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결과 조회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cxnSp>
        <p:nvCxnSpPr>
          <p:cNvPr id="100" name="구부러진 연결선 99"/>
          <p:cNvCxnSpPr>
            <a:stCxn id="91" idx="6"/>
            <a:endCxn id="298" idx="2"/>
          </p:cNvCxnSpPr>
          <p:nvPr/>
        </p:nvCxnSpPr>
        <p:spPr>
          <a:xfrm>
            <a:off x="3890013" y="1418419"/>
            <a:ext cx="4040793" cy="1536347"/>
          </a:xfrm>
          <a:prstGeom prst="curvedConnector3">
            <a:avLst>
              <a:gd name="adj1" fmla="val 273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4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486376" y="2436501"/>
            <a:ext cx="1459941" cy="667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69636" y="3697129"/>
            <a:ext cx="310776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946317" y="2197253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56616" y="59876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209651" y="53104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35235" y="5353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87643" y="1299655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04965" y="124927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정보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확인</a:t>
            </a:r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스윗</a:t>
            </a:r>
            <a:r>
              <a:rPr lang="en-US" altLang="ko-KR" sz="1100" dirty="0" smtClean="0"/>
              <a:t>(SWeeT)</a:t>
            </a:r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50487" y="1760286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607424" y="1765433"/>
            <a:ext cx="1476337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마음건강검사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조회</a:t>
            </a:r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979372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915647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793835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3"/>
            <a:endCxn id="184" idx="0"/>
          </p:cNvCxnSpPr>
          <p:nvPr/>
        </p:nvCxnSpPr>
        <p:spPr>
          <a:xfrm rot="16200000" flipH="1">
            <a:off x="8299777" y="4169422"/>
            <a:ext cx="595465" cy="1128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119175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49011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50497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17532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19018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5876905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5891601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7"/>
            <a:endCxn id="224" idx="0"/>
          </p:cNvCxnSpPr>
          <p:nvPr/>
        </p:nvCxnSpPr>
        <p:spPr>
          <a:xfrm rot="16200000" flipH="1">
            <a:off x="10363026" y="3416707"/>
            <a:ext cx="53710" cy="1351226"/>
          </a:xfrm>
          <a:prstGeom prst="curvedConnector3">
            <a:avLst>
              <a:gd name="adj1" fmla="val -56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9327260" y="1270144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356615" y="196110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359501" y="265629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958542" y="600599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958542" y="1277980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959648" y="196110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846816" y="2656292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cxnSp>
        <p:nvCxnSpPr>
          <p:cNvPr id="99" name="구부러진 연결선 98"/>
          <p:cNvCxnSpPr>
            <a:stCxn id="91" idx="5"/>
            <a:endCxn id="44" idx="0"/>
          </p:cNvCxnSpPr>
          <p:nvPr/>
        </p:nvCxnSpPr>
        <p:spPr>
          <a:xfrm rot="5400000" flipH="1" flipV="1">
            <a:off x="6519811" y="-2484480"/>
            <a:ext cx="1323697" cy="6914422"/>
          </a:xfrm>
          <a:prstGeom prst="curvedConnector5">
            <a:avLst>
              <a:gd name="adj1" fmla="val -28678"/>
              <a:gd name="adj2" fmla="val 32452"/>
              <a:gd name="adj3" fmla="val 1191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4576580" y="2447918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784752" y="267334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>
            <a:endCxn id="28" idx="4"/>
          </p:cNvCxnSpPr>
          <p:nvPr/>
        </p:nvCxnSpPr>
        <p:spPr>
          <a:xfrm rot="10800000">
            <a:off x="5113991" y="2855982"/>
            <a:ext cx="828728" cy="362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4622743" y="1956669"/>
            <a:ext cx="355751" cy="626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222098" y="2651949"/>
            <a:ext cx="354482" cy="9934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297117" y="3645389"/>
            <a:ext cx="1849962" cy="2869766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69638" y="3158309"/>
              <a:ext cx="694610" cy="23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04857" y="3449726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04857" y="4515074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04857" y="4159958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04857" y="3804842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04857" y="4870190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</p:cNvCxnSpPr>
          <p:nvPr/>
        </p:nvCxnSpPr>
        <p:spPr>
          <a:xfrm flipV="1">
            <a:off x="5017557" y="4350110"/>
            <a:ext cx="3089762" cy="925581"/>
          </a:xfrm>
          <a:prstGeom prst="curvedConnector3">
            <a:avLst>
              <a:gd name="adj1" fmla="val 303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49355" y="269364"/>
            <a:ext cx="1656000" cy="1908000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84485" y="199956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18779" y="1779980"/>
              <a:ext cx="984800" cy="18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공지사항 관리</a:t>
              </a:r>
              <a:endParaRPr lang="ko-KR" altLang="en-US" sz="12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984485" y="230775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984485" y="2615944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3"/>
          </p:cNvCxnSpPr>
          <p:nvPr/>
        </p:nvCxnSpPr>
        <p:spPr>
          <a:xfrm rot="10800000">
            <a:off x="2005356" y="1223365"/>
            <a:ext cx="1464201" cy="3106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06131" y="4627575"/>
            <a:ext cx="1656000" cy="1887580"/>
            <a:chOff x="832764" y="4308031"/>
            <a:chExt cx="1309744" cy="1246793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259" y="4338787"/>
              <a:ext cx="635126" cy="182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3127" y="487944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3127" y="5203579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649833" y="4921430"/>
            <a:ext cx="78023" cy="3109426"/>
          </a:xfrm>
          <a:prstGeom prst="curvedConnector3">
            <a:avLst>
              <a:gd name="adj1" fmla="val 3929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159374" y="4827681"/>
            <a:ext cx="1656001" cy="1908000"/>
            <a:chOff x="469279" y="2878456"/>
            <a:chExt cx="1521900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79" y="2878456"/>
              <a:ext cx="152189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74070" y="3158736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4070" y="3474780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74070" y="3790825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>
            <a:off x="5017557" y="5748411"/>
            <a:ext cx="1141817" cy="33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445709" y="1252472"/>
            <a:ext cx="1656000" cy="2299700"/>
            <a:chOff x="6984501" y="294792"/>
            <a:chExt cx="1302462" cy="2295678"/>
          </a:xfrm>
        </p:grpSpPr>
        <p:sp>
          <p:nvSpPr>
            <p:cNvPr id="119" name="직사각형 118"/>
            <p:cNvSpPr/>
            <p:nvPr/>
          </p:nvSpPr>
          <p:spPr>
            <a:xfrm>
              <a:off x="6984501" y="294792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75708" y="321438"/>
              <a:ext cx="749212" cy="2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통계 관리</a:t>
              </a:r>
              <a:endParaRPr lang="ko-KR" altLang="en-US" sz="12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069444" y="635984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유입 관리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69444" y="2026014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정보 조회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43566" y="1099327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 참여</a:t>
              </a:r>
              <a:endParaRPr lang="ko-KR" altLang="en-US" sz="1100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068569" y="1562671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관리</a:t>
              </a:r>
              <a:endParaRPr lang="ko-KR" altLang="en-US" sz="1100" dirty="0"/>
            </a:p>
          </p:txBody>
        </p:sp>
      </p:grp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6917175" y="979144"/>
            <a:ext cx="105356" cy="295171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28" idx="6"/>
            <a:endCxn id="29" idx="2"/>
          </p:cNvCxnSpPr>
          <p:nvPr/>
        </p:nvCxnSpPr>
        <p:spPr>
          <a:xfrm>
            <a:off x="5651401" y="2651950"/>
            <a:ext cx="1133351" cy="2668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0170782" y="4145413"/>
            <a:ext cx="1656000" cy="2300400"/>
            <a:chOff x="8830437" y="3386537"/>
            <a:chExt cx="1834217" cy="2917581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7"/>
              <a:ext cx="1834217" cy="2917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1629" y="3856395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신청자 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270131" y="345538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관리</a:t>
              </a:r>
              <a:endParaRPr lang="ko-KR" altLang="en-US" sz="1200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8971629" y="4449037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 통계</a:t>
              </a:r>
              <a:endParaRPr lang="ko-KR" altLang="en-US" sz="11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71629" y="5041678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내담자</a:t>
              </a:r>
              <a:r>
                <a:rPr lang="ko-KR" altLang="en-US" sz="1100" dirty="0" smtClean="0"/>
                <a:t> 별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971629" y="5634321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만족도 조사 결과</a:t>
              </a:r>
              <a:endParaRPr lang="ko-KR" altLang="en-US" sz="11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22072" y="302136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124185" y="3930305"/>
            <a:ext cx="1656000" cy="1908000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38088" y="453620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38088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38088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421932" y="189438"/>
            <a:ext cx="1656000" cy="2666544"/>
            <a:chOff x="9396467" y="521183"/>
            <a:chExt cx="1302462" cy="2295678"/>
          </a:xfrm>
        </p:grpSpPr>
        <p:sp>
          <p:nvSpPr>
            <p:cNvPr id="92" name="직사각형 91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717325" y="532108"/>
              <a:ext cx="719604" cy="33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유입 관리</a:t>
              </a:r>
              <a:endParaRPr lang="ko-KR" altLang="en-US" sz="12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9563834" y="856198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방문자 수</a:t>
              </a:r>
              <a:endParaRPr lang="ko-KR" altLang="en-US" sz="1000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9563834" y="1993564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접속자</a:t>
              </a:r>
              <a:r>
                <a:rPr lang="ko-KR" altLang="en-US" sz="1100" dirty="0" smtClean="0"/>
                <a:t> 수</a:t>
              </a:r>
              <a:endParaRPr lang="ko-KR" altLang="en-US" sz="11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9563834" y="1614442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563834" y="1235320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563834" y="2372686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11" name="구부러진 연결선 110"/>
          <p:cNvCxnSpPr>
            <a:stCxn id="121" idx="6"/>
            <a:endCxn id="92" idx="1"/>
          </p:cNvCxnSpPr>
          <p:nvPr/>
        </p:nvCxnSpPr>
        <p:spPr>
          <a:xfrm flipV="1">
            <a:off x="9993709" y="1522710"/>
            <a:ext cx="428223" cy="2875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397549" y="210333"/>
            <a:ext cx="1908000" cy="1887105"/>
            <a:chOff x="1758788" y="1744036"/>
            <a:chExt cx="1770529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177052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929116" y="1941892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41386" y="1751850"/>
              <a:ext cx="1078740" cy="183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 관리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29116" y="2285581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929116" y="2629269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부여</a:t>
              </a:r>
              <a:endParaRPr lang="ko-KR" altLang="en-US" sz="1100" dirty="0"/>
            </a:p>
          </p:txBody>
        </p:sp>
      </p:grpSp>
      <p:cxnSp>
        <p:nvCxnSpPr>
          <p:cNvPr id="10" name="구부러진 연결선 9"/>
          <p:cNvCxnSpPr>
            <a:stCxn id="41" idx="6"/>
            <a:endCxn id="90" idx="1"/>
          </p:cNvCxnSpPr>
          <p:nvPr/>
        </p:nvCxnSpPr>
        <p:spPr>
          <a:xfrm flipV="1">
            <a:off x="5789850" y="1153886"/>
            <a:ext cx="607699" cy="59194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60" idx="2"/>
            <a:endCxn id="7" idx="2"/>
          </p:cNvCxnSpPr>
          <p:nvPr/>
        </p:nvCxnSpPr>
        <p:spPr>
          <a:xfrm rot="10800000">
            <a:off x="1208848" y="4291187"/>
            <a:ext cx="2260709" cy="5117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80847" y="2402322"/>
            <a:ext cx="1656000" cy="1888864"/>
            <a:chOff x="240217" y="2178809"/>
            <a:chExt cx="1869114" cy="1863509"/>
          </a:xfrm>
        </p:grpSpPr>
        <p:grpSp>
          <p:nvGrpSpPr>
            <p:cNvPr id="13" name="그룹 12"/>
            <p:cNvGrpSpPr/>
            <p:nvPr/>
          </p:nvGrpSpPr>
          <p:grpSpPr>
            <a:xfrm>
              <a:off x="240217" y="2178809"/>
              <a:ext cx="1869114" cy="1863509"/>
              <a:chOff x="422087" y="2458769"/>
              <a:chExt cx="1869114" cy="136595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22087" y="2458769"/>
                <a:ext cx="1869114" cy="13659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8636" y="2463222"/>
                <a:ext cx="1547310" cy="200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비대면 상담 관리</a:t>
                </a:r>
                <a:endParaRPr lang="ko-KR" altLang="en-US" sz="1200" dirty="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34422" y="2680681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 상담 일정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조회</a:t>
                </a:r>
                <a:endParaRPr lang="ko-KR" altLang="en-US" sz="1100" dirty="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34422" y="3048625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상담신청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수락 및 거절</a:t>
                </a:r>
                <a:endParaRPr lang="ko-KR" altLang="en-US" sz="1100" dirty="0"/>
              </a:p>
            </p:txBody>
          </p:sp>
        </p:grpSp>
        <p:sp>
          <p:nvSpPr>
            <p:cNvPr id="126" name="타원 125"/>
            <p:cNvSpPr/>
            <p:nvPr/>
          </p:nvSpPr>
          <p:spPr>
            <a:xfrm>
              <a:off x="352552" y="3485496"/>
              <a:ext cx="1665949" cy="426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 상담 현황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제공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56670" y="103438"/>
            <a:ext cx="3061147" cy="1988729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94165" y="1123757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112336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94165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09101" y="170801"/>
                <a:ext cx="767951" cy="19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12336" y="1133463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794165" y="761890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신고내역확인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808122" y="836159"/>
              <a:ext cx="1529735" cy="358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err="1" smtClean="0"/>
                <a:t>탈퇴회원</a:t>
              </a:r>
              <a:r>
                <a:rPr lang="ko-KR" altLang="en-US" sz="1100" dirty="0" smtClean="0"/>
                <a:t> 현황 조회</a:t>
              </a:r>
              <a:endParaRPr lang="ko-KR" altLang="en-US" sz="1100" dirty="0"/>
            </a:p>
          </p:txBody>
        </p:sp>
      </p:grpSp>
      <p:cxnSp>
        <p:nvCxnSpPr>
          <p:cNvPr id="154" name="구부러진 연결선 153"/>
          <p:cNvCxnSpPr>
            <a:stCxn id="124" idx="6"/>
            <a:endCxn id="143" idx="0"/>
          </p:cNvCxnSpPr>
          <p:nvPr/>
        </p:nvCxnSpPr>
        <p:spPr>
          <a:xfrm>
            <a:off x="9992596" y="2738572"/>
            <a:ext cx="1006186" cy="14068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444</Words>
  <Application>Microsoft Office PowerPoint</Application>
  <PresentationFormat>와이드스크린</PresentationFormat>
  <Paragraphs>282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BIG603-03</cp:lastModifiedBy>
  <cp:revision>124</cp:revision>
  <dcterms:created xsi:type="dcterms:W3CDTF">2023-05-03T08:19:42Z</dcterms:created>
  <dcterms:modified xsi:type="dcterms:W3CDTF">2023-05-09T09:21:55Z</dcterms:modified>
</cp:coreProperties>
</file>