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5" r:id="rId27"/>
    <p:sldId id="264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7726152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6101166696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6641754464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18151845705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039189814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7238195328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60052046827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7471209996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63821549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28742202995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73552281942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37482364827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2562425436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833104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7615114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4609124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1796133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25583140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9413146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9379159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17221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나눔스퀘어 Light" charset="0"/>
              </a:rPr>
              <a:t>대롱대롱의 우당탕탕 코로나 분석!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524000" y="410654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 algn="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800" spc="-14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나눔스퀘어 Light" charset="0"/>
              </a:rPr>
              <a:t>화이팅하조</a:t>
            </a:r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나눔스퀘어 Light" charset="0"/>
            </a:endParaRPr>
          </a:p>
          <a:p>
            <a:pPr marL="0" indent="0" rtl="0" algn="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나눔스퀘어 Light" charset="0"/>
              </a:rPr>
              <a:t>- 대롱대롱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나눔스퀘어 Light" charset="0"/>
            </a:endParaRPr>
          </a:p>
          <a:p>
            <a:pPr marL="0" indent="0" rtl="0" algn="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나눔스퀘어 Light" charset="0"/>
              </a:rPr>
              <a:t>- 재무재무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나눔스퀘어 Light" charset="0"/>
            </a:endParaRPr>
          </a:p>
          <a:p>
            <a:pPr marL="0" indent="0" rtl="0" algn="r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1600" spc="-14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나눔스퀘어 Light" charset="0"/>
              </a:rPr>
              <a:t>- 현진영고진영고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Step2-1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-</a:t>
            </a:r>
            <a:r>
              <a:rPr lang="ko-KR" altLang="en-US" sz="3600">
                <a:latin typeface="+mn-lt"/>
                <a:ea typeface="+mn-ea"/>
                <a:cs typeface="+mn-cs"/>
              </a:rPr>
              <a:t> 일일 유동인구 별 확진자 그래프</a:t>
            </a:r>
            <a:endParaRPr lang="ko-KR" altLang="en-US" sz="3600">
              <a:solidFill>
                <a:schemeClr val="tx1"/>
              </a:solidFill>
            </a:endParaRPr>
          </a:p>
        </p:txBody>
      </p:sp>
      <p:pic>
        <p:nvPicPr>
          <p:cNvPr id="4" name="그림 20" descr="C:/Users/tree4/AppData/Roaming/PolarisOffice/ETemp/2820_20233552/fImage5772615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7540" y="2672715"/>
            <a:ext cx="11452225" cy="3653155"/>
          </a:xfrm>
          <a:prstGeom prst="rect"/>
          <a:noFill/>
        </p:spPr>
      </p:pic>
      <p:sp>
        <p:nvSpPr>
          <p:cNvPr id="5" name="텍스트 상자 21"/>
          <p:cNvSpPr txBox="1">
            <a:spLocks/>
          </p:cNvSpPr>
          <p:nvPr/>
        </p:nvSpPr>
        <p:spPr>
          <a:xfrm rot="0">
            <a:off x="11176000" y="3833495"/>
            <a:ext cx="456565" cy="10883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확진자 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2"/>
          <p:cNvSpPr txBox="1">
            <a:spLocks/>
          </p:cNvSpPr>
          <p:nvPr/>
        </p:nvSpPr>
        <p:spPr>
          <a:xfrm rot="0">
            <a:off x="180340" y="3862070"/>
            <a:ext cx="456565" cy="10077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유동인구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4" descr="C:/Users/tree4/AppData/Roaming/PolarisOffice/ETemp/2820_20233552/fImage5610116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1205" y="2397125"/>
            <a:ext cx="10701655" cy="417639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Step2-2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-</a:t>
            </a:r>
            <a:r>
              <a:rPr lang="ko-KR" altLang="en-US" sz="3600">
                <a:latin typeface="+mn-lt"/>
                <a:ea typeface="+mn-ea"/>
                <a:cs typeface="+mn-cs"/>
              </a:rPr>
              <a:t> 구별 유동인구 및 확진자 그래프</a:t>
            </a:r>
            <a:endParaRPr lang="ko-KR" altLang="en-US" sz="3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522605" y="4032885"/>
            <a:ext cx="456565" cy="10883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확진자 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1404600" y="3804920"/>
            <a:ext cx="456565" cy="15455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구별 유동인구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5"/>
          <p:cNvSpPr txBox="1">
            <a:spLocks/>
          </p:cNvSpPr>
          <p:nvPr/>
        </p:nvSpPr>
        <p:spPr>
          <a:xfrm rot="0">
            <a:off x="5688330" y="6486525"/>
            <a:ext cx="4083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Step2-3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-</a:t>
            </a:r>
            <a:r>
              <a:rPr lang="ko-KR" altLang="en-US" sz="3600">
                <a:latin typeface="+mn-lt"/>
                <a:ea typeface="+mn-ea"/>
                <a:cs typeface="+mn-cs"/>
              </a:rPr>
              <a:t> 연령대별 유동인구 및 확진자 그래프</a:t>
            </a:r>
            <a:endParaRPr lang="ko-KR" altLang="en-US" sz="3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그림 26" descr="C:/Users/tree4/AppData/Roaming/PolarisOffice/ETemp/2820_20233552/fImage5866417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830" y="2492375"/>
            <a:ext cx="10606405" cy="42716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Step2-4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-</a:t>
            </a:r>
            <a:r>
              <a:rPr lang="ko-KR" altLang="en-US" sz="3600">
                <a:latin typeface="+mn-lt"/>
                <a:ea typeface="+mn-ea"/>
                <a:cs typeface="+mn-cs"/>
              </a:rPr>
              <a:t> 연령대 및 성별 유동인구와 확진자 그래프</a:t>
            </a:r>
            <a:endParaRPr lang="ko-KR" altLang="en-US" sz="3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그림 29" descr="C:/Users/tree4/AppData/Roaming/PolarisOffice/ETemp/2820_20233552/fImage81815184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800" y="2672715"/>
            <a:ext cx="11804650" cy="403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Step3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-</a:t>
            </a:r>
            <a:r>
              <a:rPr lang="ko-KR" altLang="en-US" sz="3600">
                <a:latin typeface="+mn-lt"/>
                <a:ea typeface="+mn-ea"/>
                <a:cs typeface="+mn-cs"/>
              </a:rPr>
              <a:t> 백신 접종하면 마스크 벗는다더니... 확실해??</a:t>
            </a:r>
            <a:endParaRPr lang="ko-KR" altLang="en-US" sz="36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30" descr="C:/Users/tree4/AppData/Roaming/PolarisOffice/ETemp/2820_20233552/fImage4203918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4275" y="2853690"/>
            <a:ext cx="7334250" cy="37769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Step3-1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- </a:t>
            </a:r>
            <a:r>
              <a:rPr/>
              <a:t>서울특별시 백신 접종 현황 csv파일 (서울 열린 데이터 광장)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31" descr="C:/Users/tree4/AppData/Roaming/PolarisOffice/ETemp/2820_20233552/fImage217238195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025" y="2425700"/>
            <a:ext cx="11737975" cy="42621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Step3-1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400">
                <a:latin typeface="+mn-lt"/>
                <a:ea typeface="+mn-ea"/>
                <a:cs typeface="+mn-cs"/>
              </a:rPr>
              <a:t>- </a:t>
            </a:r>
            <a:r>
              <a:rPr sz="2400"/>
              <a:t>서울특별시 코로나 확진자 현황 csv파일 1차접종(서울 열린 데이터 광장)</a:t>
            </a:r>
            <a:endParaRPr lang="ko-KR" altLang="en-US" sz="2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32" descr="C:/Users/tree4/AppData/Roaming/PolarisOffice/ETemp/2820_20233552/fImage96005204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03630" y="2434590"/>
            <a:ext cx="9987915" cy="4281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Step3-1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400">
                <a:latin typeface="+mn-lt"/>
                <a:ea typeface="+mn-ea"/>
                <a:cs typeface="+mn-cs"/>
              </a:rPr>
              <a:t>- </a:t>
            </a:r>
            <a:r>
              <a:rPr sz="2400">
                <a:latin typeface="맑은 고딕" charset="0"/>
                <a:ea typeface="맑은 고딕" charset="0"/>
                <a:cs typeface="+mn-cs"/>
              </a:rPr>
              <a:t>서울특별시 코로나 확진자 현황 csv파일 2차접종(서울 열린 데이터 광장)</a:t>
            </a:r>
            <a:endParaRPr lang="ko-KR" altLang="en-US" sz="24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33" descr="C:/Users/tree4/AppData/Roaming/PolarisOffice/ETemp/2820_20233552/fImage87471209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6480" y="2311400"/>
            <a:ext cx="9930765" cy="4491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Step3-2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400"/>
              <a:t>- 서울특별시 일일 1차 백신접종 누적 수와 일일 코로나 확진자 수</a:t>
            </a:r>
            <a:endParaRPr lang="ko-KR" altLang="en-US" sz="2400"/>
          </a:p>
        </p:txBody>
      </p:sp>
      <p:pic>
        <p:nvPicPr>
          <p:cNvPr id="4" name="그림 34" descr="C:/Users/tree4/AppData/Roaming/PolarisOffice/ETemp/2820_20233552/fImage237638215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9390" y="2548890"/>
            <a:ext cx="11797030" cy="4129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Step3-3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서울특별시 일일 1차 백신접종 누적 수와 일일 코로나 확진자 수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35" descr="C:/Users/tree4/AppData/Roaming/PolarisOffice/ETemp/2820_20233552/fImage232874220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025" y="2454275"/>
            <a:ext cx="11652885" cy="42519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1. 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날씨와 확진자 수의 상관관계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2. 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유동인구와 확진자 수의 상관관계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  <a:p>
            <a:pPr marL="228600" indent="-228600" latinLnBrk="0">
              <a:buFontTx/>
              <a:buNone/>
            </a:pPr>
            <a:r>
              <a:rPr sz="28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3. </a:t>
            </a:r>
            <a:r>
              <a:rPr sz="24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백신접종률에 따른 확진자 현황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Step3-4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/>
              <a:t>1차 누적 접종자와 코로나 누적 확진자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6" name="그림 36" descr="C:/Users/tree4/AppData/Roaming/PolarisOffice/ETemp/2820_20233552/fImage147355228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1950" y="2492375"/>
            <a:ext cx="11176635" cy="4271645"/>
          </a:xfrm>
          <a:prstGeom prst="rect"/>
          <a:noFill/>
        </p:spPr>
      </p:pic>
      <p:sp>
        <p:nvSpPr>
          <p:cNvPr id="7" name="텍스트 상자 37"/>
          <p:cNvSpPr txBox="1">
            <a:spLocks/>
          </p:cNvSpPr>
          <p:nvPr/>
        </p:nvSpPr>
        <p:spPr>
          <a:xfrm rot="0">
            <a:off x="903605" y="2492375"/>
            <a:ext cx="1233805" cy="2622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(백만단위)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Step3-4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rtl="0"/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2800">
                <a:latin typeface="맑은 고딕" charset="0"/>
                <a:ea typeface="맑은 고딕" charset="0"/>
                <a:cs typeface="+mn-cs"/>
              </a:rPr>
              <a:t>2차 누적 접종자와 코로나 누적 확진자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40" descr="C:/Users/tree4/AppData/Roaming/PolarisOffice/ETemp/2820_20233552/fImage143748236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8125" y="2472690"/>
            <a:ext cx="11595735" cy="4338320"/>
          </a:xfrm>
          <a:prstGeom prst="rect"/>
          <a:noFill/>
        </p:spPr>
      </p:pic>
      <p:sp>
        <p:nvSpPr>
          <p:cNvPr id="6" name="텍스트 상자 41"/>
          <p:cNvSpPr txBox="1">
            <a:spLocks/>
          </p:cNvSpPr>
          <p:nvPr/>
        </p:nvSpPr>
        <p:spPr>
          <a:xfrm rot="0">
            <a:off x="832485" y="2523490"/>
            <a:ext cx="4572635" cy="1695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100">
                <a:latin typeface="맑은 고딕" charset="0"/>
                <a:ea typeface="맑은 고딕" charset="0"/>
              </a:rPr>
              <a:t>(백만단위)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300855" y="916305"/>
            <a:ext cx="3785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감사함대롱~~</a:t>
            </a:r>
            <a:endParaRPr lang="ko-KR" altLang="en-US"/>
          </a:p>
        </p:txBody>
      </p:sp>
      <p:pic>
        <p:nvPicPr>
          <p:cNvPr id="3" name="그림 42" descr="C:/Users/tree4/AppData/Roaming/PolarisOffice/ETemp/2820_20233552/fImage39256242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2760" y="2245995"/>
            <a:ext cx="3602990" cy="3918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- </a:t>
            </a:r>
            <a:r>
              <a:rPr sz="3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날씨, 코로나와 관련이 있을까 ?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  <a:p>
            <a:pPr marL="228600" indent="-228600" latinLnBrk="0">
              <a:buFontTx/>
              <a:buNone/>
            </a:pP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Arial Nova" charset="0"/>
              <a:ea typeface="나눔스퀘어 Light" charset="0"/>
            </a:endParaRPr>
          </a:p>
          <a:p>
            <a:pPr marL="228600" indent="-228600" latinLnBrk="0">
              <a:buFontTx/>
              <a:buNone/>
            </a:pPr>
            <a:r>
              <a:rPr sz="3600">
                <a:solidFill>
                  <a:schemeClr val="tx1">
                    <a:lumMod val="75000"/>
                    <a:lumOff val="25000"/>
                  </a:schemeClr>
                </a:solidFill>
                <a:latin typeface="Arial Nova" charset="0"/>
                <a:ea typeface="나눔스퀘어 Light" charset="0"/>
              </a:rPr>
              <a:t>	</a:t>
            </a:r>
            <a:endParaRPr lang="ko-KR" altLang="en-US"/>
          </a:p>
        </p:txBody>
      </p:sp>
      <p:pic>
        <p:nvPicPr>
          <p:cNvPr id="7" name="그림 5" descr="C:/Users/tree4/AppData/Roaming/PolarisOffice/ETemp/2820_20233552/fImage7283310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1" r="-531" b="-1801"/>
          <a:stretch>
            <a:fillRect/>
          </a:stretch>
        </p:blipFill>
        <p:spPr>
          <a:xfrm rot="0">
            <a:off x="1760220" y="2805430"/>
            <a:ext cx="8675370" cy="36055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Step1-1 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- 기온과 확진자 수의 상관관계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4" name="그림 8" descr="C:/Users/tree4/AppData/Roaming/PolarisOffice/ETemp/2820_20233552/fImage29761511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4165" y="2863215"/>
            <a:ext cx="11586210" cy="3805555"/>
          </a:xfrm>
          <a:prstGeom prst="rect"/>
          <a:noFill/>
        </p:spPr>
      </p:pic>
      <p:sp>
        <p:nvSpPr>
          <p:cNvPr id="5" name="텍스트 상자 9"/>
          <p:cNvSpPr txBox="1">
            <a:spLocks/>
          </p:cNvSpPr>
          <p:nvPr/>
        </p:nvSpPr>
        <p:spPr>
          <a:xfrm rot="0">
            <a:off x="5022215" y="1027430"/>
            <a:ext cx="3067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"/>
          <p:cNvSpPr txBox="1">
            <a:spLocks/>
          </p:cNvSpPr>
          <p:nvPr/>
        </p:nvSpPr>
        <p:spPr>
          <a:xfrm rot="0">
            <a:off x="0" y="4213860"/>
            <a:ext cx="456565" cy="5505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기온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2"/>
          <p:cNvSpPr txBox="1">
            <a:spLocks/>
          </p:cNvSpPr>
          <p:nvPr/>
        </p:nvSpPr>
        <p:spPr>
          <a:xfrm rot="0">
            <a:off x="11062335" y="3899535"/>
            <a:ext cx="456565" cy="1626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일일 확진자 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Step1-2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- 습도와 확진자 수의 상관관계</a:t>
            </a:r>
            <a:endParaRPr lang="ko-KR" altLang="en-US"/>
          </a:p>
        </p:txBody>
      </p:sp>
      <p:pic>
        <p:nvPicPr>
          <p:cNvPr id="4" name="그림 13" descr="C:/Users/tree4/AppData/Roaming/PolarisOffice/ETemp/2820_20233552/fImage36460912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0390" y="3005455"/>
            <a:ext cx="11042650" cy="3653155"/>
          </a:xfrm>
          <a:prstGeom prst="rect"/>
          <a:noFill/>
        </p:spPr>
      </p:pic>
      <p:sp>
        <p:nvSpPr>
          <p:cNvPr id="5" name="텍스트 상자 14"/>
          <p:cNvSpPr txBox="1">
            <a:spLocks/>
          </p:cNvSpPr>
          <p:nvPr/>
        </p:nvSpPr>
        <p:spPr>
          <a:xfrm rot="0">
            <a:off x="123825" y="4556760"/>
            <a:ext cx="456565" cy="5505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습도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5"/>
          <p:cNvSpPr txBox="1">
            <a:spLocks/>
          </p:cNvSpPr>
          <p:nvPr/>
        </p:nvSpPr>
        <p:spPr>
          <a:xfrm rot="0">
            <a:off x="10795635" y="4070985"/>
            <a:ext cx="456565" cy="16262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일일 확진자 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Step1-3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- 풍속과 확진자 수의 상관관계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7" name="그림 16" descr="C:/Users/tree4/AppData/Roaming/PolarisOffice/ETemp/2820_20233552/fImage38179613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7990" y="2901315"/>
            <a:ext cx="11339195" cy="3729355"/>
          </a:xfrm>
          <a:prstGeom prst="rect"/>
          <a:noFill/>
        </p:spPr>
      </p:pic>
      <p:sp>
        <p:nvSpPr>
          <p:cNvPr id="6" name="Rect 0"/>
          <p:cNvSpPr txBox="1">
            <a:spLocks/>
          </p:cNvSpPr>
          <p:nvPr/>
        </p:nvSpPr>
        <p:spPr>
          <a:xfrm rot="0">
            <a:off x="10843260" y="3890645"/>
            <a:ext cx="456565" cy="16262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일일 확진자 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85725" y="4375785"/>
            <a:ext cx="456565" cy="5505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습도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Step2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69227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/>
              <a:t>- 유동인구는 코로나 확진과 관련이 깊지 않을까?</a:t>
            </a:r>
            <a:endParaRPr lang="ko-KR" altLang="en-US" sz="3600"/>
          </a:p>
        </p:txBody>
      </p:sp>
      <p:pic>
        <p:nvPicPr>
          <p:cNvPr id="5" name="그림 18" descr="C:/Users/tree4/AppData/Roaming/PolarisOffice/ETemp/2820_20233552/fImage62558314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92960" y="2586990"/>
            <a:ext cx="8285480" cy="4214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Step2-1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- </a:t>
            </a:r>
            <a:r>
              <a:rPr/>
              <a:t>SeoulFloating.csv (캐글 데이터셋 : 유동인구)</a:t>
            </a:r>
            <a:endParaRPr lang="ko-KR" altLang="en-US"/>
          </a:p>
        </p:txBody>
      </p:sp>
      <p:pic>
        <p:nvPicPr>
          <p:cNvPr id="4" name="그림 19" descr="C:/Users/tree4/AppData/Roaming/PolarisOffice/ETemp/2820_20233552/fImage16941314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805" y="2548890"/>
            <a:ext cx="10235565" cy="4027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Step2-1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/>
              <a:t>PatientInfo.csv (캐글 데이터셋 : 확진자 정보)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그림 23" descr="C:/Users/tree4/AppData/Roaming/PolarisOffice/ETemp/2820_20233552/fImage99379159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2900" y="2548890"/>
            <a:ext cx="11515090" cy="4015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최 재무</dc:creator>
  <cp:lastModifiedBy>최 재무</cp:lastModifiedBy>
  <dc:title>PowerPoint 프레젠테이션</dc:title>
  <cp:version>9.104.121.46349</cp:version>
</cp:coreProperties>
</file>