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6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4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160C-3DE7-40B6-BB4E-C62B543B300B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52C0-75AB-429B-9387-3C4BEA3E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ESP32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0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75" y="629818"/>
            <a:ext cx="7862676" cy="5066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4140" y="5771707"/>
            <a:ext cx="100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환경설정으로 들어갑니다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93" y="522806"/>
            <a:ext cx="8567352" cy="513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624" y="5654968"/>
            <a:ext cx="9923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칸에 보드매니저 </a:t>
            </a:r>
            <a:r>
              <a:rPr lang="en-US" altLang="ko-KR" dirty="0" smtClean="0"/>
              <a:t>URLs</a:t>
            </a:r>
            <a:r>
              <a:rPr lang="ko-KR" altLang="en-US" dirty="0" smtClean="0"/>
              <a:t>를 적어줍니다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https://dl.espressif.com/dl/package_esp32_index.json, http://arduino.esp8266.com/stable/package_esp8266com_index.json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7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26" y="904241"/>
            <a:ext cx="8479436" cy="5079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2895" y="5983739"/>
            <a:ext cx="94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보드 매니저로 들어갑니다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5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0" y="604862"/>
            <a:ext cx="8299556" cy="5348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4144" y="5953336"/>
            <a:ext cx="969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ESP32</a:t>
            </a:r>
            <a:r>
              <a:rPr lang="ko-KR" altLang="en-US" dirty="0" smtClean="0"/>
              <a:t>를 타이핑한 후 </a:t>
            </a:r>
            <a:r>
              <a:rPr lang="en-US" altLang="ko-KR" dirty="0" smtClean="0"/>
              <a:t>ESP32</a:t>
            </a:r>
            <a:r>
              <a:rPr lang="ko-KR" altLang="en-US" dirty="0" smtClean="0"/>
              <a:t>를 인스톨합니다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9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14" y="906905"/>
            <a:ext cx="8170260" cy="4894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0744" y="58011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보드 </a:t>
            </a:r>
            <a:r>
              <a:rPr lang="en-US" altLang="ko-KR" dirty="0" smtClean="0"/>
              <a:t>&gt; ESP32 Dev Module</a:t>
            </a:r>
            <a:r>
              <a:rPr lang="ko-KR" altLang="en-US" dirty="0" smtClean="0"/>
              <a:t>을 선택하여 보드 설정을 마칩니다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2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아두이노 ESP32 등록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ESP32 등록</dc:title>
  <dc:creator>염 동주</dc:creator>
  <cp:lastModifiedBy>염 동주</cp:lastModifiedBy>
  <cp:revision>2</cp:revision>
  <dcterms:created xsi:type="dcterms:W3CDTF">2018-12-31T12:06:02Z</dcterms:created>
  <dcterms:modified xsi:type="dcterms:W3CDTF">2018-12-31T12:16:09Z</dcterms:modified>
</cp:coreProperties>
</file>