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iHM3k9QjYFGUOaP0WLLizbw7Vl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001443"/>
            <a:ext cx="8229600" cy="28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Amőba – Konzolos logikai játék</a:t>
            </a:r>
            <a:endParaRPr sz="5000">
              <a:solidFill>
                <a:schemeClr val="lt1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4109349"/>
            <a:ext cx="82296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Készítette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Kéri Attila Márk, Oreskó Zétény, Nagy Szabolcs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projekt célja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Az Amőba játék célja, hogy egy klasszikus logikai játékot valósítsunk meg C# nyelven.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Fejlesztési cél: programozási gyakorlat, logikai gondolkodás fejlesztése, hibakezelés gyakorlása.</a:t>
            </a:r>
            <a:br>
              <a:rPr lang="en-US">
                <a:solidFill>
                  <a:schemeClr val="lt1"/>
                </a:solidFill>
              </a:rPr>
            </a:br>
            <a:endParaRPr sz="700"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Típus: konzolos alkalmazás.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Fő funkciók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Táblaméret kiválasztása (10x10 – 15x15, vagy véletlenszerű)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Kétjátékos mód (X és O)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Nyertes ellenőrzése vízszintes, függőleges és átlós irányban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Újrajátszás lehetősége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8" name="Google Shape;98;p3" title="Képernyőkép 2025-10-08 190419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2550" y="2206875"/>
            <a:ext cx="2563600" cy="14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Játékmenet röviden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A játékos kiválasztja a tábla méretét.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Felváltva adnak meg koordinátákat (sor, oszlop).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Az első, aki 5 jelet tesz egymás mellé, nyer.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Ha betelik a tábla, döntetlen az eredmény.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Hibakezelés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Érvénytelen (nem szám) bemenet esetén figyelmeztető üzenet</a:t>
            </a: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Foglalt mező vagy </a:t>
            </a:r>
            <a:r>
              <a:rPr lang="en-US">
                <a:solidFill>
                  <a:schemeClr val="lt1"/>
                </a:solidFill>
              </a:rPr>
              <a:t>Határon kívüli pozíció esetén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újra be kell írni a koordinátát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5" title="Képernyőkép 2025-10-08 20074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638" y="2681975"/>
            <a:ext cx="39528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Fejlesztési folyamat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C# programozási nyelv, Visual Studio környezet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Fő függvények: GameLoop(), DrawBoard(), NoWinner(), Difficulty()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• Tábla két dimenziós tömbbel megvalósítva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Képernyőképek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3" name="Google Shape;123;p7" title="Képernyőkép 2025-10-08 1904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535900"/>
            <a:ext cx="4476901" cy="252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7" title="Képernyőkép 2025-10-08 1908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250" y="4175650"/>
            <a:ext cx="4762499" cy="26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 title="Képernyőkép 2025-10-08 190419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" y="1725913"/>
            <a:ext cx="3276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457200" y="1233325"/>
            <a:ext cx="11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Menü: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4449550" y="1138550"/>
            <a:ext cx="140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Játéktábla: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925250" y="3769175"/>
            <a:ext cx="337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Nyertes kiírás és újrajátszás: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0" y="2408474"/>
            <a:ext cx="9144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5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Köszönjük a figyelmet!</a:t>
            </a:r>
            <a:endParaRPr sz="5500">
              <a:solidFill>
                <a:schemeClr val="lt1"/>
              </a:solidFill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54325"/>
            <a:ext cx="2103674" cy="210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