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0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2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6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69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26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80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24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7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28CF-CC21-446C-A7F1-9BC715D850A1}" type="datetimeFigureOut">
              <a:rPr lang="de-DE" smtClean="0"/>
              <a:t>28.03.2017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2D37-568C-4BAA-84E1-A2663A7F36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25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Probleme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Keine Schnittstellen mit Backend</a:t>
            </a:r>
          </a:p>
          <a:p>
            <a:r>
              <a:rPr lang="de-DE" dirty="0"/>
              <a:t>Anpassung der Inhalte kostet Zeit</a:t>
            </a:r>
          </a:p>
          <a:p>
            <a:r>
              <a:rPr lang="de-DE" dirty="0"/>
              <a:t>Designaufwand unterschätzt</a:t>
            </a:r>
          </a:p>
          <a:p>
            <a:r>
              <a:rPr lang="de-DE" dirty="0"/>
              <a:t>Unterschiedliche „Design-Ideen“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Verbindung mit Backend umständlich</a:t>
            </a:r>
          </a:p>
        </p:txBody>
      </p:sp>
    </p:spTree>
    <p:extLst>
      <p:ext uri="{BB962C8B-B14F-4D97-AF65-F5344CB8AC3E}">
        <p14:creationId xmlns:p14="http://schemas.microsoft.com/office/powerpoint/2010/main" val="282015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Was gut lief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 sieht gut aus</a:t>
            </a:r>
          </a:p>
          <a:p>
            <a:endParaRPr lang="de-DE" dirty="0"/>
          </a:p>
          <a:p>
            <a:r>
              <a:rPr lang="de-DE" dirty="0"/>
              <a:t>Backend und Frontend auch alleine lauffähig</a:t>
            </a:r>
          </a:p>
          <a:p>
            <a:endParaRPr lang="de-DE" dirty="0"/>
          </a:p>
          <a:p>
            <a:r>
              <a:rPr lang="de-DE" dirty="0"/>
              <a:t>Einbau der Funktionen aus dem Backend </a:t>
            </a:r>
          </a:p>
        </p:txBody>
      </p:sp>
    </p:spTree>
    <p:extLst>
      <p:ext uri="{BB962C8B-B14F-4D97-AF65-F5344CB8AC3E}">
        <p14:creationId xmlns:p14="http://schemas.microsoft.com/office/powerpoint/2010/main" val="240133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– Für die Zukunft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Noch bessere Kommunikation</a:t>
            </a:r>
          </a:p>
          <a:p>
            <a:r>
              <a:rPr lang="de-DE" dirty="0"/>
              <a:t>Festlegung von Schnittstellen</a:t>
            </a:r>
          </a:p>
          <a:p>
            <a:r>
              <a:rPr lang="de-DE" dirty="0"/>
              <a:t>Zeitaufwand besser schätzen (nicht unterschätzen)</a:t>
            </a:r>
          </a:p>
          <a:p>
            <a:endParaRPr lang="de-DE" dirty="0"/>
          </a:p>
          <a:p>
            <a:r>
              <a:rPr lang="de-DE" dirty="0"/>
              <a:t>Auseinandersetzung mit </a:t>
            </a:r>
            <a:r>
              <a:rPr lang="de-DE" dirty="0" err="1"/>
              <a:t>AngularJS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81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Frontend – Probleme</vt:lpstr>
      <vt:lpstr>Frontend – Was gut lief</vt:lpstr>
      <vt:lpstr>Frontend – Für die 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– Probleme</dc:title>
  <dc:creator>Stefan Wistuba</dc:creator>
  <cp:lastModifiedBy>Stefan Wistuba</cp:lastModifiedBy>
  <cp:revision>2</cp:revision>
  <dcterms:created xsi:type="dcterms:W3CDTF">2017-03-28T09:27:55Z</dcterms:created>
  <dcterms:modified xsi:type="dcterms:W3CDTF">2017-03-28T09:35:32Z</dcterms:modified>
</cp:coreProperties>
</file>