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23B7E-D0EB-4695-BFB3-89F765044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087992-97BF-4CAF-91AA-5298ED6E9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D8691-E289-4FEE-8E5C-530C62D9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1B75-03C0-41E5-8ABC-9DF35FDAF45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496B4-2D98-4085-9093-EDEA5797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B4F33-E111-48CE-B603-A9427BB6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625-B6BD-433A-9155-1B074D410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0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EC9C5-F04D-474D-A854-5C4FAA87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03A67E-20F1-4DB7-91EC-6836FC5DF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04F71-A697-420B-994E-38F1CFFB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1B75-03C0-41E5-8ABC-9DF35FDAF45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4A865-72B6-4217-8AD6-E36E9601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9F9B3-8C80-42FA-A68A-C377B00B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625-B6BD-433A-9155-1B074D410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5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281EC0-2726-411F-9BD3-186D505D0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8941BF-2937-495A-8E8A-7EF9126DC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87110-0EF7-453B-B7B2-A1BDB649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1B75-03C0-41E5-8ABC-9DF35FDAF45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8132E-5073-486E-A6BB-D4670A07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BC1CE-D4CC-42EB-9817-6A71A047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625-B6BD-433A-9155-1B074D410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D8F19-4E06-4EFD-80E0-F826B3A7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43F73-BE58-48C7-A1D8-6F733801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66D94-BAC7-40FD-8883-778C035F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1B75-03C0-41E5-8ABC-9DF35FDAF45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7C782-7BBE-421A-9FA8-DE57C206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3BEE4-28A9-454A-B828-61619EA3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625-B6BD-433A-9155-1B074D410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9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ACA03-12AF-4CAA-AEF2-1CA3783A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048EE-8B82-4D4F-83BB-9B3EE7F6E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91B44-4453-434B-A26A-6C5A4DAA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1B75-03C0-41E5-8ABC-9DF35FDAF45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A001E-6C77-42B0-AB2B-F6FF6A5B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66ED2-2EE8-4509-8FEF-93CE161E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625-B6BD-433A-9155-1B074D410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4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F2855-B843-4D44-AE0C-FAC82422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66103-1CB9-4F3D-9685-7C29A15B3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14BA8B-EC9C-4B0C-9695-67B7B0338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194DE-0666-497C-A6F3-31B470C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1B75-03C0-41E5-8ABC-9DF35FDAF45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878F6A-D3D2-4405-8548-A5983EAD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49223-15F0-4CC4-AB8F-4F200D0B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625-B6BD-433A-9155-1B074D410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4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2C710-BAC0-4B52-85BE-A11E2282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4C54B-4D2A-4D77-81D6-AF645A1F9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760FEA-5D27-4710-B0F5-8E3C4DA69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335C9D-15D4-4D0A-A37A-5764B59C6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5C5E1D-F359-4894-BD85-482BA2B6A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02D45A-3666-4BD2-93A6-AA29C00E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1B75-03C0-41E5-8ABC-9DF35FDAF45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074DBF-277D-4A4F-9190-9248828E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344B13-FA3F-46B1-8738-07A3076A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625-B6BD-433A-9155-1B074D410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4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C241C-DEE1-4EC8-B068-71D95554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1694FA-CA58-43D0-80B4-8643506A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1B75-03C0-41E5-8ABC-9DF35FDAF45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C932D-018D-45F4-9ECC-7EC37690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A2D6F5-0B86-44D2-96C7-15722D3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625-B6BD-433A-9155-1B074D410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C12869-3992-45D4-989C-82001794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1B75-03C0-41E5-8ABC-9DF35FDAF45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4AE51C-5E55-45EF-813F-334DF2D6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F7E3C7-98DD-4DE8-BBC6-3039A984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625-B6BD-433A-9155-1B074D410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4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A936D-C05F-4A82-89DB-447C7C26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2A1FB-EFFA-4A7B-89B0-A92F95F5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46DAF2-EA9A-497C-92C1-7D4485F28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025D3-A941-40A9-B7C0-AA40EDCC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1B75-03C0-41E5-8ABC-9DF35FDAF45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856AD-C243-465E-94DA-DB3CBE82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0262B-A52D-4D05-8E42-1247871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625-B6BD-433A-9155-1B074D410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1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2F458-16ED-40EF-8F9D-06FF2E4C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3D3E31-D4A2-463C-B164-7BCCDD987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7A0369-EA41-4841-A373-F83EDA711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95C9E-0C95-42EE-95F9-E9ACDE3E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1B75-03C0-41E5-8ABC-9DF35FDAF45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59FFF-00EB-443F-B832-2B4F6227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4E9DD-AB9D-43FF-8C1D-DFE76F01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625-B6BD-433A-9155-1B074D410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4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6887AA-1C34-418D-ABFD-B3543BFA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78DA89-20DD-4841-A889-2BB4613B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4DD15-E212-46E6-B12C-F92B6DA35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1B75-03C0-41E5-8ABC-9DF35FDAF45C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C757C-4D91-47EA-A195-3ECD65D1E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643EC-B3DE-44A5-B708-C470E79A4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9625-B6BD-433A-9155-1B074D410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1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0879F5-4340-4F77-A6C7-86B4DC9E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87" y="1491126"/>
            <a:ext cx="559848" cy="5418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8ADC94-06C5-4CE8-95F2-30C9AD43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587" y="2564908"/>
            <a:ext cx="570760" cy="671482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9B69DE8-DEC6-4741-B5D7-A9175A34115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2109511" y="2032987"/>
            <a:ext cx="5456" cy="53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9BE6FB2-19C7-4034-B36A-5EEDCBA863C7}"/>
              </a:ext>
            </a:extLst>
          </p:cNvPr>
          <p:cNvSpPr/>
          <p:nvPr/>
        </p:nvSpPr>
        <p:spPr>
          <a:xfrm>
            <a:off x="2156691" y="2204815"/>
            <a:ext cx="604468" cy="251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check-in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5DBAF5-1AF3-455B-8B5D-82EBFB9C3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152" y="1421336"/>
            <a:ext cx="863875" cy="65870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9B23791-4C80-4245-8EB0-15FD1A8EACD0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389435" y="1750689"/>
            <a:ext cx="538717" cy="1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2D626ED-640C-44FA-8AF4-944CE19FFAEA}"/>
              </a:ext>
            </a:extLst>
          </p:cNvPr>
          <p:cNvSpPr/>
          <p:nvPr/>
        </p:nvSpPr>
        <p:spPr>
          <a:xfrm>
            <a:off x="2328793" y="1421336"/>
            <a:ext cx="604468" cy="251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trigger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5CFDBBA5-CFD7-4536-AF33-D896D9B22CB8}"/>
              </a:ext>
            </a:extLst>
          </p:cNvPr>
          <p:cNvSpPr/>
          <p:nvPr/>
        </p:nvSpPr>
        <p:spPr>
          <a:xfrm>
            <a:off x="4330744" y="1333437"/>
            <a:ext cx="1296140" cy="834501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Build succeed?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C4DC6B1-A927-4181-80F4-6033FC92A590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3792027" y="1750688"/>
            <a:ext cx="538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61049C0-29F7-4556-905B-689B004503D6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5626884" y="1738760"/>
            <a:ext cx="520971" cy="1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93278DB4-5D61-41AF-AEC1-4A82BB5E9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855" y="1537272"/>
            <a:ext cx="1020873" cy="402976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62A0012-EFBF-427A-A698-30ED21E142F6}"/>
              </a:ext>
            </a:extLst>
          </p:cNvPr>
          <p:cNvSpPr/>
          <p:nvPr/>
        </p:nvSpPr>
        <p:spPr>
          <a:xfrm>
            <a:off x="5626884" y="1461487"/>
            <a:ext cx="469116" cy="211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No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5930A55-3841-457B-BC2C-B6B43485F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4453" y="2547707"/>
            <a:ext cx="739907" cy="842807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CA18A4-DCC7-401A-A0C0-6689380F856A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4974407" y="2167938"/>
            <a:ext cx="4407" cy="37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3C5F1DA-7A03-4834-B577-24549CACF121}"/>
              </a:ext>
            </a:extLst>
          </p:cNvPr>
          <p:cNvSpPr/>
          <p:nvPr/>
        </p:nvSpPr>
        <p:spPr>
          <a:xfrm>
            <a:off x="5042516" y="2224264"/>
            <a:ext cx="405413" cy="172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Yes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FF345AF-9549-4D03-BCC1-BB33F5FA3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6242" y="2533401"/>
            <a:ext cx="640680" cy="868966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F2B8058-1C5A-4E16-8E70-440A30745EAA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 flipV="1">
            <a:off x="5344360" y="2967884"/>
            <a:ext cx="551882" cy="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414BE87B-778E-433C-B3F4-A83E805F552C}"/>
              </a:ext>
            </a:extLst>
          </p:cNvPr>
          <p:cNvSpPr/>
          <p:nvPr/>
        </p:nvSpPr>
        <p:spPr>
          <a:xfrm>
            <a:off x="5324650" y="2647251"/>
            <a:ext cx="604468" cy="251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trigger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B343F6C-F423-4BA0-899A-6473701A94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3188" y="2231007"/>
            <a:ext cx="738511" cy="667802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CBD516-80B9-4B41-8B4C-B22707E7F0CE}"/>
              </a:ext>
            </a:extLst>
          </p:cNvPr>
          <p:cNvCxnSpPr>
            <a:stCxn id="27" idx="3"/>
            <a:endCxn id="32" idx="1"/>
          </p:cNvCxnSpPr>
          <p:nvPr/>
        </p:nvCxnSpPr>
        <p:spPr>
          <a:xfrm flipV="1">
            <a:off x="6536922" y="2564908"/>
            <a:ext cx="676266" cy="40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6ED231A-1C2A-418B-ADFD-D55556F60B33}"/>
              </a:ext>
            </a:extLst>
          </p:cNvPr>
          <p:cNvSpPr/>
          <p:nvPr/>
        </p:nvSpPr>
        <p:spPr>
          <a:xfrm>
            <a:off x="6596112" y="2526229"/>
            <a:ext cx="492691" cy="240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Start 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8309789-328C-4D94-A0C3-923902439033}"/>
              </a:ext>
            </a:extLst>
          </p:cNvPr>
          <p:cNvSpPr/>
          <p:nvPr/>
        </p:nvSpPr>
        <p:spPr>
          <a:xfrm>
            <a:off x="7245077" y="2951601"/>
            <a:ext cx="604468" cy="251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Database instance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96D4C7E-ED41-4D91-AF76-6098B3AD3B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7891" y="2231007"/>
            <a:ext cx="589174" cy="667802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EAC8EDE2-A670-4403-A8FB-BEC0C2855E55}"/>
              </a:ext>
            </a:extLst>
          </p:cNvPr>
          <p:cNvSpPr/>
          <p:nvPr/>
        </p:nvSpPr>
        <p:spPr>
          <a:xfrm>
            <a:off x="8550507" y="2967884"/>
            <a:ext cx="604468" cy="251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Database schema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7C3AC80-CA0B-409C-A7CD-0ED455FD07BC}"/>
              </a:ext>
            </a:extLst>
          </p:cNvPr>
          <p:cNvCxnSpPr>
            <a:cxnSpLocks/>
            <a:stCxn id="37" idx="1"/>
            <a:endCxn id="32" idx="3"/>
          </p:cNvCxnSpPr>
          <p:nvPr/>
        </p:nvCxnSpPr>
        <p:spPr>
          <a:xfrm flipH="1">
            <a:off x="7951699" y="2564908"/>
            <a:ext cx="64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A02C9ABF-BEFC-4681-9957-134C5FD3D936}"/>
              </a:ext>
            </a:extLst>
          </p:cNvPr>
          <p:cNvSpPr/>
          <p:nvPr/>
        </p:nvSpPr>
        <p:spPr>
          <a:xfrm>
            <a:off x="7993423" y="2225736"/>
            <a:ext cx="604468" cy="251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restore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98904C1-6A94-4218-96A7-751E7F812B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4627" y="3389219"/>
            <a:ext cx="638175" cy="809625"/>
          </a:xfrm>
          <a:prstGeom prst="rect">
            <a:avLst/>
          </a:prstGeom>
        </p:spPr>
      </p:pic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C4E8254-1A57-47A6-8526-7625E45B5AA1}"/>
              </a:ext>
            </a:extLst>
          </p:cNvPr>
          <p:cNvCxnSpPr>
            <a:stCxn id="27" idx="3"/>
            <a:endCxn id="43" idx="1"/>
          </p:cNvCxnSpPr>
          <p:nvPr/>
        </p:nvCxnSpPr>
        <p:spPr>
          <a:xfrm>
            <a:off x="6536922" y="2967884"/>
            <a:ext cx="687705" cy="82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3CC7C5F-5E13-47C2-9601-1D721EAAB3CD}"/>
              </a:ext>
            </a:extLst>
          </p:cNvPr>
          <p:cNvSpPr/>
          <p:nvPr/>
        </p:nvSpPr>
        <p:spPr>
          <a:xfrm>
            <a:off x="6515077" y="3509367"/>
            <a:ext cx="492691" cy="240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create 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6B2F7A03-0DF6-4157-ABC3-3DEE18FE3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289" y="3602509"/>
            <a:ext cx="970378" cy="383044"/>
          </a:xfrm>
          <a:prstGeom prst="rect">
            <a:avLst/>
          </a:prstGeom>
        </p:spPr>
      </p:pic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760A9E9-3308-492D-9361-0D4680DBF424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 flipV="1">
            <a:off x="7862802" y="3794031"/>
            <a:ext cx="5444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26654902-544D-42B4-921A-BFE744C40B96}"/>
              </a:ext>
            </a:extLst>
          </p:cNvPr>
          <p:cNvSpPr/>
          <p:nvPr/>
        </p:nvSpPr>
        <p:spPr>
          <a:xfrm>
            <a:off x="7801691" y="3477755"/>
            <a:ext cx="604468" cy="251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DNS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1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</cp:revision>
  <dcterms:created xsi:type="dcterms:W3CDTF">2019-11-07T06:13:05Z</dcterms:created>
  <dcterms:modified xsi:type="dcterms:W3CDTF">2019-11-07T09:02:03Z</dcterms:modified>
</cp:coreProperties>
</file>