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4040C5-8C4E-4ADD-BAE4-084031D7527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A3415C-1E91-40F4-B720-9FB78F92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Shiny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446" y="4368800"/>
            <a:ext cx="9070848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-- Violations in Boston</a:t>
            </a:r>
          </a:p>
          <a:p>
            <a:endParaRPr lang="en-US" dirty="0" smtClean="0"/>
          </a:p>
          <a:p>
            <a:r>
              <a:rPr lang="en-US" dirty="0" smtClean="0"/>
              <a:t>By: Cassandra Jones</a:t>
            </a:r>
          </a:p>
          <a:p>
            <a:r>
              <a:rPr lang="en-US" dirty="0" smtClean="0"/>
              <a:t>NYC Data Science Academy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367897" cy="4050792"/>
          </a:xfrm>
        </p:spPr>
        <p:txBody>
          <a:bodyPr/>
          <a:lstStyle/>
          <a:p>
            <a:r>
              <a:rPr lang="en-US" dirty="0" smtClean="0"/>
              <a:t>Data contains a column of “district”</a:t>
            </a:r>
          </a:p>
          <a:p>
            <a:r>
              <a:rPr lang="en-US" dirty="0" smtClean="0"/>
              <a:t>Values are district codes</a:t>
            </a:r>
          </a:p>
          <a:p>
            <a:r>
              <a:rPr lang="en-US" dirty="0" smtClean="0"/>
              <a:t>Convert codes to name of the districts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78" y="1994831"/>
            <a:ext cx="304842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districts with the highest numbers of violations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24" y="2647390"/>
            <a:ext cx="5444003" cy="35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more things to be analyzed if data contains more information such as number of injury</a:t>
            </a:r>
          </a:p>
        </p:txBody>
      </p:sp>
      <p:pic>
        <p:nvPicPr>
          <p:cNvPr id="5" name="Picture 2" descr="Customer loyalty – How to say thank you the right way - Reed Public  Rel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762" y="2715490"/>
            <a:ext cx="3642222" cy="36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4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would like to know the safety in Boston since I’m staying in MA during Covid-19 pandemic</a:t>
            </a:r>
          </a:p>
          <a:p>
            <a:r>
              <a:rPr lang="en-US" dirty="0" smtClean="0"/>
              <a:t>Data are released </a:t>
            </a:r>
            <a:r>
              <a:rPr lang="en-US" dirty="0"/>
              <a:t>by Boston Police Department: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data.boston.gov/dataset/crime-incident-reports-august-2015-to-date-source-new-system</a:t>
            </a:r>
            <a:endParaRPr lang="en-US" dirty="0" smtClean="0"/>
          </a:p>
          <a:p>
            <a:r>
              <a:rPr lang="en-US" dirty="0"/>
              <a:t>Boston Government named the data “CRIME INCIDENT </a:t>
            </a:r>
            <a:r>
              <a:rPr lang="en-US" dirty="0" smtClean="0"/>
              <a:t>REPORTS”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20" y="4235996"/>
            <a:ext cx="370574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9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</a:t>
            </a:r>
            <a:r>
              <a:rPr lang="en-US" dirty="0"/>
              <a:t>data from 2016 – </a:t>
            </a:r>
            <a:r>
              <a:rPr lang="en-US" dirty="0" smtClean="0"/>
              <a:t>2019</a:t>
            </a:r>
          </a:p>
          <a:p>
            <a:pPr lvl="1"/>
            <a:r>
              <a:rPr lang="en-US" dirty="0" smtClean="0"/>
              <a:t>2016: 99,430 rows</a:t>
            </a:r>
          </a:p>
          <a:p>
            <a:pPr lvl="1"/>
            <a:r>
              <a:rPr lang="en-US" dirty="0" smtClean="0"/>
              <a:t>2017: 101,338 rows</a:t>
            </a:r>
          </a:p>
          <a:p>
            <a:pPr lvl="1"/>
            <a:r>
              <a:rPr lang="en-US" dirty="0" smtClean="0"/>
              <a:t>2018: 98,888 rows</a:t>
            </a:r>
          </a:p>
          <a:p>
            <a:pPr lvl="1"/>
            <a:r>
              <a:rPr lang="en-US" dirty="0" smtClean="0"/>
              <a:t>2019: 245,004 rows</a:t>
            </a:r>
            <a:endParaRPr lang="en-US" dirty="0"/>
          </a:p>
          <a:p>
            <a:r>
              <a:rPr lang="en-US" dirty="0" smtClean="0"/>
              <a:t>There are 544,660 rows with 19 columns</a:t>
            </a:r>
          </a:p>
          <a:p>
            <a:endParaRPr lang="en-US" dirty="0"/>
          </a:p>
        </p:txBody>
      </p:sp>
      <p:pic>
        <p:nvPicPr>
          <p:cNvPr id="1026" name="Picture 2" descr="Boston, 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38" y="1751300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Violations by season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contains month of each violation</a:t>
            </a:r>
          </a:p>
          <a:p>
            <a:r>
              <a:rPr lang="en-US" dirty="0" smtClean="0"/>
              <a:t>Create a new column “season”</a:t>
            </a:r>
          </a:p>
          <a:p>
            <a:r>
              <a:rPr lang="en-US" dirty="0" smtClean="0"/>
              <a:t>2016 vs 2017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09" y="3398465"/>
            <a:ext cx="5255839" cy="2820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3299344"/>
            <a:ext cx="5566057" cy="29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Violations by season and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2018 vs 2019 trend</a:t>
            </a:r>
          </a:p>
          <a:p>
            <a:r>
              <a:rPr lang="en-US" dirty="0" smtClean="0"/>
              <a:t>Number of violation in 2019 winter is extremely high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29" y="3320941"/>
            <a:ext cx="5237698" cy="3048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96" y="3346116"/>
            <a:ext cx="5058448" cy="29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36" y="2121408"/>
            <a:ext cx="4616612" cy="4050792"/>
          </a:xfrm>
        </p:spPr>
        <p:txBody>
          <a:bodyPr/>
          <a:lstStyle/>
          <a:p>
            <a:r>
              <a:rPr lang="en-US" dirty="0" smtClean="0"/>
              <a:t>What happens the most?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91192"/>
            <a:ext cx="5136988" cy="4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307905" cy="4050792"/>
          </a:xfrm>
        </p:spPr>
        <p:txBody>
          <a:bodyPr/>
          <a:lstStyle/>
          <a:p>
            <a:r>
              <a:rPr lang="en-US" dirty="0" smtClean="0"/>
              <a:t>Original data has a column “shooting” with values 1 and 0</a:t>
            </a:r>
          </a:p>
          <a:p>
            <a:r>
              <a:rPr lang="en-US" dirty="0" smtClean="0"/>
              <a:t>1: yes, 0: no</a:t>
            </a:r>
          </a:p>
          <a:p>
            <a:r>
              <a:rPr lang="en-US" dirty="0" smtClean="0"/>
              <a:t>Convert 1 and 0 to “shooting” and “no shooting”</a:t>
            </a:r>
          </a:p>
          <a:p>
            <a:r>
              <a:rPr lang="en-US" dirty="0" smtClean="0"/>
              <a:t>Insert “unknown” to null value</a:t>
            </a:r>
            <a:endParaRPr lang="en-US" dirty="0"/>
          </a:p>
          <a:p>
            <a:r>
              <a:rPr lang="en-US" dirty="0" smtClean="0"/>
              <a:t>Ratio of Shooting: 0.004768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08" y="2253674"/>
            <a:ext cx="5843372" cy="35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915316" cy="4050792"/>
          </a:xfrm>
        </p:spPr>
        <p:txBody>
          <a:bodyPr/>
          <a:lstStyle/>
          <a:p>
            <a:r>
              <a:rPr lang="en-US" dirty="0" smtClean="0"/>
              <a:t>Data contains latitude and </a:t>
            </a:r>
            <a:r>
              <a:rPr lang="en-US" dirty="0" err="1" smtClean="0"/>
              <a:t>longtitude</a:t>
            </a:r>
            <a:endParaRPr lang="en-US" dirty="0" smtClean="0"/>
          </a:p>
          <a:p>
            <a:r>
              <a:rPr lang="en-US" dirty="0" smtClean="0"/>
              <a:t>Use library </a:t>
            </a:r>
            <a:r>
              <a:rPr lang="en-US" dirty="0"/>
              <a:t>“</a:t>
            </a:r>
            <a:r>
              <a:rPr lang="en-US" dirty="0" smtClean="0"/>
              <a:t>leaflet” to point the location of each incidence on map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68" y="2082204"/>
            <a:ext cx="4679160" cy="40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by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day of the week has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2" y="2735438"/>
            <a:ext cx="5180413" cy="34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106</TotalTime>
  <Words>262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R Shiny Project</vt:lpstr>
      <vt:lpstr>Introduction of data</vt:lpstr>
      <vt:lpstr>Data cleaning</vt:lpstr>
      <vt:lpstr>Violations by season and year</vt:lpstr>
      <vt:lpstr>Violations by season and year</vt:lpstr>
      <vt:lpstr>Number of incidence</vt:lpstr>
      <vt:lpstr>shooting</vt:lpstr>
      <vt:lpstr>Shooting</vt:lpstr>
      <vt:lpstr>Count by day</vt:lpstr>
      <vt:lpstr>district</vt:lpstr>
      <vt:lpstr>district</vt:lpstr>
      <vt:lpstr>summary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Violations in Boston</dc:title>
  <dc:creator>Cassandra Jones</dc:creator>
  <cp:lastModifiedBy>Cassandra Jones</cp:lastModifiedBy>
  <cp:revision>10</cp:revision>
  <dcterms:created xsi:type="dcterms:W3CDTF">2021-06-11T01:59:27Z</dcterms:created>
  <dcterms:modified xsi:type="dcterms:W3CDTF">2021-06-11T03:45:54Z</dcterms:modified>
</cp:coreProperties>
</file>