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64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0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40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6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2D4E-763B-411C-8401-660CE6D23AB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B294D5-1BE1-490D-BBC2-8CB6CDB5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cys.com/shop/shoes/all-womens-shoes?id=5623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086" y="1036782"/>
            <a:ext cx="8915399" cy="2262781"/>
          </a:xfrm>
        </p:spPr>
        <p:txBody>
          <a:bodyPr/>
          <a:lstStyle/>
          <a:p>
            <a:r>
              <a:rPr lang="en-US" dirty="0" smtClean="0"/>
              <a:t>Web Scraping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6085" y="3925454"/>
            <a:ext cx="8915399" cy="1921164"/>
          </a:xfrm>
        </p:spPr>
        <p:txBody>
          <a:bodyPr>
            <a:normAutofit/>
          </a:bodyPr>
          <a:lstStyle/>
          <a:p>
            <a:r>
              <a:rPr lang="en-US" dirty="0" smtClean="0"/>
              <a:t>-- Women’s shoes from </a:t>
            </a:r>
            <a:r>
              <a:rPr lang="en-US" dirty="0"/>
              <a:t>Macy’s 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www.macys.com/shop/shoes/all-womens-shoes?id=56233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By: Cassandra Jones</a:t>
            </a:r>
          </a:p>
          <a:p>
            <a:r>
              <a:rPr lang="en-US" dirty="0" smtClean="0"/>
              <a:t>NYC Data Science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78" y="4886036"/>
            <a:ext cx="248637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15 expensive brands</a:t>
            </a:r>
          </a:p>
          <a:p>
            <a:r>
              <a:rPr lang="en-US" dirty="0" smtClean="0"/>
              <a:t>Analyzed based on original price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94" y="1338766"/>
            <a:ext cx="3041752" cy="52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and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data with none 0 number of review</a:t>
            </a:r>
          </a:p>
          <a:p>
            <a:r>
              <a:rPr lang="en-US" dirty="0" smtClean="0"/>
              <a:t>Relationship between number of review and rating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53815"/>
            <a:ext cx="8014901" cy="34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Brands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top 15 popular brands with number of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2" y="2743199"/>
            <a:ext cx="2681623" cy="4022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26" y="3068581"/>
            <a:ext cx="8635359" cy="33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0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Seller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3777622"/>
          </a:xfrm>
        </p:spPr>
        <p:txBody>
          <a:bodyPr/>
          <a:lstStyle/>
          <a:p>
            <a:r>
              <a:rPr lang="en-US" dirty="0" smtClean="0"/>
              <a:t>the shoes with the most number of reviews 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551" y="3177938"/>
            <a:ext cx="2410122" cy="3429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97" y="2148743"/>
            <a:ext cx="8975321" cy="6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2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very careful to find the </a:t>
            </a:r>
            <a:r>
              <a:rPr lang="en-US" dirty="0" err="1" smtClean="0"/>
              <a:t>xpath</a:t>
            </a:r>
            <a:r>
              <a:rPr lang="en-US" dirty="0" smtClean="0"/>
              <a:t> when scrap</a:t>
            </a:r>
          </a:p>
          <a:p>
            <a:r>
              <a:rPr lang="en-US" dirty="0" smtClean="0"/>
              <a:t>Try to clean the data as much as possible when scrap</a:t>
            </a:r>
          </a:p>
          <a:p>
            <a:r>
              <a:rPr lang="en-US" dirty="0" err="1" smtClean="0"/>
              <a:t>Scrapy</a:t>
            </a:r>
            <a:r>
              <a:rPr lang="en-US" dirty="0" smtClean="0"/>
              <a:t> is much easier than </a:t>
            </a:r>
            <a:r>
              <a:rPr lang="en-US" dirty="0" err="1" smtClean="0"/>
              <a:t>Beautifulsoup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INDERELLA GLASS SLIPPER BECOMES REALITY! – international luxury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0" y="3627315"/>
            <a:ext cx="4869007" cy="297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4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ladies evaluate the shoe marketing?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Web scraping</a:t>
            </a:r>
          </a:p>
          <a:p>
            <a:pPr lvl="1"/>
            <a:r>
              <a:rPr lang="en-US" dirty="0" err="1"/>
              <a:t>Scrapy</a:t>
            </a:r>
            <a:r>
              <a:rPr lang="en-US" dirty="0"/>
              <a:t> &amp; Anaconda Prompt</a:t>
            </a:r>
            <a:endParaRPr lang="en-US" dirty="0" smtClean="0"/>
          </a:p>
          <a:p>
            <a:pPr lvl="1"/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err="1" smtClean="0"/>
              <a:t>Seaborn</a:t>
            </a:r>
            <a:r>
              <a:rPr lang="en-US" dirty="0"/>
              <a:t> &amp; </a:t>
            </a:r>
            <a:r>
              <a:rPr lang="en-US" dirty="0" err="1"/>
              <a:t>matplotlib.pyplot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Nike Shoe | Lego, Lego sculptures, Nike shoes ros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65" y="2781102"/>
            <a:ext cx="4167043" cy="27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features:</a:t>
            </a:r>
          </a:p>
          <a:p>
            <a:pPr lvl="1"/>
            <a:r>
              <a:rPr lang="en-US" dirty="0" smtClean="0"/>
              <a:t>Brand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Shoe type</a:t>
            </a:r>
          </a:p>
          <a:p>
            <a:pPr lvl="1"/>
            <a:r>
              <a:rPr lang="en-US" dirty="0" smtClean="0"/>
              <a:t>Original Price</a:t>
            </a:r>
          </a:p>
          <a:p>
            <a:pPr lvl="1"/>
            <a:r>
              <a:rPr lang="en-US" dirty="0"/>
              <a:t>On-sale </a:t>
            </a:r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Number of review</a:t>
            </a:r>
          </a:p>
          <a:p>
            <a:pPr lvl="1"/>
            <a:r>
              <a:rPr lang="en-US" dirty="0" smtClean="0"/>
              <a:t>Rating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574" y="905164"/>
            <a:ext cx="3448038" cy="542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09" y="1674955"/>
            <a:ext cx="2038279" cy="46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436" y="2133600"/>
            <a:ext cx="5704175" cy="3777622"/>
          </a:xfrm>
        </p:spPr>
        <p:txBody>
          <a:bodyPr/>
          <a:lstStyle/>
          <a:p>
            <a:r>
              <a:rPr lang="en-US" dirty="0" smtClean="0"/>
              <a:t>Why choose shoe type?</a:t>
            </a:r>
          </a:p>
          <a:p>
            <a:r>
              <a:rPr lang="en-US" dirty="0" smtClean="0"/>
              <a:t>Use for loop to click on each of the shoe type</a:t>
            </a:r>
          </a:p>
          <a:p>
            <a:r>
              <a:rPr lang="en-US" dirty="0" smtClean="0"/>
              <a:t>Create a meta to combine shoe type and other data</a:t>
            </a:r>
          </a:p>
          <a:p>
            <a:r>
              <a:rPr lang="en-US" dirty="0" smtClean="0"/>
              <a:t>Exclude “Accessories”</a:t>
            </a:r>
          </a:p>
          <a:p>
            <a:r>
              <a:rPr lang="en-US" dirty="0" smtClean="0"/>
              <a:t>Data cleaning:</a:t>
            </a:r>
          </a:p>
          <a:p>
            <a:pPr lvl="1"/>
            <a:r>
              <a:rPr lang="en-US" dirty="0" smtClean="0"/>
              <a:t>Boat Shoes: “boat&amp;20shoes” is used in </a:t>
            </a:r>
            <a:r>
              <a:rPr lang="en-US" dirty="0" err="1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4" y="1556826"/>
            <a:ext cx="2213872" cy="50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price</a:t>
            </a:r>
          </a:p>
          <a:p>
            <a:pPr lvl="1"/>
            <a:r>
              <a:rPr lang="en-US" dirty="0" smtClean="0"/>
              <a:t>Data cleaning: delete dollar sign and convert to float</a:t>
            </a:r>
          </a:p>
          <a:p>
            <a:r>
              <a:rPr lang="en-US" dirty="0" smtClean="0"/>
              <a:t>On-sale price</a:t>
            </a:r>
          </a:p>
          <a:p>
            <a:pPr lvl="1"/>
            <a:r>
              <a:rPr lang="en-US" dirty="0" smtClean="0"/>
              <a:t>Data cleaning:</a:t>
            </a:r>
          </a:p>
          <a:p>
            <a:pPr lvl="2"/>
            <a:r>
              <a:rPr lang="en-US" dirty="0" smtClean="0"/>
              <a:t>Delete dollar sign and convert to float</a:t>
            </a:r>
          </a:p>
          <a:p>
            <a:pPr lvl="2"/>
            <a:r>
              <a:rPr lang="en-US" dirty="0" smtClean="0"/>
              <a:t>Null value: insert original price</a:t>
            </a:r>
          </a:p>
        </p:txBody>
      </p:sp>
      <p:pic>
        <p:nvPicPr>
          <p:cNvPr id="2052" name="Picture 4" descr="https://www.dhresource.com/0x0/f2/albu/g10/M01/FF/F3/rBVaVl6yCZGAe3llAAPmwIp6uGg129.jpg/2019-spring-fashion-women-boots-money-prin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13" y="3107892"/>
            <a:ext cx="3366798" cy="33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8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 &amp;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48618" cy="3777622"/>
          </a:xfrm>
        </p:spPr>
        <p:txBody>
          <a:bodyPr/>
          <a:lstStyle/>
          <a:p>
            <a:r>
              <a:rPr lang="en-US" dirty="0" smtClean="0"/>
              <a:t>Number of review</a:t>
            </a:r>
          </a:p>
          <a:p>
            <a:pPr lvl="1"/>
            <a:r>
              <a:rPr lang="en-US" dirty="0" smtClean="0"/>
              <a:t>Data cleaning: </a:t>
            </a:r>
          </a:p>
          <a:p>
            <a:pPr lvl="2"/>
            <a:r>
              <a:rPr lang="en-US" dirty="0" smtClean="0"/>
              <a:t>extract number only and convert to integer</a:t>
            </a:r>
          </a:p>
          <a:p>
            <a:pPr lvl="2"/>
            <a:r>
              <a:rPr lang="en-US" dirty="0" smtClean="0"/>
              <a:t>Null value: insert 0</a:t>
            </a:r>
          </a:p>
          <a:p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Data cleaning:</a:t>
            </a:r>
          </a:p>
          <a:p>
            <a:pPr lvl="2"/>
            <a:r>
              <a:rPr lang="en-US" dirty="0" smtClean="0"/>
              <a:t>Extract the number of width of the black star</a:t>
            </a:r>
          </a:p>
          <a:p>
            <a:pPr lvl="2"/>
            <a:r>
              <a:rPr lang="en-US" dirty="0" smtClean="0"/>
              <a:t>Null value: 0.0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03" y="1031144"/>
            <a:ext cx="4966159" cy="2991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461" y="4208757"/>
            <a:ext cx="2534994" cy="24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Insert a column to calculate the sale percentage of each item</a:t>
            </a:r>
          </a:p>
          <a:p>
            <a:r>
              <a:rPr lang="en-US" dirty="0" smtClean="0"/>
              <a:t>There are 10,782 items with 209 brands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35" y="4016975"/>
            <a:ext cx="9649329" cy="18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On-sale Shoes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shoes with none 0 sale percentage</a:t>
            </a:r>
          </a:p>
          <a:p>
            <a:r>
              <a:rPr lang="en-US" dirty="0" smtClean="0"/>
              <a:t>Here is top 10 brands with most shoes on sale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03" y="3073700"/>
            <a:ext cx="3192752" cy="3185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97" y="3168059"/>
            <a:ext cx="5501202" cy="3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9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On-sale Shoes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winter shoes have a higher sale percentage?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50" y="2667029"/>
            <a:ext cx="8440277" cy="38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03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316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Web Scraping Project</vt:lpstr>
      <vt:lpstr>Procedure of Analysis</vt:lpstr>
      <vt:lpstr>Web Scraping</vt:lpstr>
      <vt:lpstr>Shoe Type</vt:lpstr>
      <vt:lpstr>prices</vt:lpstr>
      <vt:lpstr>Reviews &amp; Rating</vt:lpstr>
      <vt:lpstr>Data analysis</vt:lpstr>
      <vt:lpstr>On-sale Shoes</vt:lpstr>
      <vt:lpstr>On-sale Shoes</vt:lpstr>
      <vt:lpstr>Original Price</vt:lpstr>
      <vt:lpstr>Reviews and Rating</vt:lpstr>
      <vt:lpstr>Popular Brands</vt:lpstr>
      <vt:lpstr>Best Seller !!</vt:lpstr>
      <vt:lpstr>What I Learned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</dc:title>
  <dc:creator>Cassandra Jones</dc:creator>
  <cp:lastModifiedBy>Cassandra Jones</cp:lastModifiedBy>
  <cp:revision>12</cp:revision>
  <dcterms:created xsi:type="dcterms:W3CDTF">2021-06-11T00:04:56Z</dcterms:created>
  <dcterms:modified xsi:type="dcterms:W3CDTF">2021-06-11T01:48:06Z</dcterms:modified>
</cp:coreProperties>
</file>