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Research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Crisis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Spread - Stonemeier Games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04925"/>
            <a:ext cx="5943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Spread - Stonemeier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511175"/>
            <a:ext cx="55054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games purchased - Stonemeier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62425"/>
            <a:ext cx="5943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- Stonemeier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13725"/>
            <a:ext cx="59436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750200" y="4576025"/>
            <a:ext cx="7441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Stonemeier Games. (2017). </a:t>
            </a:r>
            <a:r>
              <a:rPr i="1" lang="en" sz="1100">
                <a:solidFill>
                  <a:schemeClr val="lt2"/>
                </a:solidFill>
              </a:rPr>
              <a:t>5 Surprises from Our Demographic Survey.</a:t>
            </a:r>
            <a:r>
              <a:rPr lang="en" sz="1100">
                <a:solidFill>
                  <a:schemeClr val="lt2"/>
                </a:solidFill>
              </a:rPr>
              <a:t> Available: https://stonemaiergames.com/5-surprises-from-our-demographic-survey/. Last accessed 11th March 2018.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