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9" r:id="rId6"/>
    <p:sldId id="263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5E03F1-1AC5-48E4-B870-53100B0405D2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DD5467-70F7-4897-9300-FCB146E202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ketchfab.com/models/7218a28e3dce4f048fd06a98096dae0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2 Level Designs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>
            <a:normAutofit/>
          </a:bodyPr>
          <a:lstStyle/>
          <a:p>
            <a:r>
              <a:rPr lang="en-GB" dirty="0" smtClean="0"/>
              <a:t>Elliot Page</a:t>
            </a:r>
          </a:p>
          <a:p>
            <a:r>
              <a:rPr lang="en-GB" dirty="0" smtClean="0"/>
              <a:t>Max Carter</a:t>
            </a:r>
          </a:p>
          <a:p>
            <a:r>
              <a:rPr lang="en-GB" dirty="0" smtClean="0"/>
              <a:t>Rebecca Brannum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Level 1 Style guide</a:t>
            </a:r>
            <a:endParaRPr lang="en-GB" dirty="0"/>
          </a:p>
        </p:txBody>
      </p:sp>
      <p:pic>
        <p:nvPicPr>
          <p:cNvPr id="1026" name="Picture 2" descr="E:\UNI WORK\EDDIE\2nd year\Level Design\Style Guide - Level 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12996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2 Style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3 Style Guide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387"/>
            <a:ext cx="3004821" cy="1878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4801008"/>
            <a:ext cx="2858625" cy="114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1400"/>
            <a:ext cx="31496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0" y="1690249"/>
            <a:ext cx="2542925" cy="1904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45" y="2187936"/>
            <a:ext cx="1867337" cy="1400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94" y="3552085"/>
            <a:ext cx="1948051" cy="1253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3599668"/>
            <a:ext cx="2136094" cy="120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/>
              <a:t>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6932940" cy="490378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61540" y="1447673"/>
            <a:ext cx="1906260" cy="25909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 smtClean="0"/>
              <a:t>Asset List</a:t>
            </a:r>
          </a:p>
          <a:p>
            <a:endParaRPr lang="en-GB" sz="1000" dirty="0" smtClean="0"/>
          </a:p>
          <a:p>
            <a:r>
              <a:rPr lang="en-GB" sz="1000" dirty="0" smtClean="0"/>
              <a:t>Metallic walls (grey)</a:t>
            </a:r>
          </a:p>
          <a:p>
            <a:r>
              <a:rPr lang="en-GB" sz="1000" dirty="0" smtClean="0"/>
              <a:t>Bridge chain</a:t>
            </a:r>
          </a:p>
          <a:p>
            <a:r>
              <a:rPr lang="en-GB" sz="1000" dirty="0" smtClean="0"/>
              <a:t>Boulders</a:t>
            </a:r>
          </a:p>
          <a:p>
            <a:r>
              <a:rPr lang="en-GB" sz="1000" dirty="0" smtClean="0"/>
              <a:t>Awnings/balconies</a:t>
            </a:r>
          </a:p>
          <a:p>
            <a:r>
              <a:rPr lang="en-GB" sz="1000" dirty="0" smtClean="0"/>
              <a:t>Weapons from UT4</a:t>
            </a:r>
          </a:p>
          <a:p>
            <a:r>
              <a:rPr lang="en-GB" sz="1000" dirty="0" smtClean="0"/>
              <a:t>Gravel texture</a:t>
            </a:r>
          </a:p>
          <a:p>
            <a:r>
              <a:rPr lang="en-GB" sz="1000" dirty="0" err="1" smtClean="0"/>
              <a:t>Zipline</a:t>
            </a:r>
            <a:endParaRPr lang="en-GB" sz="1000" dirty="0" smtClean="0"/>
          </a:p>
          <a:p>
            <a:r>
              <a:rPr lang="en-GB" sz="1000" dirty="0" smtClean="0"/>
              <a:t>Wasteland skybox</a:t>
            </a:r>
            <a:endParaRPr lang="en-GB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58000" y="1623848"/>
            <a:ext cx="190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Metal panels (silver)</a:t>
            </a:r>
          </a:p>
          <a:p>
            <a:r>
              <a:rPr lang="en-GB" sz="1000" dirty="0"/>
              <a:t>Space skybox</a:t>
            </a:r>
          </a:p>
          <a:p>
            <a:r>
              <a:rPr lang="en-GB" sz="1000" dirty="0"/>
              <a:t>Solid metallic flooring</a:t>
            </a:r>
          </a:p>
          <a:p>
            <a:r>
              <a:rPr lang="en-GB" sz="1000" dirty="0"/>
              <a:t>Command console/computers</a:t>
            </a:r>
          </a:p>
          <a:p>
            <a:r>
              <a:rPr lang="en-GB" sz="1000" dirty="0"/>
              <a:t>Pickups from UT4</a:t>
            </a:r>
          </a:p>
          <a:p>
            <a:r>
              <a:rPr lang="en-GB" sz="1000" dirty="0"/>
              <a:t>Lifts</a:t>
            </a:r>
          </a:p>
          <a:p>
            <a:r>
              <a:rPr lang="en-GB" sz="1000" dirty="0"/>
              <a:t>Air ducts</a:t>
            </a:r>
          </a:p>
          <a:p>
            <a:r>
              <a:rPr lang="en-GB" sz="1000" dirty="0"/>
              <a:t>Floating platforms</a:t>
            </a:r>
          </a:p>
          <a:p>
            <a:r>
              <a:rPr lang="en-GB" sz="1000" dirty="0"/>
              <a:t>Teleporters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</a:t>
            </a:r>
            <a:r>
              <a:rPr lang="en-GB" dirty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https://sketchfab.com/models/7218a28e3dce4f048fd06a98096dae06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 Jong, S (2008). </a:t>
            </a:r>
            <a:r>
              <a:rPr lang="en-GB" i="1" dirty="0"/>
              <a:t>The </a:t>
            </a:r>
            <a:r>
              <a:rPr lang="en-GB" i="1" dirty="0" err="1"/>
              <a:t>Hows</a:t>
            </a:r>
            <a:r>
              <a:rPr lang="en-GB" i="1" dirty="0"/>
              <a:t> and Whys of Level Design</a:t>
            </a:r>
            <a:r>
              <a:rPr lang="en-GB" dirty="0"/>
              <a:t>. 2nd ed. Raleigh: Lulu. p26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</TotalTime>
  <Words>81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Group 2 Level Designs</vt:lpstr>
      <vt:lpstr>Level 1 Style guide</vt:lpstr>
      <vt:lpstr>Level 2 Style Guide</vt:lpstr>
      <vt:lpstr>Level 3 Style Guide</vt:lpstr>
      <vt:lpstr>Level 1</vt:lpstr>
      <vt:lpstr>Level 2</vt:lpstr>
      <vt:lpstr>Level 3</vt:lpstr>
      <vt:lpstr>Research and References</vt:lpstr>
    </vt:vector>
  </TitlesOfParts>
  <Company>University Campus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Level Designs</dc:title>
  <dc:creator>Games</dc:creator>
  <cp:lastModifiedBy>Games</cp:lastModifiedBy>
  <cp:revision>19</cp:revision>
  <dcterms:created xsi:type="dcterms:W3CDTF">2016-10-21T08:13:14Z</dcterms:created>
  <dcterms:modified xsi:type="dcterms:W3CDTF">2016-10-28T07:29:37Z</dcterms:modified>
</cp:coreProperties>
</file>