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2634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45E03F1-1AC5-48E4-B870-53100B0405D2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03F1-1AC5-48E4-B870-53100B0405D2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03F1-1AC5-48E4-B870-53100B0405D2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45E03F1-1AC5-48E4-B870-53100B0405D2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45E03F1-1AC5-48E4-B870-53100B0405D2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03F1-1AC5-48E4-B870-53100B0405D2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03F1-1AC5-48E4-B870-53100B0405D2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45E03F1-1AC5-48E4-B870-53100B0405D2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03F1-1AC5-48E4-B870-53100B0405D2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45E03F1-1AC5-48E4-B870-53100B0405D2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45E03F1-1AC5-48E4-B870-53100B0405D2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45E03F1-1AC5-48E4-B870-53100B0405D2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Group 2 Level Designs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1219200"/>
          </a:xfrm>
        </p:spPr>
        <p:txBody>
          <a:bodyPr>
            <a:normAutofit/>
          </a:bodyPr>
          <a:lstStyle/>
          <a:p>
            <a:r>
              <a:rPr lang="en-GB" dirty="0" smtClean="0"/>
              <a:t>Elliot Page</a:t>
            </a:r>
          </a:p>
          <a:p>
            <a:r>
              <a:rPr lang="en-GB" dirty="0" smtClean="0"/>
              <a:t>Max Carter</a:t>
            </a:r>
          </a:p>
          <a:p>
            <a:r>
              <a:rPr lang="en-GB" dirty="0" smtClean="0"/>
              <a:t>Rebecca Brannum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Level 3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https://sketchfab.com/models/2cbda2361fc94f87a62b80f00b896d3d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 and 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Level 1 Style guide</a:t>
            </a:r>
            <a:endParaRPr lang="en-GB" dirty="0"/>
          </a:p>
        </p:txBody>
      </p:sp>
      <p:pic>
        <p:nvPicPr>
          <p:cNvPr id="1026" name="Picture 2" descr="E:\UNI WORK\EDDIE\2nd year\Level Design\Style Guide - Level Desig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05000"/>
            <a:ext cx="7312996" cy="411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Level 1 Asset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Metallic walls (grey)</a:t>
            </a:r>
          </a:p>
          <a:p>
            <a:r>
              <a:rPr lang="en-GB" dirty="0" smtClean="0"/>
              <a:t>Bridge chain</a:t>
            </a:r>
          </a:p>
          <a:p>
            <a:r>
              <a:rPr lang="en-GB" dirty="0" smtClean="0"/>
              <a:t>Boulders</a:t>
            </a:r>
          </a:p>
          <a:p>
            <a:r>
              <a:rPr lang="en-GB" dirty="0" smtClean="0"/>
              <a:t>Awnings/balconies</a:t>
            </a:r>
          </a:p>
          <a:p>
            <a:r>
              <a:rPr lang="en-GB" dirty="0" smtClean="0"/>
              <a:t>Weapons from UT4</a:t>
            </a:r>
          </a:p>
          <a:p>
            <a:r>
              <a:rPr lang="en-GB" dirty="0" smtClean="0"/>
              <a:t>Gravel</a:t>
            </a:r>
            <a:r>
              <a:rPr lang="en-GB" dirty="0"/>
              <a:t> </a:t>
            </a:r>
            <a:r>
              <a:rPr lang="en-GB" dirty="0" smtClean="0"/>
              <a:t>texture</a:t>
            </a:r>
          </a:p>
          <a:p>
            <a:r>
              <a:rPr lang="en-GB" dirty="0" err="1" smtClean="0"/>
              <a:t>Zipline</a:t>
            </a:r>
            <a:endParaRPr lang="en-GB" dirty="0" smtClean="0"/>
          </a:p>
          <a:p>
            <a:r>
              <a:rPr lang="en-GB" dirty="0" smtClean="0"/>
              <a:t>Wasteland skybox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Level 1 Floor Plan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0"/>
            <a:ext cx="6890297" cy="4873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Level 2 Style Guide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Level 2 Asset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Metal panels (silver)</a:t>
            </a:r>
          </a:p>
          <a:p>
            <a:r>
              <a:rPr lang="en-GB" dirty="0" smtClean="0"/>
              <a:t>Space skybox</a:t>
            </a:r>
          </a:p>
          <a:p>
            <a:r>
              <a:rPr lang="en-GB" dirty="0" smtClean="0"/>
              <a:t>Solid metallic flooring</a:t>
            </a:r>
          </a:p>
          <a:p>
            <a:r>
              <a:rPr lang="en-GB" dirty="0" smtClean="0"/>
              <a:t>Command console/computers</a:t>
            </a:r>
          </a:p>
          <a:p>
            <a:r>
              <a:rPr lang="en-GB" dirty="0" smtClean="0"/>
              <a:t>Pickups from UT4</a:t>
            </a:r>
          </a:p>
          <a:p>
            <a:r>
              <a:rPr lang="en-GB" dirty="0" smtClean="0"/>
              <a:t>Lifts</a:t>
            </a:r>
          </a:p>
          <a:p>
            <a:r>
              <a:rPr lang="en-GB" dirty="0" smtClean="0"/>
              <a:t>Air ducts</a:t>
            </a:r>
          </a:p>
          <a:p>
            <a:r>
              <a:rPr lang="en-GB" dirty="0" smtClean="0"/>
              <a:t>Floating platforms</a:t>
            </a:r>
          </a:p>
          <a:p>
            <a:r>
              <a:rPr lang="en-GB" dirty="0" smtClean="0"/>
              <a:t>Teleporters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Level 2 Floor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Level 3 Style Guide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Level 3 Asset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124</TotalTime>
  <Words>89</Words>
  <Application>Microsoft Office PowerPoint</Application>
  <PresentationFormat>On-screen Show (4:3)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Group 2 Level Designs</vt:lpstr>
      <vt:lpstr>Level 1 Style guide</vt:lpstr>
      <vt:lpstr>Level 1 Asset List</vt:lpstr>
      <vt:lpstr>Level 1 Floor Plan</vt:lpstr>
      <vt:lpstr>Level 2 Style Guide</vt:lpstr>
      <vt:lpstr>Level 2 Asset List</vt:lpstr>
      <vt:lpstr>Level 2 Floor Plan</vt:lpstr>
      <vt:lpstr>Level 3 Style Guide</vt:lpstr>
      <vt:lpstr>Level 3 Asset List</vt:lpstr>
      <vt:lpstr>Level 3 Models</vt:lpstr>
      <vt:lpstr>Research and References</vt:lpstr>
    </vt:vector>
  </TitlesOfParts>
  <Company>University Campus Suffolk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 Level Designs</dc:title>
  <dc:creator>Games</dc:creator>
  <cp:lastModifiedBy>Elliot Page (s175883)</cp:lastModifiedBy>
  <cp:revision>15</cp:revision>
  <dcterms:created xsi:type="dcterms:W3CDTF">2016-10-21T08:13:14Z</dcterms:created>
  <dcterms:modified xsi:type="dcterms:W3CDTF">2016-10-27T07:39:17Z</dcterms:modified>
</cp:coreProperties>
</file>