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 id="2147483680"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Catamaran"/>
      <p:regular r:id="rId14"/>
      <p:bold r:id="rId15"/>
    </p:embeddedFont>
    <p:embeddedFont>
      <p:font typeface="Roboto"/>
      <p:regular r:id="rId16"/>
      <p:bold r:id="rId17"/>
      <p:italic r:id="rId18"/>
      <p:boldItalic r:id="rId19"/>
    </p:embeddedFont>
    <p:embeddedFont>
      <p:font typeface="Fira Sans Extra Condensed Medium"/>
      <p:regular r:id="rId20"/>
      <p:bold r:id="rId21"/>
      <p:italic r:id="rId22"/>
      <p:boldItalic r:id="rId23"/>
    </p:embeddedFont>
    <p:embeddedFont>
      <p:font typeface="Livvic"/>
      <p:regular r:id="rId24"/>
      <p:bold r:id="rId25"/>
      <p:italic r:id="rId26"/>
      <p:boldItalic r:id="rId27"/>
    </p:embeddedFont>
    <p:embeddedFont>
      <p:font typeface="Catamaran Light"/>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regular.fntdata"/><Relationship Id="rId22" Type="http://schemas.openxmlformats.org/officeDocument/2006/relationships/font" Target="fonts/FiraSansExtraCondensedMedium-italic.fntdata"/><Relationship Id="rId21" Type="http://schemas.openxmlformats.org/officeDocument/2006/relationships/font" Target="fonts/FiraSansExtraCondensedMedium-bold.fntdata"/><Relationship Id="rId24" Type="http://schemas.openxmlformats.org/officeDocument/2006/relationships/font" Target="fonts/Livvic-regular.fntdata"/><Relationship Id="rId23" Type="http://schemas.openxmlformats.org/officeDocument/2006/relationships/font" Target="fonts/FiraSansExtraCondensedMedium-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ivvic-italic.fntdata"/><Relationship Id="rId25" Type="http://schemas.openxmlformats.org/officeDocument/2006/relationships/font" Target="fonts/Livvic-bold.fntdata"/><Relationship Id="rId28" Type="http://schemas.openxmlformats.org/officeDocument/2006/relationships/font" Target="fonts/CatamaranLight-regular.fntdata"/><Relationship Id="rId27" Type="http://schemas.openxmlformats.org/officeDocument/2006/relationships/font" Target="fonts/Livvic-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atamaranLight-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Catamaran-bold.fntdata"/><Relationship Id="rId14" Type="http://schemas.openxmlformats.org/officeDocument/2006/relationships/font" Target="fonts/Catamaran-regular.fntdata"/><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SLIDES_API92268347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SLIDES_API92268347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207983577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207983577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C4043"/>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SLIDES_API1207983577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SLIDES_API1207983577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SLIDES_API1207983577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SLIDES_API1207983577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SLIDES_API201325670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SLIDES_API201325670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SLIDES_API192704989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SLIDES_API192704989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SLIDES_API1207983577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SLIDES_API1207983577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spTree>
      <p:nvGrpSpPr>
        <p:cNvPr id="53" name="Shape 53"/>
        <p:cNvGrpSpPr/>
        <p:nvPr/>
      </p:nvGrpSpPr>
      <p:grpSpPr>
        <a:xfrm>
          <a:off x="0" y="0"/>
          <a:ext cx="0" cy="0"/>
          <a:chOff x="0" y="0"/>
          <a:chExt cx="0" cy="0"/>
        </a:xfrm>
      </p:grpSpPr>
      <p:sp>
        <p:nvSpPr>
          <p:cNvPr id="54" name="Google Shape;54;p14"/>
          <p:cNvSpPr txBox="1"/>
          <p:nvPr>
            <p:ph type="ctrTitle"/>
          </p:nvPr>
        </p:nvSpPr>
        <p:spPr>
          <a:xfrm>
            <a:off x="1039575" y="1701225"/>
            <a:ext cx="4592400" cy="17823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5" name="Google Shape;55;p14"/>
          <p:cNvSpPr txBox="1"/>
          <p:nvPr>
            <p:ph idx="1" type="subTitle"/>
          </p:nvPr>
        </p:nvSpPr>
        <p:spPr>
          <a:xfrm>
            <a:off x="1039575" y="3206400"/>
            <a:ext cx="2402100" cy="7170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rgbClr val="000000"/>
              </a:buClr>
              <a:buSzPts val="1200"/>
              <a:buNone/>
              <a:defRPr>
                <a:solidFill>
                  <a:srgbClr val="000000"/>
                </a:solidFill>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spTree>
      <p:nvGrpSpPr>
        <p:cNvPr id="56" name="Shape 56"/>
        <p:cNvGrpSpPr/>
        <p:nvPr/>
      </p:nvGrpSpPr>
      <p:grpSpPr>
        <a:xfrm>
          <a:off x="0" y="0"/>
          <a:ext cx="0" cy="0"/>
          <a:chOff x="0" y="0"/>
          <a:chExt cx="0" cy="0"/>
        </a:xfrm>
      </p:grpSpPr>
      <p:sp>
        <p:nvSpPr>
          <p:cNvPr id="57" name="Google Shape;57;p15"/>
          <p:cNvSpPr txBox="1"/>
          <p:nvPr>
            <p:ph type="ctrTitle"/>
          </p:nvPr>
        </p:nvSpPr>
        <p:spPr>
          <a:xfrm>
            <a:off x="3423902" y="387473"/>
            <a:ext cx="2251800" cy="5778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58" name="Google Shape;58;p15"/>
          <p:cNvSpPr txBox="1"/>
          <p:nvPr>
            <p:ph idx="1" type="subTitle"/>
          </p:nvPr>
        </p:nvSpPr>
        <p:spPr>
          <a:xfrm>
            <a:off x="3423900" y="802521"/>
            <a:ext cx="1906500" cy="572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sz="1000"/>
            </a:lvl1pPr>
            <a:lvl2pPr lvl="1">
              <a:lnSpc>
                <a:spcPct val="100000"/>
              </a:lnSpc>
              <a:spcBef>
                <a:spcPts val="0"/>
              </a:spcBef>
              <a:spcAft>
                <a:spcPts val="0"/>
              </a:spcAft>
              <a:buSzPts val="1000"/>
              <a:buNone/>
              <a:defRPr sz="1000"/>
            </a:lvl2pPr>
            <a:lvl3pPr lvl="2">
              <a:lnSpc>
                <a:spcPct val="100000"/>
              </a:lnSpc>
              <a:spcBef>
                <a:spcPts val="0"/>
              </a:spcBef>
              <a:spcAft>
                <a:spcPts val="0"/>
              </a:spcAft>
              <a:buSzPts val="1000"/>
              <a:buNone/>
              <a:defRPr sz="1000"/>
            </a:lvl3pPr>
            <a:lvl4pPr lvl="3">
              <a:lnSpc>
                <a:spcPct val="100000"/>
              </a:lnSpc>
              <a:spcBef>
                <a:spcPts val="0"/>
              </a:spcBef>
              <a:spcAft>
                <a:spcPts val="0"/>
              </a:spcAft>
              <a:buSzPts val="1000"/>
              <a:buNone/>
              <a:defRPr sz="1000"/>
            </a:lvl4pPr>
            <a:lvl5pPr lvl="4">
              <a:lnSpc>
                <a:spcPct val="100000"/>
              </a:lnSpc>
              <a:spcBef>
                <a:spcPts val="0"/>
              </a:spcBef>
              <a:spcAft>
                <a:spcPts val="0"/>
              </a:spcAft>
              <a:buSzPts val="1000"/>
              <a:buNone/>
              <a:defRPr sz="1000"/>
            </a:lvl5pPr>
            <a:lvl6pPr lvl="5">
              <a:lnSpc>
                <a:spcPct val="100000"/>
              </a:lnSpc>
              <a:spcBef>
                <a:spcPts val="0"/>
              </a:spcBef>
              <a:spcAft>
                <a:spcPts val="0"/>
              </a:spcAft>
              <a:buSzPts val="1000"/>
              <a:buNone/>
              <a:defRPr sz="1000"/>
            </a:lvl6pPr>
            <a:lvl7pPr lvl="6">
              <a:lnSpc>
                <a:spcPct val="100000"/>
              </a:lnSpc>
              <a:spcBef>
                <a:spcPts val="0"/>
              </a:spcBef>
              <a:spcAft>
                <a:spcPts val="0"/>
              </a:spcAft>
              <a:buSzPts val="1000"/>
              <a:buNone/>
              <a:defRPr sz="1000"/>
            </a:lvl7pPr>
            <a:lvl8pPr lvl="7">
              <a:lnSpc>
                <a:spcPct val="100000"/>
              </a:lnSpc>
              <a:spcBef>
                <a:spcPts val="0"/>
              </a:spcBef>
              <a:spcAft>
                <a:spcPts val="0"/>
              </a:spcAft>
              <a:buSzPts val="1000"/>
              <a:buNone/>
              <a:defRPr sz="1000"/>
            </a:lvl8pPr>
            <a:lvl9pPr lvl="8">
              <a:lnSpc>
                <a:spcPct val="100000"/>
              </a:lnSpc>
              <a:spcBef>
                <a:spcPts val="0"/>
              </a:spcBef>
              <a:spcAft>
                <a:spcPts val="0"/>
              </a:spcAft>
              <a:buSzPts val="1000"/>
              <a:buNone/>
              <a:defRPr sz="1000"/>
            </a:lvl9pPr>
          </a:lstStyle>
          <a:p/>
        </p:txBody>
      </p:sp>
      <p:sp>
        <p:nvSpPr>
          <p:cNvPr id="59" name="Google Shape;59;p15"/>
          <p:cNvSpPr txBox="1"/>
          <p:nvPr>
            <p:ph hasCustomPrompt="1" idx="2" type="title"/>
          </p:nvPr>
        </p:nvSpPr>
        <p:spPr>
          <a:xfrm>
            <a:off x="2023007" y="654113"/>
            <a:ext cx="1739100" cy="577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0" name="Google Shape;60;p15"/>
          <p:cNvSpPr txBox="1"/>
          <p:nvPr>
            <p:ph idx="3" type="ctrTitle"/>
          </p:nvPr>
        </p:nvSpPr>
        <p:spPr>
          <a:xfrm>
            <a:off x="3425264" y="1224286"/>
            <a:ext cx="2251800" cy="5778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61" name="Google Shape;61;p15"/>
          <p:cNvSpPr txBox="1"/>
          <p:nvPr>
            <p:ph idx="4" type="subTitle"/>
          </p:nvPr>
        </p:nvSpPr>
        <p:spPr>
          <a:xfrm>
            <a:off x="3425259" y="1638859"/>
            <a:ext cx="1976700" cy="572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sz="1000"/>
            </a:lvl1pPr>
            <a:lvl2pPr lvl="1">
              <a:lnSpc>
                <a:spcPct val="100000"/>
              </a:lnSpc>
              <a:spcBef>
                <a:spcPts val="0"/>
              </a:spcBef>
              <a:spcAft>
                <a:spcPts val="0"/>
              </a:spcAft>
              <a:buSzPts val="1000"/>
              <a:buNone/>
              <a:defRPr sz="1000"/>
            </a:lvl2pPr>
            <a:lvl3pPr lvl="2">
              <a:lnSpc>
                <a:spcPct val="100000"/>
              </a:lnSpc>
              <a:spcBef>
                <a:spcPts val="0"/>
              </a:spcBef>
              <a:spcAft>
                <a:spcPts val="0"/>
              </a:spcAft>
              <a:buSzPts val="1000"/>
              <a:buNone/>
              <a:defRPr sz="1000"/>
            </a:lvl3pPr>
            <a:lvl4pPr lvl="3">
              <a:lnSpc>
                <a:spcPct val="100000"/>
              </a:lnSpc>
              <a:spcBef>
                <a:spcPts val="0"/>
              </a:spcBef>
              <a:spcAft>
                <a:spcPts val="0"/>
              </a:spcAft>
              <a:buSzPts val="1000"/>
              <a:buNone/>
              <a:defRPr sz="1000"/>
            </a:lvl4pPr>
            <a:lvl5pPr lvl="4">
              <a:lnSpc>
                <a:spcPct val="100000"/>
              </a:lnSpc>
              <a:spcBef>
                <a:spcPts val="0"/>
              </a:spcBef>
              <a:spcAft>
                <a:spcPts val="0"/>
              </a:spcAft>
              <a:buSzPts val="1000"/>
              <a:buNone/>
              <a:defRPr sz="1000"/>
            </a:lvl5pPr>
            <a:lvl6pPr lvl="5">
              <a:lnSpc>
                <a:spcPct val="100000"/>
              </a:lnSpc>
              <a:spcBef>
                <a:spcPts val="0"/>
              </a:spcBef>
              <a:spcAft>
                <a:spcPts val="0"/>
              </a:spcAft>
              <a:buSzPts val="1000"/>
              <a:buNone/>
              <a:defRPr sz="1000"/>
            </a:lvl6pPr>
            <a:lvl7pPr lvl="6">
              <a:lnSpc>
                <a:spcPct val="100000"/>
              </a:lnSpc>
              <a:spcBef>
                <a:spcPts val="0"/>
              </a:spcBef>
              <a:spcAft>
                <a:spcPts val="0"/>
              </a:spcAft>
              <a:buSzPts val="1000"/>
              <a:buNone/>
              <a:defRPr sz="1000"/>
            </a:lvl7pPr>
            <a:lvl8pPr lvl="7">
              <a:lnSpc>
                <a:spcPct val="100000"/>
              </a:lnSpc>
              <a:spcBef>
                <a:spcPts val="0"/>
              </a:spcBef>
              <a:spcAft>
                <a:spcPts val="0"/>
              </a:spcAft>
              <a:buSzPts val="1000"/>
              <a:buNone/>
              <a:defRPr sz="1000"/>
            </a:lvl8pPr>
            <a:lvl9pPr lvl="8">
              <a:lnSpc>
                <a:spcPct val="100000"/>
              </a:lnSpc>
              <a:spcBef>
                <a:spcPts val="0"/>
              </a:spcBef>
              <a:spcAft>
                <a:spcPts val="0"/>
              </a:spcAft>
              <a:buSzPts val="1000"/>
              <a:buNone/>
              <a:defRPr sz="1000"/>
            </a:lvl9pPr>
          </a:lstStyle>
          <a:p/>
        </p:txBody>
      </p:sp>
      <p:sp>
        <p:nvSpPr>
          <p:cNvPr id="62" name="Google Shape;62;p15"/>
          <p:cNvSpPr txBox="1"/>
          <p:nvPr>
            <p:ph hasCustomPrompt="1" idx="5" type="title"/>
          </p:nvPr>
        </p:nvSpPr>
        <p:spPr>
          <a:xfrm>
            <a:off x="2023007" y="1488788"/>
            <a:ext cx="1615200" cy="577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3" name="Google Shape;63;p15"/>
          <p:cNvSpPr txBox="1"/>
          <p:nvPr>
            <p:ph idx="6" type="ctrTitle"/>
          </p:nvPr>
        </p:nvSpPr>
        <p:spPr>
          <a:xfrm>
            <a:off x="3427999" y="2061098"/>
            <a:ext cx="2251800" cy="5778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64" name="Google Shape;64;p15"/>
          <p:cNvSpPr txBox="1"/>
          <p:nvPr>
            <p:ph idx="7" type="subTitle"/>
          </p:nvPr>
        </p:nvSpPr>
        <p:spPr>
          <a:xfrm>
            <a:off x="3427997" y="2475197"/>
            <a:ext cx="1906500" cy="572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sz="1000"/>
            </a:lvl1pPr>
            <a:lvl2pPr lvl="1">
              <a:lnSpc>
                <a:spcPct val="100000"/>
              </a:lnSpc>
              <a:spcBef>
                <a:spcPts val="0"/>
              </a:spcBef>
              <a:spcAft>
                <a:spcPts val="0"/>
              </a:spcAft>
              <a:buSzPts val="1000"/>
              <a:buNone/>
              <a:defRPr sz="1000"/>
            </a:lvl2pPr>
            <a:lvl3pPr lvl="2">
              <a:lnSpc>
                <a:spcPct val="100000"/>
              </a:lnSpc>
              <a:spcBef>
                <a:spcPts val="0"/>
              </a:spcBef>
              <a:spcAft>
                <a:spcPts val="0"/>
              </a:spcAft>
              <a:buSzPts val="1000"/>
              <a:buNone/>
              <a:defRPr sz="1000"/>
            </a:lvl3pPr>
            <a:lvl4pPr lvl="3">
              <a:lnSpc>
                <a:spcPct val="100000"/>
              </a:lnSpc>
              <a:spcBef>
                <a:spcPts val="0"/>
              </a:spcBef>
              <a:spcAft>
                <a:spcPts val="0"/>
              </a:spcAft>
              <a:buSzPts val="1000"/>
              <a:buNone/>
              <a:defRPr sz="1000"/>
            </a:lvl4pPr>
            <a:lvl5pPr lvl="4">
              <a:lnSpc>
                <a:spcPct val="100000"/>
              </a:lnSpc>
              <a:spcBef>
                <a:spcPts val="0"/>
              </a:spcBef>
              <a:spcAft>
                <a:spcPts val="0"/>
              </a:spcAft>
              <a:buSzPts val="1000"/>
              <a:buNone/>
              <a:defRPr sz="1000"/>
            </a:lvl5pPr>
            <a:lvl6pPr lvl="5">
              <a:lnSpc>
                <a:spcPct val="100000"/>
              </a:lnSpc>
              <a:spcBef>
                <a:spcPts val="0"/>
              </a:spcBef>
              <a:spcAft>
                <a:spcPts val="0"/>
              </a:spcAft>
              <a:buSzPts val="1000"/>
              <a:buNone/>
              <a:defRPr sz="1000"/>
            </a:lvl6pPr>
            <a:lvl7pPr lvl="6">
              <a:lnSpc>
                <a:spcPct val="100000"/>
              </a:lnSpc>
              <a:spcBef>
                <a:spcPts val="0"/>
              </a:spcBef>
              <a:spcAft>
                <a:spcPts val="0"/>
              </a:spcAft>
              <a:buSzPts val="1000"/>
              <a:buNone/>
              <a:defRPr sz="1000"/>
            </a:lvl7pPr>
            <a:lvl8pPr lvl="7">
              <a:lnSpc>
                <a:spcPct val="100000"/>
              </a:lnSpc>
              <a:spcBef>
                <a:spcPts val="0"/>
              </a:spcBef>
              <a:spcAft>
                <a:spcPts val="0"/>
              </a:spcAft>
              <a:buSzPts val="1000"/>
              <a:buNone/>
              <a:defRPr sz="1000"/>
            </a:lvl8pPr>
            <a:lvl9pPr lvl="8">
              <a:lnSpc>
                <a:spcPct val="100000"/>
              </a:lnSpc>
              <a:spcBef>
                <a:spcPts val="0"/>
              </a:spcBef>
              <a:spcAft>
                <a:spcPts val="0"/>
              </a:spcAft>
              <a:buSzPts val="1000"/>
              <a:buNone/>
              <a:defRPr sz="1000"/>
            </a:lvl9pPr>
          </a:lstStyle>
          <a:p/>
        </p:txBody>
      </p:sp>
      <p:sp>
        <p:nvSpPr>
          <p:cNvPr id="65" name="Google Shape;65;p15"/>
          <p:cNvSpPr txBox="1"/>
          <p:nvPr>
            <p:ph hasCustomPrompt="1" idx="8" type="title"/>
          </p:nvPr>
        </p:nvSpPr>
        <p:spPr>
          <a:xfrm>
            <a:off x="2023007" y="2323463"/>
            <a:ext cx="1573500" cy="577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15"/>
          <p:cNvSpPr txBox="1"/>
          <p:nvPr>
            <p:ph idx="9" type="ctrTitle"/>
          </p:nvPr>
        </p:nvSpPr>
        <p:spPr>
          <a:xfrm rot="5400000">
            <a:off x="6601629" y="1646270"/>
            <a:ext cx="2913300" cy="4875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3" type="ctrTitle"/>
          </p:nvPr>
        </p:nvSpPr>
        <p:spPr>
          <a:xfrm>
            <a:off x="3427999" y="2897911"/>
            <a:ext cx="2251800" cy="5778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68" name="Google Shape;68;p15"/>
          <p:cNvSpPr txBox="1"/>
          <p:nvPr>
            <p:ph idx="14" type="subTitle"/>
          </p:nvPr>
        </p:nvSpPr>
        <p:spPr>
          <a:xfrm>
            <a:off x="3427997" y="3311534"/>
            <a:ext cx="1906500" cy="572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sz="1000"/>
            </a:lvl1pPr>
            <a:lvl2pPr lvl="1">
              <a:lnSpc>
                <a:spcPct val="100000"/>
              </a:lnSpc>
              <a:spcBef>
                <a:spcPts val="0"/>
              </a:spcBef>
              <a:spcAft>
                <a:spcPts val="0"/>
              </a:spcAft>
              <a:buSzPts val="1000"/>
              <a:buNone/>
              <a:defRPr sz="1000"/>
            </a:lvl2pPr>
            <a:lvl3pPr lvl="2">
              <a:lnSpc>
                <a:spcPct val="100000"/>
              </a:lnSpc>
              <a:spcBef>
                <a:spcPts val="0"/>
              </a:spcBef>
              <a:spcAft>
                <a:spcPts val="0"/>
              </a:spcAft>
              <a:buSzPts val="1000"/>
              <a:buNone/>
              <a:defRPr sz="1000"/>
            </a:lvl3pPr>
            <a:lvl4pPr lvl="3">
              <a:lnSpc>
                <a:spcPct val="100000"/>
              </a:lnSpc>
              <a:spcBef>
                <a:spcPts val="0"/>
              </a:spcBef>
              <a:spcAft>
                <a:spcPts val="0"/>
              </a:spcAft>
              <a:buSzPts val="1000"/>
              <a:buNone/>
              <a:defRPr sz="1000"/>
            </a:lvl4pPr>
            <a:lvl5pPr lvl="4">
              <a:lnSpc>
                <a:spcPct val="100000"/>
              </a:lnSpc>
              <a:spcBef>
                <a:spcPts val="0"/>
              </a:spcBef>
              <a:spcAft>
                <a:spcPts val="0"/>
              </a:spcAft>
              <a:buSzPts val="1000"/>
              <a:buNone/>
              <a:defRPr sz="1000"/>
            </a:lvl5pPr>
            <a:lvl6pPr lvl="5">
              <a:lnSpc>
                <a:spcPct val="100000"/>
              </a:lnSpc>
              <a:spcBef>
                <a:spcPts val="0"/>
              </a:spcBef>
              <a:spcAft>
                <a:spcPts val="0"/>
              </a:spcAft>
              <a:buSzPts val="1000"/>
              <a:buNone/>
              <a:defRPr sz="1000"/>
            </a:lvl6pPr>
            <a:lvl7pPr lvl="6">
              <a:lnSpc>
                <a:spcPct val="100000"/>
              </a:lnSpc>
              <a:spcBef>
                <a:spcPts val="0"/>
              </a:spcBef>
              <a:spcAft>
                <a:spcPts val="0"/>
              </a:spcAft>
              <a:buSzPts val="1000"/>
              <a:buNone/>
              <a:defRPr sz="1000"/>
            </a:lvl7pPr>
            <a:lvl8pPr lvl="7">
              <a:lnSpc>
                <a:spcPct val="100000"/>
              </a:lnSpc>
              <a:spcBef>
                <a:spcPts val="0"/>
              </a:spcBef>
              <a:spcAft>
                <a:spcPts val="0"/>
              </a:spcAft>
              <a:buSzPts val="1000"/>
              <a:buNone/>
              <a:defRPr sz="1000"/>
            </a:lvl8pPr>
            <a:lvl9pPr lvl="8">
              <a:lnSpc>
                <a:spcPct val="100000"/>
              </a:lnSpc>
              <a:spcBef>
                <a:spcPts val="0"/>
              </a:spcBef>
              <a:spcAft>
                <a:spcPts val="0"/>
              </a:spcAft>
              <a:buSzPts val="1000"/>
              <a:buNone/>
              <a:defRPr sz="1000"/>
            </a:lvl9pPr>
          </a:lstStyle>
          <a:p/>
        </p:txBody>
      </p:sp>
      <p:sp>
        <p:nvSpPr>
          <p:cNvPr id="69" name="Google Shape;69;p15"/>
          <p:cNvSpPr txBox="1"/>
          <p:nvPr>
            <p:ph hasCustomPrompt="1" idx="15" type="title"/>
          </p:nvPr>
        </p:nvSpPr>
        <p:spPr>
          <a:xfrm>
            <a:off x="2023007" y="3158138"/>
            <a:ext cx="1573500" cy="577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0" name="Google Shape;70;p15"/>
          <p:cNvSpPr txBox="1"/>
          <p:nvPr>
            <p:ph idx="16" type="ctrTitle"/>
          </p:nvPr>
        </p:nvSpPr>
        <p:spPr>
          <a:xfrm>
            <a:off x="3427999" y="3734723"/>
            <a:ext cx="2251800" cy="5778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71" name="Google Shape;71;p15"/>
          <p:cNvSpPr txBox="1"/>
          <p:nvPr>
            <p:ph idx="17" type="subTitle"/>
          </p:nvPr>
        </p:nvSpPr>
        <p:spPr>
          <a:xfrm>
            <a:off x="3427997" y="4147872"/>
            <a:ext cx="1906500" cy="572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sz="1000"/>
            </a:lvl1pPr>
            <a:lvl2pPr lvl="1">
              <a:lnSpc>
                <a:spcPct val="100000"/>
              </a:lnSpc>
              <a:spcBef>
                <a:spcPts val="0"/>
              </a:spcBef>
              <a:spcAft>
                <a:spcPts val="0"/>
              </a:spcAft>
              <a:buSzPts val="1000"/>
              <a:buNone/>
              <a:defRPr sz="1000"/>
            </a:lvl2pPr>
            <a:lvl3pPr lvl="2">
              <a:lnSpc>
                <a:spcPct val="100000"/>
              </a:lnSpc>
              <a:spcBef>
                <a:spcPts val="0"/>
              </a:spcBef>
              <a:spcAft>
                <a:spcPts val="0"/>
              </a:spcAft>
              <a:buSzPts val="1000"/>
              <a:buNone/>
              <a:defRPr sz="1000"/>
            </a:lvl3pPr>
            <a:lvl4pPr lvl="3">
              <a:lnSpc>
                <a:spcPct val="100000"/>
              </a:lnSpc>
              <a:spcBef>
                <a:spcPts val="0"/>
              </a:spcBef>
              <a:spcAft>
                <a:spcPts val="0"/>
              </a:spcAft>
              <a:buSzPts val="1000"/>
              <a:buNone/>
              <a:defRPr sz="1000"/>
            </a:lvl4pPr>
            <a:lvl5pPr lvl="4">
              <a:lnSpc>
                <a:spcPct val="100000"/>
              </a:lnSpc>
              <a:spcBef>
                <a:spcPts val="0"/>
              </a:spcBef>
              <a:spcAft>
                <a:spcPts val="0"/>
              </a:spcAft>
              <a:buSzPts val="1000"/>
              <a:buNone/>
              <a:defRPr sz="1000"/>
            </a:lvl5pPr>
            <a:lvl6pPr lvl="5">
              <a:lnSpc>
                <a:spcPct val="100000"/>
              </a:lnSpc>
              <a:spcBef>
                <a:spcPts val="0"/>
              </a:spcBef>
              <a:spcAft>
                <a:spcPts val="0"/>
              </a:spcAft>
              <a:buSzPts val="1000"/>
              <a:buNone/>
              <a:defRPr sz="1000"/>
            </a:lvl6pPr>
            <a:lvl7pPr lvl="6">
              <a:lnSpc>
                <a:spcPct val="100000"/>
              </a:lnSpc>
              <a:spcBef>
                <a:spcPts val="0"/>
              </a:spcBef>
              <a:spcAft>
                <a:spcPts val="0"/>
              </a:spcAft>
              <a:buSzPts val="1000"/>
              <a:buNone/>
              <a:defRPr sz="1000"/>
            </a:lvl7pPr>
            <a:lvl8pPr lvl="7">
              <a:lnSpc>
                <a:spcPct val="100000"/>
              </a:lnSpc>
              <a:spcBef>
                <a:spcPts val="0"/>
              </a:spcBef>
              <a:spcAft>
                <a:spcPts val="0"/>
              </a:spcAft>
              <a:buSzPts val="1000"/>
              <a:buNone/>
              <a:defRPr sz="1000"/>
            </a:lvl8pPr>
            <a:lvl9pPr lvl="8">
              <a:lnSpc>
                <a:spcPct val="100000"/>
              </a:lnSpc>
              <a:spcBef>
                <a:spcPts val="0"/>
              </a:spcBef>
              <a:spcAft>
                <a:spcPts val="0"/>
              </a:spcAft>
              <a:buSzPts val="1000"/>
              <a:buNone/>
              <a:defRPr sz="1000"/>
            </a:lvl9pPr>
          </a:lstStyle>
          <a:p/>
        </p:txBody>
      </p:sp>
      <p:sp>
        <p:nvSpPr>
          <p:cNvPr id="72" name="Google Shape;72;p15"/>
          <p:cNvSpPr txBox="1"/>
          <p:nvPr>
            <p:ph hasCustomPrompt="1" idx="18" type="title"/>
          </p:nvPr>
        </p:nvSpPr>
        <p:spPr>
          <a:xfrm>
            <a:off x="2023007" y="3992813"/>
            <a:ext cx="1573500" cy="577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3">
    <p:spTree>
      <p:nvGrpSpPr>
        <p:cNvPr id="73" name="Shape 73"/>
        <p:cNvGrpSpPr/>
        <p:nvPr/>
      </p:nvGrpSpPr>
      <p:grpSpPr>
        <a:xfrm>
          <a:off x="0" y="0"/>
          <a:ext cx="0" cy="0"/>
          <a:chOff x="0" y="0"/>
          <a:chExt cx="0" cy="0"/>
        </a:xfrm>
      </p:grpSpPr>
      <p:sp>
        <p:nvSpPr>
          <p:cNvPr id="74" name="Google Shape;74;p16"/>
          <p:cNvSpPr txBox="1"/>
          <p:nvPr>
            <p:ph type="title"/>
          </p:nvPr>
        </p:nvSpPr>
        <p:spPr>
          <a:xfrm>
            <a:off x="672375" y="1432475"/>
            <a:ext cx="3498000" cy="8967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000000"/>
              </a:buClr>
              <a:buSzPts val="2800"/>
              <a:buNone/>
              <a:defRPr/>
            </a:lvl1pPr>
            <a:lvl2pPr lvl="1">
              <a:spcBef>
                <a:spcPts val="0"/>
              </a:spcBef>
              <a:spcAft>
                <a:spcPts val="0"/>
              </a:spcAft>
              <a:buClr>
                <a:srgbClr val="000000"/>
              </a:buClr>
              <a:buSzPts val="2800"/>
              <a:buNone/>
              <a:defRPr>
                <a:solidFill>
                  <a:srgbClr val="000000"/>
                </a:solidFill>
              </a:defRPr>
            </a:lvl2pPr>
            <a:lvl3pPr lvl="2">
              <a:spcBef>
                <a:spcPts val="0"/>
              </a:spcBef>
              <a:spcAft>
                <a:spcPts val="0"/>
              </a:spcAft>
              <a:buClr>
                <a:srgbClr val="000000"/>
              </a:buClr>
              <a:buSzPts val="2800"/>
              <a:buNone/>
              <a:defRPr>
                <a:solidFill>
                  <a:srgbClr val="000000"/>
                </a:solidFill>
              </a:defRPr>
            </a:lvl3pPr>
            <a:lvl4pPr lvl="3">
              <a:spcBef>
                <a:spcPts val="0"/>
              </a:spcBef>
              <a:spcAft>
                <a:spcPts val="0"/>
              </a:spcAft>
              <a:buClr>
                <a:srgbClr val="000000"/>
              </a:buClr>
              <a:buSzPts val="2800"/>
              <a:buNone/>
              <a:defRPr>
                <a:solidFill>
                  <a:srgbClr val="000000"/>
                </a:solidFill>
              </a:defRPr>
            </a:lvl4pPr>
            <a:lvl5pPr lvl="4">
              <a:spcBef>
                <a:spcPts val="0"/>
              </a:spcBef>
              <a:spcAft>
                <a:spcPts val="0"/>
              </a:spcAft>
              <a:buClr>
                <a:srgbClr val="000000"/>
              </a:buClr>
              <a:buSzPts val="2800"/>
              <a:buNone/>
              <a:defRPr>
                <a:solidFill>
                  <a:srgbClr val="000000"/>
                </a:solidFill>
              </a:defRPr>
            </a:lvl5pPr>
            <a:lvl6pPr lvl="5">
              <a:spcBef>
                <a:spcPts val="0"/>
              </a:spcBef>
              <a:spcAft>
                <a:spcPts val="0"/>
              </a:spcAft>
              <a:buClr>
                <a:srgbClr val="000000"/>
              </a:buClr>
              <a:buSzPts val="2800"/>
              <a:buNone/>
              <a:defRPr>
                <a:solidFill>
                  <a:srgbClr val="000000"/>
                </a:solidFill>
              </a:defRPr>
            </a:lvl6pPr>
            <a:lvl7pPr lvl="6">
              <a:spcBef>
                <a:spcPts val="0"/>
              </a:spcBef>
              <a:spcAft>
                <a:spcPts val="0"/>
              </a:spcAft>
              <a:buClr>
                <a:srgbClr val="000000"/>
              </a:buClr>
              <a:buSzPts val="2800"/>
              <a:buNone/>
              <a:defRPr>
                <a:solidFill>
                  <a:srgbClr val="000000"/>
                </a:solidFill>
              </a:defRPr>
            </a:lvl7pPr>
            <a:lvl8pPr lvl="7">
              <a:spcBef>
                <a:spcPts val="0"/>
              </a:spcBef>
              <a:spcAft>
                <a:spcPts val="0"/>
              </a:spcAft>
              <a:buClr>
                <a:srgbClr val="000000"/>
              </a:buClr>
              <a:buSzPts val="2800"/>
              <a:buNone/>
              <a:defRPr>
                <a:solidFill>
                  <a:srgbClr val="000000"/>
                </a:solidFill>
              </a:defRPr>
            </a:lvl8pPr>
            <a:lvl9pPr lvl="8">
              <a:spcBef>
                <a:spcPts val="0"/>
              </a:spcBef>
              <a:spcAft>
                <a:spcPts val="0"/>
              </a:spcAft>
              <a:buClr>
                <a:srgbClr val="000000"/>
              </a:buClr>
              <a:buSzPts val="2800"/>
              <a:buNone/>
              <a:defRPr>
                <a:solidFill>
                  <a:srgbClr val="000000"/>
                </a:solidFill>
              </a:defRPr>
            </a:lvl9pPr>
          </a:lstStyle>
          <a:p/>
        </p:txBody>
      </p:sp>
      <p:sp>
        <p:nvSpPr>
          <p:cNvPr id="75" name="Google Shape;75;p16"/>
          <p:cNvSpPr txBox="1"/>
          <p:nvPr>
            <p:ph idx="1" type="subTitle"/>
          </p:nvPr>
        </p:nvSpPr>
        <p:spPr>
          <a:xfrm flipH="1">
            <a:off x="1667175" y="2154225"/>
            <a:ext cx="2503200" cy="11700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a:lvl1pPr>
            <a:lvl2pPr lvl="1">
              <a:lnSpc>
                <a:spcPct val="100000"/>
              </a:lnSpc>
              <a:spcBef>
                <a:spcPts val="0"/>
              </a:spcBef>
              <a:spcAft>
                <a:spcPts val="0"/>
              </a:spcAft>
              <a:buClr>
                <a:srgbClr val="000000"/>
              </a:buClr>
              <a:buSzPts val="2800"/>
              <a:buNone/>
              <a:defRPr sz="2800">
                <a:solidFill>
                  <a:srgbClr val="000000"/>
                </a:solidFill>
              </a:defRPr>
            </a:lvl2pPr>
            <a:lvl3pPr lvl="2">
              <a:lnSpc>
                <a:spcPct val="100000"/>
              </a:lnSpc>
              <a:spcBef>
                <a:spcPts val="0"/>
              </a:spcBef>
              <a:spcAft>
                <a:spcPts val="0"/>
              </a:spcAft>
              <a:buClr>
                <a:srgbClr val="000000"/>
              </a:buClr>
              <a:buSzPts val="2800"/>
              <a:buNone/>
              <a:defRPr sz="2800">
                <a:solidFill>
                  <a:srgbClr val="000000"/>
                </a:solidFill>
              </a:defRPr>
            </a:lvl3pPr>
            <a:lvl4pPr lvl="3">
              <a:lnSpc>
                <a:spcPct val="100000"/>
              </a:lnSpc>
              <a:spcBef>
                <a:spcPts val="0"/>
              </a:spcBef>
              <a:spcAft>
                <a:spcPts val="0"/>
              </a:spcAft>
              <a:buClr>
                <a:srgbClr val="000000"/>
              </a:buClr>
              <a:buSzPts val="2800"/>
              <a:buNone/>
              <a:defRPr sz="2800">
                <a:solidFill>
                  <a:srgbClr val="000000"/>
                </a:solidFill>
              </a:defRPr>
            </a:lvl4pPr>
            <a:lvl5pPr lvl="4">
              <a:lnSpc>
                <a:spcPct val="100000"/>
              </a:lnSpc>
              <a:spcBef>
                <a:spcPts val="0"/>
              </a:spcBef>
              <a:spcAft>
                <a:spcPts val="0"/>
              </a:spcAft>
              <a:buClr>
                <a:srgbClr val="000000"/>
              </a:buClr>
              <a:buSzPts val="2800"/>
              <a:buNone/>
              <a:defRPr sz="2800">
                <a:solidFill>
                  <a:srgbClr val="000000"/>
                </a:solidFill>
              </a:defRPr>
            </a:lvl5pPr>
            <a:lvl6pPr lvl="5">
              <a:lnSpc>
                <a:spcPct val="100000"/>
              </a:lnSpc>
              <a:spcBef>
                <a:spcPts val="0"/>
              </a:spcBef>
              <a:spcAft>
                <a:spcPts val="0"/>
              </a:spcAft>
              <a:buClr>
                <a:srgbClr val="000000"/>
              </a:buClr>
              <a:buSzPts val="2800"/>
              <a:buNone/>
              <a:defRPr sz="2800">
                <a:solidFill>
                  <a:srgbClr val="000000"/>
                </a:solidFill>
              </a:defRPr>
            </a:lvl6pPr>
            <a:lvl7pPr lvl="6">
              <a:lnSpc>
                <a:spcPct val="100000"/>
              </a:lnSpc>
              <a:spcBef>
                <a:spcPts val="0"/>
              </a:spcBef>
              <a:spcAft>
                <a:spcPts val="0"/>
              </a:spcAft>
              <a:buClr>
                <a:srgbClr val="000000"/>
              </a:buClr>
              <a:buSzPts val="2800"/>
              <a:buNone/>
              <a:defRPr sz="2800">
                <a:solidFill>
                  <a:srgbClr val="000000"/>
                </a:solidFill>
              </a:defRPr>
            </a:lvl7pPr>
            <a:lvl8pPr lvl="7">
              <a:lnSpc>
                <a:spcPct val="100000"/>
              </a:lnSpc>
              <a:spcBef>
                <a:spcPts val="0"/>
              </a:spcBef>
              <a:spcAft>
                <a:spcPts val="0"/>
              </a:spcAft>
              <a:buClr>
                <a:srgbClr val="000000"/>
              </a:buClr>
              <a:buSzPts val="2800"/>
              <a:buNone/>
              <a:defRPr sz="2800">
                <a:solidFill>
                  <a:srgbClr val="000000"/>
                </a:solidFill>
              </a:defRPr>
            </a:lvl8pPr>
            <a:lvl9pPr lvl="8">
              <a:lnSpc>
                <a:spcPct val="100000"/>
              </a:lnSpc>
              <a:spcBef>
                <a:spcPts val="0"/>
              </a:spcBef>
              <a:spcAft>
                <a:spcPts val="0"/>
              </a:spcAft>
              <a:buClr>
                <a:srgbClr val="000000"/>
              </a:buClr>
              <a:buSzPts val="2800"/>
              <a:buNone/>
              <a:defRPr sz="2800">
                <a:solidFill>
                  <a:srgbClr val="000000"/>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1">
  <p:cSld name="CUSTOM_27_1_1">
    <p:spTree>
      <p:nvGrpSpPr>
        <p:cNvPr id="76" name="Shape 76"/>
        <p:cNvGrpSpPr/>
        <p:nvPr/>
      </p:nvGrpSpPr>
      <p:grpSpPr>
        <a:xfrm>
          <a:off x="0" y="0"/>
          <a:ext cx="0" cy="0"/>
          <a:chOff x="0" y="0"/>
          <a:chExt cx="0" cy="0"/>
        </a:xfrm>
      </p:grpSpPr>
      <p:sp>
        <p:nvSpPr>
          <p:cNvPr id="77" name="Google Shape;77;p17"/>
          <p:cNvSpPr txBox="1"/>
          <p:nvPr>
            <p:ph type="ctrTitle"/>
          </p:nvPr>
        </p:nvSpPr>
        <p:spPr>
          <a:xfrm>
            <a:off x="631875" y="842025"/>
            <a:ext cx="2871300" cy="6447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78" name="Google Shape;78;p17"/>
          <p:cNvSpPr txBox="1"/>
          <p:nvPr>
            <p:ph idx="1" type="subTitle"/>
          </p:nvPr>
        </p:nvSpPr>
        <p:spPr>
          <a:xfrm>
            <a:off x="631884" y="1410841"/>
            <a:ext cx="2480700" cy="537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sz="1000"/>
            </a:lvl1pPr>
            <a:lvl2pPr lvl="1">
              <a:lnSpc>
                <a:spcPct val="100000"/>
              </a:lnSpc>
              <a:spcBef>
                <a:spcPts val="0"/>
              </a:spcBef>
              <a:spcAft>
                <a:spcPts val="0"/>
              </a:spcAft>
              <a:buSzPts val="1000"/>
              <a:buNone/>
              <a:defRPr sz="1000"/>
            </a:lvl2pPr>
            <a:lvl3pPr lvl="2">
              <a:lnSpc>
                <a:spcPct val="100000"/>
              </a:lnSpc>
              <a:spcBef>
                <a:spcPts val="0"/>
              </a:spcBef>
              <a:spcAft>
                <a:spcPts val="0"/>
              </a:spcAft>
              <a:buSzPts val="1000"/>
              <a:buNone/>
              <a:defRPr sz="1000"/>
            </a:lvl3pPr>
            <a:lvl4pPr lvl="3">
              <a:lnSpc>
                <a:spcPct val="100000"/>
              </a:lnSpc>
              <a:spcBef>
                <a:spcPts val="0"/>
              </a:spcBef>
              <a:spcAft>
                <a:spcPts val="0"/>
              </a:spcAft>
              <a:buSzPts val="1000"/>
              <a:buNone/>
              <a:defRPr sz="1000"/>
            </a:lvl4pPr>
            <a:lvl5pPr lvl="4">
              <a:lnSpc>
                <a:spcPct val="100000"/>
              </a:lnSpc>
              <a:spcBef>
                <a:spcPts val="0"/>
              </a:spcBef>
              <a:spcAft>
                <a:spcPts val="0"/>
              </a:spcAft>
              <a:buSzPts val="1000"/>
              <a:buNone/>
              <a:defRPr sz="1000"/>
            </a:lvl5pPr>
            <a:lvl6pPr lvl="5">
              <a:lnSpc>
                <a:spcPct val="100000"/>
              </a:lnSpc>
              <a:spcBef>
                <a:spcPts val="0"/>
              </a:spcBef>
              <a:spcAft>
                <a:spcPts val="0"/>
              </a:spcAft>
              <a:buSzPts val="1000"/>
              <a:buNone/>
              <a:defRPr sz="1000"/>
            </a:lvl6pPr>
            <a:lvl7pPr lvl="6">
              <a:lnSpc>
                <a:spcPct val="100000"/>
              </a:lnSpc>
              <a:spcBef>
                <a:spcPts val="0"/>
              </a:spcBef>
              <a:spcAft>
                <a:spcPts val="0"/>
              </a:spcAft>
              <a:buSzPts val="1000"/>
              <a:buNone/>
              <a:defRPr sz="1000"/>
            </a:lvl7pPr>
            <a:lvl8pPr lvl="7">
              <a:lnSpc>
                <a:spcPct val="100000"/>
              </a:lnSpc>
              <a:spcBef>
                <a:spcPts val="0"/>
              </a:spcBef>
              <a:spcAft>
                <a:spcPts val="0"/>
              </a:spcAft>
              <a:buSzPts val="1000"/>
              <a:buNone/>
              <a:defRPr sz="1000"/>
            </a:lvl8pPr>
            <a:lvl9pPr lvl="8">
              <a:lnSpc>
                <a:spcPct val="100000"/>
              </a:lnSpc>
              <a:spcBef>
                <a:spcPts val="0"/>
              </a:spcBef>
              <a:spcAft>
                <a:spcPts val="0"/>
              </a:spcAft>
              <a:buSzPts val="1000"/>
              <a:buNone/>
              <a:defRPr sz="1000"/>
            </a:lvl9pPr>
          </a:lstStyle>
          <a:p/>
        </p:txBody>
      </p:sp>
      <p:sp>
        <p:nvSpPr>
          <p:cNvPr id="79" name="Google Shape;79;p17"/>
          <p:cNvSpPr txBox="1"/>
          <p:nvPr>
            <p:ph idx="2" type="ctrTitle"/>
          </p:nvPr>
        </p:nvSpPr>
        <p:spPr>
          <a:xfrm>
            <a:off x="4213664" y="842025"/>
            <a:ext cx="2697900" cy="6447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0" name="Google Shape;80;p17"/>
          <p:cNvSpPr txBox="1"/>
          <p:nvPr>
            <p:ph idx="3" type="subTitle"/>
          </p:nvPr>
        </p:nvSpPr>
        <p:spPr>
          <a:xfrm>
            <a:off x="4213664" y="1410841"/>
            <a:ext cx="2586000" cy="745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sz="1000"/>
            </a:lvl1pPr>
            <a:lvl2pPr lvl="1">
              <a:lnSpc>
                <a:spcPct val="100000"/>
              </a:lnSpc>
              <a:spcBef>
                <a:spcPts val="0"/>
              </a:spcBef>
              <a:spcAft>
                <a:spcPts val="0"/>
              </a:spcAft>
              <a:buSzPts val="1000"/>
              <a:buNone/>
              <a:defRPr sz="1000"/>
            </a:lvl2pPr>
            <a:lvl3pPr lvl="2">
              <a:lnSpc>
                <a:spcPct val="100000"/>
              </a:lnSpc>
              <a:spcBef>
                <a:spcPts val="0"/>
              </a:spcBef>
              <a:spcAft>
                <a:spcPts val="0"/>
              </a:spcAft>
              <a:buSzPts val="1000"/>
              <a:buNone/>
              <a:defRPr sz="1000"/>
            </a:lvl3pPr>
            <a:lvl4pPr lvl="3">
              <a:lnSpc>
                <a:spcPct val="100000"/>
              </a:lnSpc>
              <a:spcBef>
                <a:spcPts val="0"/>
              </a:spcBef>
              <a:spcAft>
                <a:spcPts val="0"/>
              </a:spcAft>
              <a:buSzPts val="1000"/>
              <a:buNone/>
              <a:defRPr sz="1000"/>
            </a:lvl4pPr>
            <a:lvl5pPr lvl="4">
              <a:lnSpc>
                <a:spcPct val="100000"/>
              </a:lnSpc>
              <a:spcBef>
                <a:spcPts val="0"/>
              </a:spcBef>
              <a:spcAft>
                <a:spcPts val="0"/>
              </a:spcAft>
              <a:buSzPts val="1000"/>
              <a:buNone/>
              <a:defRPr sz="1000"/>
            </a:lvl5pPr>
            <a:lvl6pPr lvl="5">
              <a:lnSpc>
                <a:spcPct val="100000"/>
              </a:lnSpc>
              <a:spcBef>
                <a:spcPts val="0"/>
              </a:spcBef>
              <a:spcAft>
                <a:spcPts val="0"/>
              </a:spcAft>
              <a:buSzPts val="1000"/>
              <a:buNone/>
              <a:defRPr sz="1000"/>
            </a:lvl6pPr>
            <a:lvl7pPr lvl="6">
              <a:lnSpc>
                <a:spcPct val="100000"/>
              </a:lnSpc>
              <a:spcBef>
                <a:spcPts val="0"/>
              </a:spcBef>
              <a:spcAft>
                <a:spcPts val="0"/>
              </a:spcAft>
              <a:buSzPts val="1000"/>
              <a:buNone/>
              <a:defRPr sz="1000"/>
            </a:lvl7pPr>
            <a:lvl8pPr lvl="7">
              <a:lnSpc>
                <a:spcPct val="100000"/>
              </a:lnSpc>
              <a:spcBef>
                <a:spcPts val="0"/>
              </a:spcBef>
              <a:spcAft>
                <a:spcPts val="0"/>
              </a:spcAft>
              <a:buSzPts val="1000"/>
              <a:buNone/>
              <a:defRPr sz="1000"/>
            </a:lvl8pPr>
            <a:lvl9pPr lvl="8">
              <a:lnSpc>
                <a:spcPct val="100000"/>
              </a:lnSpc>
              <a:spcBef>
                <a:spcPts val="0"/>
              </a:spcBef>
              <a:spcAft>
                <a:spcPts val="0"/>
              </a:spcAft>
              <a:buSzPts val="1000"/>
              <a:buNone/>
              <a:defRPr sz="1000"/>
            </a:lvl9pPr>
          </a:lstStyle>
          <a:p/>
        </p:txBody>
      </p:sp>
      <p:sp>
        <p:nvSpPr>
          <p:cNvPr id="81" name="Google Shape;81;p17"/>
          <p:cNvSpPr txBox="1"/>
          <p:nvPr>
            <p:ph idx="4" type="ctrTitle"/>
          </p:nvPr>
        </p:nvSpPr>
        <p:spPr>
          <a:xfrm>
            <a:off x="631883" y="3331927"/>
            <a:ext cx="2871300" cy="6447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2" name="Google Shape;82;p17"/>
          <p:cNvSpPr txBox="1"/>
          <p:nvPr>
            <p:ph idx="5" type="subTitle"/>
          </p:nvPr>
        </p:nvSpPr>
        <p:spPr>
          <a:xfrm>
            <a:off x="631884" y="3914208"/>
            <a:ext cx="2480700" cy="946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sz="1000"/>
            </a:lvl1pPr>
            <a:lvl2pPr lvl="1">
              <a:lnSpc>
                <a:spcPct val="100000"/>
              </a:lnSpc>
              <a:spcBef>
                <a:spcPts val="0"/>
              </a:spcBef>
              <a:spcAft>
                <a:spcPts val="0"/>
              </a:spcAft>
              <a:buSzPts val="1000"/>
              <a:buNone/>
              <a:defRPr sz="1000"/>
            </a:lvl2pPr>
            <a:lvl3pPr lvl="2">
              <a:lnSpc>
                <a:spcPct val="100000"/>
              </a:lnSpc>
              <a:spcBef>
                <a:spcPts val="0"/>
              </a:spcBef>
              <a:spcAft>
                <a:spcPts val="0"/>
              </a:spcAft>
              <a:buSzPts val="1000"/>
              <a:buNone/>
              <a:defRPr sz="1000"/>
            </a:lvl3pPr>
            <a:lvl4pPr lvl="3">
              <a:lnSpc>
                <a:spcPct val="100000"/>
              </a:lnSpc>
              <a:spcBef>
                <a:spcPts val="0"/>
              </a:spcBef>
              <a:spcAft>
                <a:spcPts val="0"/>
              </a:spcAft>
              <a:buSzPts val="1000"/>
              <a:buNone/>
              <a:defRPr sz="1000"/>
            </a:lvl4pPr>
            <a:lvl5pPr lvl="4">
              <a:lnSpc>
                <a:spcPct val="100000"/>
              </a:lnSpc>
              <a:spcBef>
                <a:spcPts val="0"/>
              </a:spcBef>
              <a:spcAft>
                <a:spcPts val="0"/>
              </a:spcAft>
              <a:buSzPts val="1000"/>
              <a:buNone/>
              <a:defRPr sz="1000"/>
            </a:lvl5pPr>
            <a:lvl6pPr lvl="5">
              <a:lnSpc>
                <a:spcPct val="100000"/>
              </a:lnSpc>
              <a:spcBef>
                <a:spcPts val="0"/>
              </a:spcBef>
              <a:spcAft>
                <a:spcPts val="0"/>
              </a:spcAft>
              <a:buSzPts val="1000"/>
              <a:buNone/>
              <a:defRPr sz="1000"/>
            </a:lvl6pPr>
            <a:lvl7pPr lvl="6">
              <a:lnSpc>
                <a:spcPct val="100000"/>
              </a:lnSpc>
              <a:spcBef>
                <a:spcPts val="0"/>
              </a:spcBef>
              <a:spcAft>
                <a:spcPts val="0"/>
              </a:spcAft>
              <a:buSzPts val="1000"/>
              <a:buNone/>
              <a:defRPr sz="1000"/>
            </a:lvl7pPr>
            <a:lvl8pPr lvl="7">
              <a:lnSpc>
                <a:spcPct val="100000"/>
              </a:lnSpc>
              <a:spcBef>
                <a:spcPts val="0"/>
              </a:spcBef>
              <a:spcAft>
                <a:spcPts val="0"/>
              </a:spcAft>
              <a:buSzPts val="1000"/>
              <a:buNone/>
              <a:defRPr sz="1000"/>
            </a:lvl8pPr>
            <a:lvl9pPr lvl="8">
              <a:lnSpc>
                <a:spcPct val="100000"/>
              </a:lnSpc>
              <a:spcBef>
                <a:spcPts val="0"/>
              </a:spcBef>
              <a:spcAft>
                <a:spcPts val="0"/>
              </a:spcAft>
              <a:buSzPts val="1000"/>
              <a:buNone/>
              <a:defRPr sz="1000"/>
            </a:lvl9pPr>
          </a:lstStyle>
          <a:p/>
        </p:txBody>
      </p:sp>
      <p:sp>
        <p:nvSpPr>
          <p:cNvPr id="83" name="Google Shape;83;p17"/>
          <p:cNvSpPr txBox="1"/>
          <p:nvPr>
            <p:ph idx="6" type="ctrTitle"/>
          </p:nvPr>
        </p:nvSpPr>
        <p:spPr>
          <a:xfrm rot="5400000">
            <a:off x="6685437" y="1646270"/>
            <a:ext cx="2913300" cy="4875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4" name="Google Shape;84;p17"/>
          <p:cNvSpPr txBox="1"/>
          <p:nvPr>
            <p:ph idx="7" type="ctrTitle"/>
          </p:nvPr>
        </p:nvSpPr>
        <p:spPr>
          <a:xfrm>
            <a:off x="4213664" y="3331934"/>
            <a:ext cx="2586000" cy="6447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5" name="Google Shape;85;p17"/>
          <p:cNvSpPr txBox="1"/>
          <p:nvPr>
            <p:ph idx="8" type="subTitle"/>
          </p:nvPr>
        </p:nvSpPr>
        <p:spPr>
          <a:xfrm>
            <a:off x="4213664" y="3914208"/>
            <a:ext cx="2586000" cy="745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sz="1000"/>
            </a:lvl1pPr>
            <a:lvl2pPr lvl="1">
              <a:lnSpc>
                <a:spcPct val="100000"/>
              </a:lnSpc>
              <a:spcBef>
                <a:spcPts val="0"/>
              </a:spcBef>
              <a:spcAft>
                <a:spcPts val="0"/>
              </a:spcAft>
              <a:buSzPts val="1000"/>
              <a:buNone/>
              <a:defRPr sz="1000"/>
            </a:lvl2pPr>
            <a:lvl3pPr lvl="2">
              <a:lnSpc>
                <a:spcPct val="100000"/>
              </a:lnSpc>
              <a:spcBef>
                <a:spcPts val="0"/>
              </a:spcBef>
              <a:spcAft>
                <a:spcPts val="0"/>
              </a:spcAft>
              <a:buSzPts val="1000"/>
              <a:buNone/>
              <a:defRPr sz="1000"/>
            </a:lvl3pPr>
            <a:lvl4pPr lvl="3">
              <a:lnSpc>
                <a:spcPct val="100000"/>
              </a:lnSpc>
              <a:spcBef>
                <a:spcPts val="0"/>
              </a:spcBef>
              <a:spcAft>
                <a:spcPts val="0"/>
              </a:spcAft>
              <a:buSzPts val="1000"/>
              <a:buNone/>
              <a:defRPr sz="1000"/>
            </a:lvl4pPr>
            <a:lvl5pPr lvl="4">
              <a:lnSpc>
                <a:spcPct val="100000"/>
              </a:lnSpc>
              <a:spcBef>
                <a:spcPts val="0"/>
              </a:spcBef>
              <a:spcAft>
                <a:spcPts val="0"/>
              </a:spcAft>
              <a:buSzPts val="1000"/>
              <a:buNone/>
              <a:defRPr sz="1000"/>
            </a:lvl5pPr>
            <a:lvl6pPr lvl="5">
              <a:lnSpc>
                <a:spcPct val="100000"/>
              </a:lnSpc>
              <a:spcBef>
                <a:spcPts val="0"/>
              </a:spcBef>
              <a:spcAft>
                <a:spcPts val="0"/>
              </a:spcAft>
              <a:buSzPts val="1000"/>
              <a:buNone/>
              <a:defRPr sz="1000"/>
            </a:lvl6pPr>
            <a:lvl7pPr lvl="6">
              <a:lnSpc>
                <a:spcPct val="100000"/>
              </a:lnSpc>
              <a:spcBef>
                <a:spcPts val="0"/>
              </a:spcBef>
              <a:spcAft>
                <a:spcPts val="0"/>
              </a:spcAft>
              <a:buSzPts val="1000"/>
              <a:buNone/>
              <a:defRPr sz="1000"/>
            </a:lvl7pPr>
            <a:lvl8pPr lvl="7">
              <a:lnSpc>
                <a:spcPct val="100000"/>
              </a:lnSpc>
              <a:spcBef>
                <a:spcPts val="0"/>
              </a:spcBef>
              <a:spcAft>
                <a:spcPts val="0"/>
              </a:spcAft>
              <a:buSzPts val="1000"/>
              <a:buNone/>
              <a:defRPr sz="1000"/>
            </a:lvl8pPr>
            <a:lvl9pPr lvl="8">
              <a:lnSpc>
                <a:spcPct val="100000"/>
              </a:lnSpc>
              <a:spcBef>
                <a:spcPts val="0"/>
              </a:spcBef>
              <a:spcAft>
                <a:spcPts val="0"/>
              </a:spcAft>
              <a:buSzPts val="1000"/>
              <a:buNone/>
              <a:defRPr sz="1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_27">
    <p:spTree>
      <p:nvGrpSpPr>
        <p:cNvPr id="86" name="Shape 86"/>
        <p:cNvGrpSpPr/>
        <p:nvPr/>
      </p:nvGrpSpPr>
      <p:grpSpPr>
        <a:xfrm>
          <a:off x="0" y="0"/>
          <a:ext cx="0" cy="0"/>
          <a:chOff x="0" y="0"/>
          <a:chExt cx="0" cy="0"/>
        </a:xfrm>
      </p:grpSpPr>
      <p:sp>
        <p:nvSpPr>
          <p:cNvPr id="87" name="Google Shape;87;p18"/>
          <p:cNvSpPr txBox="1"/>
          <p:nvPr>
            <p:ph type="ctrTitle"/>
          </p:nvPr>
        </p:nvSpPr>
        <p:spPr>
          <a:xfrm>
            <a:off x="4921575" y="2993035"/>
            <a:ext cx="1828200" cy="644700"/>
          </a:xfrm>
          <a:prstGeom prst="rect">
            <a:avLst/>
          </a:prstGeom>
          <a:ln>
            <a:noFill/>
          </a:ln>
        </p:spPr>
        <p:txBody>
          <a:bodyPr anchorCtr="0" anchor="b"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88" name="Google Shape;88;p18"/>
          <p:cNvSpPr txBox="1"/>
          <p:nvPr>
            <p:ph idx="1" type="subTitle"/>
          </p:nvPr>
        </p:nvSpPr>
        <p:spPr>
          <a:xfrm>
            <a:off x="4921575" y="3553810"/>
            <a:ext cx="1522200" cy="946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sz="1000">
                <a:solidFill>
                  <a:srgbClr val="000000"/>
                </a:solidFill>
              </a:defRPr>
            </a:lvl1pPr>
            <a:lvl2pPr lvl="1">
              <a:lnSpc>
                <a:spcPct val="100000"/>
              </a:lnSpc>
              <a:spcBef>
                <a:spcPts val="0"/>
              </a:spcBef>
              <a:spcAft>
                <a:spcPts val="0"/>
              </a:spcAft>
              <a:buSzPts val="1000"/>
              <a:buNone/>
              <a:defRPr sz="1000"/>
            </a:lvl2pPr>
            <a:lvl3pPr lvl="2">
              <a:lnSpc>
                <a:spcPct val="100000"/>
              </a:lnSpc>
              <a:spcBef>
                <a:spcPts val="0"/>
              </a:spcBef>
              <a:spcAft>
                <a:spcPts val="0"/>
              </a:spcAft>
              <a:buSzPts val="1000"/>
              <a:buNone/>
              <a:defRPr sz="1000"/>
            </a:lvl3pPr>
            <a:lvl4pPr lvl="3">
              <a:lnSpc>
                <a:spcPct val="100000"/>
              </a:lnSpc>
              <a:spcBef>
                <a:spcPts val="0"/>
              </a:spcBef>
              <a:spcAft>
                <a:spcPts val="0"/>
              </a:spcAft>
              <a:buSzPts val="1000"/>
              <a:buNone/>
              <a:defRPr sz="1000"/>
            </a:lvl4pPr>
            <a:lvl5pPr lvl="4">
              <a:lnSpc>
                <a:spcPct val="100000"/>
              </a:lnSpc>
              <a:spcBef>
                <a:spcPts val="0"/>
              </a:spcBef>
              <a:spcAft>
                <a:spcPts val="0"/>
              </a:spcAft>
              <a:buSzPts val="1000"/>
              <a:buNone/>
              <a:defRPr sz="1000"/>
            </a:lvl5pPr>
            <a:lvl6pPr lvl="5">
              <a:lnSpc>
                <a:spcPct val="100000"/>
              </a:lnSpc>
              <a:spcBef>
                <a:spcPts val="0"/>
              </a:spcBef>
              <a:spcAft>
                <a:spcPts val="0"/>
              </a:spcAft>
              <a:buSzPts val="1000"/>
              <a:buNone/>
              <a:defRPr sz="1000"/>
            </a:lvl6pPr>
            <a:lvl7pPr lvl="6">
              <a:lnSpc>
                <a:spcPct val="100000"/>
              </a:lnSpc>
              <a:spcBef>
                <a:spcPts val="0"/>
              </a:spcBef>
              <a:spcAft>
                <a:spcPts val="0"/>
              </a:spcAft>
              <a:buSzPts val="1000"/>
              <a:buNone/>
              <a:defRPr sz="1000"/>
            </a:lvl7pPr>
            <a:lvl8pPr lvl="7">
              <a:lnSpc>
                <a:spcPct val="100000"/>
              </a:lnSpc>
              <a:spcBef>
                <a:spcPts val="0"/>
              </a:spcBef>
              <a:spcAft>
                <a:spcPts val="0"/>
              </a:spcAft>
              <a:buSzPts val="1000"/>
              <a:buNone/>
              <a:defRPr sz="1000"/>
            </a:lvl8pPr>
            <a:lvl9pPr lvl="8">
              <a:lnSpc>
                <a:spcPct val="100000"/>
              </a:lnSpc>
              <a:spcBef>
                <a:spcPts val="0"/>
              </a:spcBef>
              <a:spcAft>
                <a:spcPts val="0"/>
              </a:spcAft>
              <a:buSzPts val="1000"/>
              <a:buNone/>
              <a:defRPr sz="1000"/>
            </a:lvl9pPr>
          </a:lstStyle>
          <a:p/>
        </p:txBody>
      </p:sp>
      <p:sp>
        <p:nvSpPr>
          <p:cNvPr id="89" name="Google Shape;89;p18"/>
          <p:cNvSpPr txBox="1"/>
          <p:nvPr>
            <p:ph idx="2" type="ctrTitle"/>
          </p:nvPr>
        </p:nvSpPr>
        <p:spPr>
          <a:xfrm>
            <a:off x="906139" y="2993035"/>
            <a:ext cx="1828200" cy="644700"/>
          </a:xfrm>
          <a:prstGeom prst="rect">
            <a:avLst/>
          </a:prstGeom>
          <a:ln>
            <a:noFill/>
          </a:ln>
        </p:spPr>
        <p:txBody>
          <a:bodyPr anchorCtr="0" anchor="b"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90" name="Google Shape;90;p18"/>
          <p:cNvSpPr txBox="1"/>
          <p:nvPr>
            <p:ph idx="3" type="subTitle"/>
          </p:nvPr>
        </p:nvSpPr>
        <p:spPr>
          <a:xfrm>
            <a:off x="906139" y="3553810"/>
            <a:ext cx="1522200" cy="946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sz="1000">
                <a:solidFill>
                  <a:srgbClr val="000000"/>
                </a:solidFill>
              </a:defRPr>
            </a:lvl1pPr>
            <a:lvl2pPr lvl="1">
              <a:lnSpc>
                <a:spcPct val="100000"/>
              </a:lnSpc>
              <a:spcBef>
                <a:spcPts val="0"/>
              </a:spcBef>
              <a:spcAft>
                <a:spcPts val="0"/>
              </a:spcAft>
              <a:buSzPts val="1000"/>
              <a:buNone/>
              <a:defRPr sz="1000"/>
            </a:lvl2pPr>
            <a:lvl3pPr lvl="2">
              <a:lnSpc>
                <a:spcPct val="100000"/>
              </a:lnSpc>
              <a:spcBef>
                <a:spcPts val="0"/>
              </a:spcBef>
              <a:spcAft>
                <a:spcPts val="0"/>
              </a:spcAft>
              <a:buSzPts val="1000"/>
              <a:buNone/>
              <a:defRPr sz="1000"/>
            </a:lvl3pPr>
            <a:lvl4pPr lvl="3">
              <a:lnSpc>
                <a:spcPct val="100000"/>
              </a:lnSpc>
              <a:spcBef>
                <a:spcPts val="0"/>
              </a:spcBef>
              <a:spcAft>
                <a:spcPts val="0"/>
              </a:spcAft>
              <a:buSzPts val="1000"/>
              <a:buNone/>
              <a:defRPr sz="1000"/>
            </a:lvl4pPr>
            <a:lvl5pPr lvl="4">
              <a:lnSpc>
                <a:spcPct val="100000"/>
              </a:lnSpc>
              <a:spcBef>
                <a:spcPts val="0"/>
              </a:spcBef>
              <a:spcAft>
                <a:spcPts val="0"/>
              </a:spcAft>
              <a:buSzPts val="1000"/>
              <a:buNone/>
              <a:defRPr sz="1000"/>
            </a:lvl5pPr>
            <a:lvl6pPr lvl="5">
              <a:lnSpc>
                <a:spcPct val="100000"/>
              </a:lnSpc>
              <a:spcBef>
                <a:spcPts val="0"/>
              </a:spcBef>
              <a:spcAft>
                <a:spcPts val="0"/>
              </a:spcAft>
              <a:buSzPts val="1000"/>
              <a:buNone/>
              <a:defRPr sz="1000"/>
            </a:lvl6pPr>
            <a:lvl7pPr lvl="6">
              <a:lnSpc>
                <a:spcPct val="100000"/>
              </a:lnSpc>
              <a:spcBef>
                <a:spcPts val="0"/>
              </a:spcBef>
              <a:spcAft>
                <a:spcPts val="0"/>
              </a:spcAft>
              <a:buSzPts val="1000"/>
              <a:buNone/>
              <a:defRPr sz="1000"/>
            </a:lvl7pPr>
            <a:lvl8pPr lvl="7">
              <a:lnSpc>
                <a:spcPct val="100000"/>
              </a:lnSpc>
              <a:spcBef>
                <a:spcPts val="0"/>
              </a:spcBef>
              <a:spcAft>
                <a:spcPts val="0"/>
              </a:spcAft>
              <a:buSzPts val="1000"/>
              <a:buNone/>
              <a:defRPr sz="1000"/>
            </a:lvl8pPr>
            <a:lvl9pPr lvl="8">
              <a:lnSpc>
                <a:spcPct val="100000"/>
              </a:lnSpc>
              <a:spcBef>
                <a:spcPts val="0"/>
              </a:spcBef>
              <a:spcAft>
                <a:spcPts val="0"/>
              </a:spcAft>
              <a:buSzPts val="1000"/>
              <a:buNone/>
              <a:defRPr sz="1000"/>
            </a:lvl9pPr>
          </a:lstStyle>
          <a:p/>
        </p:txBody>
      </p:sp>
      <p:sp>
        <p:nvSpPr>
          <p:cNvPr id="91" name="Google Shape;91;p18"/>
          <p:cNvSpPr txBox="1"/>
          <p:nvPr>
            <p:ph idx="4" type="ctrTitle"/>
          </p:nvPr>
        </p:nvSpPr>
        <p:spPr>
          <a:xfrm rot="5400000">
            <a:off x="6685437" y="1646270"/>
            <a:ext cx="2913300" cy="4875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92" name="Google Shape;92;p18"/>
          <p:cNvSpPr txBox="1"/>
          <p:nvPr>
            <p:ph idx="5" type="ctrTitle"/>
          </p:nvPr>
        </p:nvSpPr>
        <p:spPr>
          <a:xfrm>
            <a:off x="2928557" y="2993035"/>
            <a:ext cx="1798800" cy="644700"/>
          </a:xfrm>
          <a:prstGeom prst="rect">
            <a:avLst/>
          </a:prstGeom>
          <a:ln>
            <a:noFill/>
          </a:ln>
        </p:spPr>
        <p:txBody>
          <a:bodyPr anchorCtr="0" anchor="b"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93" name="Google Shape;93;p18"/>
          <p:cNvSpPr txBox="1"/>
          <p:nvPr>
            <p:ph idx="6" type="subTitle"/>
          </p:nvPr>
        </p:nvSpPr>
        <p:spPr>
          <a:xfrm>
            <a:off x="2928550" y="3553810"/>
            <a:ext cx="1476300" cy="946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sz="1000">
                <a:solidFill>
                  <a:srgbClr val="000000"/>
                </a:solidFill>
              </a:defRPr>
            </a:lvl1pPr>
            <a:lvl2pPr lvl="1">
              <a:lnSpc>
                <a:spcPct val="100000"/>
              </a:lnSpc>
              <a:spcBef>
                <a:spcPts val="0"/>
              </a:spcBef>
              <a:spcAft>
                <a:spcPts val="0"/>
              </a:spcAft>
              <a:buSzPts val="1000"/>
              <a:buNone/>
              <a:defRPr sz="1000"/>
            </a:lvl2pPr>
            <a:lvl3pPr lvl="2">
              <a:lnSpc>
                <a:spcPct val="100000"/>
              </a:lnSpc>
              <a:spcBef>
                <a:spcPts val="0"/>
              </a:spcBef>
              <a:spcAft>
                <a:spcPts val="0"/>
              </a:spcAft>
              <a:buSzPts val="1000"/>
              <a:buNone/>
              <a:defRPr sz="1000"/>
            </a:lvl3pPr>
            <a:lvl4pPr lvl="3">
              <a:lnSpc>
                <a:spcPct val="100000"/>
              </a:lnSpc>
              <a:spcBef>
                <a:spcPts val="0"/>
              </a:spcBef>
              <a:spcAft>
                <a:spcPts val="0"/>
              </a:spcAft>
              <a:buSzPts val="1000"/>
              <a:buNone/>
              <a:defRPr sz="1000"/>
            </a:lvl4pPr>
            <a:lvl5pPr lvl="4">
              <a:lnSpc>
                <a:spcPct val="100000"/>
              </a:lnSpc>
              <a:spcBef>
                <a:spcPts val="0"/>
              </a:spcBef>
              <a:spcAft>
                <a:spcPts val="0"/>
              </a:spcAft>
              <a:buSzPts val="1000"/>
              <a:buNone/>
              <a:defRPr sz="1000"/>
            </a:lvl5pPr>
            <a:lvl6pPr lvl="5">
              <a:lnSpc>
                <a:spcPct val="100000"/>
              </a:lnSpc>
              <a:spcBef>
                <a:spcPts val="0"/>
              </a:spcBef>
              <a:spcAft>
                <a:spcPts val="0"/>
              </a:spcAft>
              <a:buSzPts val="1000"/>
              <a:buNone/>
              <a:defRPr sz="1000"/>
            </a:lvl6pPr>
            <a:lvl7pPr lvl="6">
              <a:lnSpc>
                <a:spcPct val="100000"/>
              </a:lnSpc>
              <a:spcBef>
                <a:spcPts val="0"/>
              </a:spcBef>
              <a:spcAft>
                <a:spcPts val="0"/>
              </a:spcAft>
              <a:buSzPts val="1000"/>
              <a:buNone/>
              <a:defRPr sz="1000"/>
            </a:lvl7pPr>
            <a:lvl8pPr lvl="7">
              <a:lnSpc>
                <a:spcPct val="100000"/>
              </a:lnSpc>
              <a:spcBef>
                <a:spcPts val="0"/>
              </a:spcBef>
              <a:spcAft>
                <a:spcPts val="0"/>
              </a:spcAft>
              <a:buSzPts val="1000"/>
              <a:buNone/>
              <a:defRPr sz="1000"/>
            </a:lvl8pPr>
            <a:lvl9pPr lvl="8">
              <a:lnSpc>
                <a:spcPct val="100000"/>
              </a:lnSpc>
              <a:spcBef>
                <a:spcPts val="0"/>
              </a:spcBef>
              <a:spcAft>
                <a:spcPts val="0"/>
              </a:spcAft>
              <a:buSzPts val="1000"/>
              <a:buNone/>
              <a:defRPr sz="1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14">
    <p:spTree>
      <p:nvGrpSpPr>
        <p:cNvPr id="94" name="Shape 94"/>
        <p:cNvGrpSpPr/>
        <p:nvPr/>
      </p:nvGrpSpPr>
      <p:grpSpPr>
        <a:xfrm>
          <a:off x="0" y="0"/>
          <a:ext cx="0" cy="0"/>
          <a:chOff x="0" y="0"/>
          <a:chExt cx="0" cy="0"/>
        </a:xfrm>
      </p:grpSpPr>
      <p:sp>
        <p:nvSpPr>
          <p:cNvPr id="95" name="Google Shape;95;p19"/>
          <p:cNvSpPr txBox="1"/>
          <p:nvPr>
            <p:ph type="ctrTitle"/>
          </p:nvPr>
        </p:nvSpPr>
        <p:spPr>
          <a:xfrm>
            <a:off x="5432000" y="710675"/>
            <a:ext cx="2888100" cy="2054100"/>
          </a:xfrm>
          <a:prstGeom prst="rect">
            <a:avLst/>
          </a:prstGeom>
        </p:spPr>
        <p:txBody>
          <a:bodyPr anchorCtr="0" anchor="b" bIns="91425" lIns="91425" spcFirstLastPara="1" rIns="91425" wrap="square" tIns="91425">
            <a:noAutofit/>
          </a:bodyPr>
          <a:lstStyle>
            <a:lvl1pPr lvl="0" algn="r">
              <a:spcBef>
                <a:spcPts val="0"/>
              </a:spcBef>
              <a:spcAft>
                <a:spcPts val="0"/>
              </a:spcAft>
              <a:buSzPts val="2800"/>
              <a:buNone/>
              <a:defRPr/>
            </a:lvl1pPr>
            <a:lvl2pPr lvl="1" algn="r">
              <a:spcBef>
                <a:spcPts val="0"/>
              </a:spcBef>
              <a:spcAft>
                <a:spcPts val="0"/>
              </a:spcAft>
              <a:buClr>
                <a:srgbClr val="000000"/>
              </a:buClr>
              <a:buSzPts val="1600"/>
              <a:buNone/>
              <a:defRPr sz="1600">
                <a:solidFill>
                  <a:srgbClr val="000000"/>
                </a:solidFill>
              </a:defRPr>
            </a:lvl2pPr>
            <a:lvl3pPr lvl="2" algn="r">
              <a:spcBef>
                <a:spcPts val="0"/>
              </a:spcBef>
              <a:spcAft>
                <a:spcPts val="0"/>
              </a:spcAft>
              <a:buClr>
                <a:srgbClr val="000000"/>
              </a:buClr>
              <a:buSzPts val="1600"/>
              <a:buNone/>
              <a:defRPr sz="1600">
                <a:solidFill>
                  <a:srgbClr val="000000"/>
                </a:solidFill>
              </a:defRPr>
            </a:lvl3pPr>
            <a:lvl4pPr lvl="3" algn="r">
              <a:spcBef>
                <a:spcPts val="0"/>
              </a:spcBef>
              <a:spcAft>
                <a:spcPts val="0"/>
              </a:spcAft>
              <a:buClr>
                <a:srgbClr val="000000"/>
              </a:buClr>
              <a:buSzPts val="1600"/>
              <a:buNone/>
              <a:defRPr sz="1600">
                <a:solidFill>
                  <a:srgbClr val="000000"/>
                </a:solidFill>
              </a:defRPr>
            </a:lvl4pPr>
            <a:lvl5pPr lvl="4" algn="r">
              <a:spcBef>
                <a:spcPts val="0"/>
              </a:spcBef>
              <a:spcAft>
                <a:spcPts val="0"/>
              </a:spcAft>
              <a:buClr>
                <a:srgbClr val="000000"/>
              </a:buClr>
              <a:buSzPts val="1600"/>
              <a:buNone/>
              <a:defRPr sz="1600">
                <a:solidFill>
                  <a:srgbClr val="000000"/>
                </a:solidFill>
              </a:defRPr>
            </a:lvl5pPr>
            <a:lvl6pPr lvl="5" algn="r">
              <a:spcBef>
                <a:spcPts val="0"/>
              </a:spcBef>
              <a:spcAft>
                <a:spcPts val="0"/>
              </a:spcAft>
              <a:buClr>
                <a:srgbClr val="000000"/>
              </a:buClr>
              <a:buSzPts val="1600"/>
              <a:buNone/>
              <a:defRPr sz="1600">
                <a:solidFill>
                  <a:srgbClr val="000000"/>
                </a:solidFill>
              </a:defRPr>
            </a:lvl6pPr>
            <a:lvl7pPr lvl="6" algn="r">
              <a:spcBef>
                <a:spcPts val="0"/>
              </a:spcBef>
              <a:spcAft>
                <a:spcPts val="0"/>
              </a:spcAft>
              <a:buClr>
                <a:srgbClr val="000000"/>
              </a:buClr>
              <a:buSzPts val="1600"/>
              <a:buNone/>
              <a:defRPr sz="1600">
                <a:solidFill>
                  <a:srgbClr val="000000"/>
                </a:solidFill>
              </a:defRPr>
            </a:lvl7pPr>
            <a:lvl8pPr lvl="7" algn="r">
              <a:spcBef>
                <a:spcPts val="0"/>
              </a:spcBef>
              <a:spcAft>
                <a:spcPts val="0"/>
              </a:spcAft>
              <a:buClr>
                <a:srgbClr val="000000"/>
              </a:buClr>
              <a:buSzPts val="1600"/>
              <a:buNone/>
              <a:defRPr sz="1600">
                <a:solidFill>
                  <a:srgbClr val="000000"/>
                </a:solidFill>
              </a:defRPr>
            </a:lvl8pPr>
            <a:lvl9pPr lvl="8" algn="r">
              <a:spcBef>
                <a:spcPts val="0"/>
              </a:spcBef>
              <a:spcAft>
                <a:spcPts val="0"/>
              </a:spcAft>
              <a:buClr>
                <a:srgbClr val="000000"/>
              </a:buClr>
              <a:buSzPts val="1600"/>
              <a:buNone/>
              <a:defRPr sz="1600">
                <a:solidFill>
                  <a:srgbClr val="000000"/>
                </a:solidFill>
              </a:defRPr>
            </a:lvl9pPr>
          </a:lstStyle>
          <a:p/>
        </p:txBody>
      </p:sp>
      <p:sp>
        <p:nvSpPr>
          <p:cNvPr id="96" name="Google Shape;96;p19"/>
          <p:cNvSpPr txBox="1"/>
          <p:nvPr>
            <p:ph idx="1" type="subTitle"/>
          </p:nvPr>
        </p:nvSpPr>
        <p:spPr>
          <a:xfrm>
            <a:off x="5363550" y="2724625"/>
            <a:ext cx="2956500" cy="1784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a:lvl1pPr>
            <a:lvl2pPr lvl="1" algn="r">
              <a:lnSpc>
                <a:spcPct val="100000"/>
              </a:lnSpc>
              <a:spcBef>
                <a:spcPts val="0"/>
              </a:spcBef>
              <a:spcAft>
                <a:spcPts val="0"/>
              </a:spcAft>
              <a:buSzPts val="1200"/>
              <a:buNone/>
              <a:defRPr/>
            </a:lvl2pPr>
            <a:lvl3pPr lvl="2" algn="r">
              <a:lnSpc>
                <a:spcPct val="100000"/>
              </a:lnSpc>
              <a:spcBef>
                <a:spcPts val="0"/>
              </a:spcBef>
              <a:spcAft>
                <a:spcPts val="0"/>
              </a:spcAft>
              <a:buSzPts val="1200"/>
              <a:buNone/>
              <a:defRPr/>
            </a:lvl3pPr>
            <a:lvl4pPr lvl="3" algn="r">
              <a:lnSpc>
                <a:spcPct val="100000"/>
              </a:lnSpc>
              <a:spcBef>
                <a:spcPts val="0"/>
              </a:spcBef>
              <a:spcAft>
                <a:spcPts val="0"/>
              </a:spcAft>
              <a:buSzPts val="1200"/>
              <a:buNone/>
              <a:defRPr/>
            </a:lvl4pPr>
            <a:lvl5pPr lvl="4" algn="r">
              <a:lnSpc>
                <a:spcPct val="100000"/>
              </a:lnSpc>
              <a:spcBef>
                <a:spcPts val="0"/>
              </a:spcBef>
              <a:spcAft>
                <a:spcPts val="0"/>
              </a:spcAft>
              <a:buSzPts val="1200"/>
              <a:buNone/>
              <a:defRPr/>
            </a:lvl5pPr>
            <a:lvl6pPr lvl="5" algn="r">
              <a:lnSpc>
                <a:spcPct val="100000"/>
              </a:lnSpc>
              <a:spcBef>
                <a:spcPts val="0"/>
              </a:spcBef>
              <a:spcAft>
                <a:spcPts val="0"/>
              </a:spcAft>
              <a:buSzPts val="1200"/>
              <a:buNone/>
              <a:defRPr/>
            </a:lvl6pPr>
            <a:lvl7pPr lvl="6" algn="r">
              <a:lnSpc>
                <a:spcPct val="100000"/>
              </a:lnSpc>
              <a:spcBef>
                <a:spcPts val="0"/>
              </a:spcBef>
              <a:spcAft>
                <a:spcPts val="0"/>
              </a:spcAft>
              <a:buSzPts val="1200"/>
              <a:buNone/>
              <a:defRPr/>
            </a:lvl7pPr>
            <a:lvl8pPr lvl="7" algn="r">
              <a:lnSpc>
                <a:spcPct val="100000"/>
              </a:lnSpc>
              <a:spcBef>
                <a:spcPts val="0"/>
              </a:spcBef>
              <a:spcAft>
                <a:spcPts val="0"/>
              </a:spcAft>
              <a:buSzPts val="1200"/>
              <a:buNone/>
              <a:defRPr/>
            </a:lvl8pPr>
            <a:lvl9pPr lvl="8" algn="r">
              <a:lnSpc>
                <a:spcPct val="100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8">
    <p:spTree>
      <p:nvGrpSpPr>
        <p:cNvPr id="97" name="Shape 97"/>
        <p:cNvGrpSpPr/>
        <p:nvPr/>
      </p:nvGrpSpPr>
      <p:grpSpPr>
        <a:xfrm>
          <a:off x="0" y="0"/>
          <a:ext cx="0" cy="0"/>
          <a:chOff x="0" y="0"/>
          <a:chExt cx="0" cy="0"/>
        </a:xfrm>
      </p:grpSpPr>
      <p:sp>
        <p:nvSpPr>
          <p:cNvPr id="98" name="Google Shape;98;p20"/>
          <p:cNvSpPr txBox="1"/>
          <p:nvPr>
            <p:ph idx="1" type="subTitle"/>
          </p:nvPr>
        </p:nvSpPr>
        <p:spPr>
          <a:xfrm>
            <a:off x="915175" y="3380775"/>
            <a:ext cx="3960600" cy="6318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99" name="Google Shape;99;p20"/>
          <p:cNvSpPr txBox="1"/>
          <p:nvPr>
            <p:ph idx="2" type="subTitle"/>
          </p:nvPr>
        </p:nvSpPr>
        <p:spPr>
          <a:xfrm>
            <a:off x="915175" y="4004575"/>
            <a:ext cx="1821000" cy="213000"/>
          </a:xfrm>
          <a:prstGeom prst="rect">
            <a:avLst/>
          </a:prstGeom>
        </p:spPr>
        <p:txBody>
          <a:bodyPr anchorCtr="0" anchor="t" bIns="91425" lIns="91425" spcFirstLastPara="1" rIns="91425" wrap="square" tIns="91425">
            <a:noAutofit/>
          </a:bodyPr>
          <a:lstStyle>
            <a:lvl1pPr lvl="0">
              <a:spcBef>
                <a:spcPts val="0"/>
              </a:spcBef>
              <a:spcAft>
                <a:spcPts val="0"/>
              </a:spcAft>
              <a:buNone/>
              <a:defRPr b="1">
                <a:latin typeface="Livvic"/>
                <a:ea typeface="Livvic"/>
                <a:cs typeface="Livvic"/>
                <a:sym typeface="Livvic"/>
              </a:defRPr>
            </a:lvl1pPr>
            <a:lvl2pPr lvl="1">
              <a:spcBef>
                <a:spcPts val="1600"/>
              </a:spcBef>
              <a:spcAft>
                <a:spcPts val="0"/>
              </a:spcAft>
              <a:buNone/>
              <a:defRPr b="1">
                <a:latin typeface="Livvic"/>
                <a:ea typeface="Livvic"/>
                <a:cs typeface="Livvic"/>
                <a:sym typeface="Livvic"/>
              </a:defRPr>
            </a:lvl2pPr>
            <a:lvl3pPr lvl="2">
              <a:spcBef>
                <a:spcPts val="1600"/>
              </a:spcBef>
              <a:spcAft>
                <a:spcPts val="0"/>
              </a:spcAft>
              <a:buNone/>
              <a:defRPr b="1">
                <a:latin typeface="Livvic"/>
                <a:ea typeface="Livvic"/>
                <a:cs typeface="Livvic"/>
                <a:sym typeface="Livvic"/>
              </a:defRPr>
            </a:lvl3pPr>
            <a:lvl4pPr lvl="3">
              <a:spcBef>
                <a:spcPts val="1600"/>
              </a:spcBef>
              <a:spcAft>
                <a:spcPts val="0"/>
              </a:spcAft>
              <a:buNone/>
              <a:defRPr b="1">
                <a:latin typeface="Livvic"/>
                <a:ea typeface="Livvic"/>
                <a:cs typeface="Livvic"/>
                <a:sym typeface="Livvic"/>
              </a:defRPr>
            </a:lvl4pPr>
            <a:lvl5pPr lvl="4">
              <a:spcBef>
                <a:spcPts val="1600"/>
              </a:spcBef>
              <a:spcAft>
                <a:spcPts val="0"/>
              </a:spcAft>
              <a:buNone/>
              <a:defRPr b="1">
                <a:latin typeface="Livvic"/>
                <a:ea typeface="Livvic"/>
                <a:cs typeface="Livvic"/>
                <a:sym typeface="Livvic"/>
              </a:defRPr>
            </a:lvl5pPr>
            <a:lvl6pPr lvl="5">
              <a:spcBef>
                <a:spcPts val="1600"/>
              </a:spcBef>
              <a:spcAft>
                <a:spcPts val="0"/>
              </a:spcAft>
              <a:buNone/>
              <a:defRPr b="1">
                <a:latin typeface="Livvic"/>
                <a:ea typeface="Livvic"/>
                <a:cs typeface="Livvic"/>
                <a:sym typeface="Livvic"/>
              </a:defRPr>
            </a:lvl6pPr>
            <a:lvl7pPr lvl="6">
              <a:spcBef>
                <a:spcPts val="1600"/>
              </a:spcBef>
              <a:spcAft>
                <a:spcPts val="0"/>
              </a:spcAft>
              <a:buNone/>
              <a:defRPr b="1">
                <a:latin typeface="Livvic"/>
                <a:ea typeface="Livvic"/>
                <a:cs typeface="Livvic"/>
                <a:sym typeface="Livvic"/>
              </a:defRPr>
            </a:lvl7pPr>
            <a:lvl8pPr lvl="7">
              <a:spcBef>
                <a:spcPts val="1600"/>
              </a:spcBef>
              <a:spcAft>
                <a:spcPts val="0"/>
              </a:spcAft>
              <a:buNone/>
              <a:defRPr b="1">
                <a:latin typeface="Livvic"/>
                <a:ea typeface="Livvic"/>
                <a:cs typeface="Livvic"/>
                <a:sym typeface="Livvic"/>
              </a:defRPr>
            </a:lvl8pPr>
            <a:lvl9pPr lvl="8">
              <a:spcBef>
                <a:spcPts val="1600"/>
              </a:spcBef>
              <a:spcAft>
                <a:spcPts val="1600"/>
              </a:spcAft>
              <a:buNone/>
              <a:defRPr b="1">
                <a:latin typeface="Livvic"/>
                <a:ea typeface="Livvic"/>
                <a:cs typeface="Livvic"/>
                <a:sym typeface="Livvic"/>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16">
    <p:spTree>
      <p:nvGrpSpPr>
        <p:cNvPr id="100" name="Shape 100"/>
        <p:cNvGrpSpPr/>
        <p:nvPr/>
      </p:nvGrpSpPr>
      <p:grpSpPr>
        <a:xfrm>
          <a:off x="0" y="0"/>
          <a:ext cx="0" cy="0"/>
          <a:chOff x="0" y="0"/>
          <a:chExt cx="0" cy="0"/>
        </a:xfrm>
      </p:grpSpPr>
      <p:sp>
        <p:nvSpPr>
          <p:cNvPr id="101" name="Google Shape;101;p21"/>
          <p:cNvSpPr txBox="1"/>
          <p:nvPr>
            <p:ph idx="1" type="subTitle"/>
          </p:nvPr>
        </p:nvSpPr>
        <p:spPr>
          <a:xfrm>
            <a:off x="2117847" y="3380460"/>
            <a:ext cx="2951400" cy="295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102" name="Google Shape;102;p21"/>
          <p:cNvSpPr txBox="1"/>
          <p:nvPr>
            <p:ph type="ctrTitle"/>
          </p:nvPr>
        </p:nvSpPr>
        <p:spPr>
          <a:xfrm rot="-5400000">
            <a:off x="-343101" y="1759150"/>
            <a:ext cx="2888100" cy="897900"/>
          </a:xfrm>
          <a:prstGeom prst="rect">
            <a:avLst/>
          </a:prstGeom>
        </p:spPr>
        <p:txBody>
          <a:bodyPr anchorCtr="0" anchor="b" bIns="91425" lIns="91425" spcFirstLastPara="1" rIns="91425" wrap="square" tIns="91425">
            <a:noAutofit/>
          </a:bodyPr>
          <a:lstStyle>
            <a:lvl1pPr lvl="0" algn="r">
              <a:spcBef>
                <a:spcPts val="0"/>
              </a:spcBef>
              <a:spcAft>
                <a:spcPts val="0"/>
              </a:spcAft>
              <a:buSzPts val="2800"/>
              <a:buNone/>
              <a:defRPr/>
            </a:lvl1pPr>
            <a:lvl2pPr lvl="1" algn="r">
              <a:spcBef>
                <a:spcPts val="0"/>
              </a:spcBef>
              <a:spcAft>
                <a:spcPts val="0"/>
              </a:spcAft>
              <a:buClr>
                <a:srgbClr val="000000"/>
              </a:buClr>
              <a:buSzPts val="1600"/>
              <a:buNone/>
              <a:defRPr sz="1600">
                <a:solidFill>
                  <a:srgbClr val="000000"/>
                </a:solidFill>
              </a:defRPr>
            </a:lvl2pPr>
            <a:lvl3pPr lvl="2" algn="r">
              <a:spcBef>
                <a:spcPts val="0"/>
              </a:spcBef>
              <a:spcAft>
                <a:spcPts val="0"/>
              </a:spcAft>
              <a:buClr>
                <a:srgbClr val="000000"/>
              </a:buClr>
              <a:buSzPts val="1600"/>
              <a:buNone/>
              <a:defRPr sz="1600">
                <a:solidFill>
                  <a:srgbClr val="000000"/>
                </a:solidFill>
              </a:defRPr>
            </a:lvl3pPr>
            <a:lvl4pPr lvl="3" algn="r">
              <a:spcBef>
                <a:spcPts val="0"/>
              </a:spcBef>
              <a:spcAft>
                <a:spcPts val="0"/>
              </a:spcAft>
              <a:buClr>
                <a:srgbClr val="000000"/>
              </a:buClr>
              <a:buSzPts val="1600"/>
              <a:buNone/>
              <a:defRPr sz="1600">
                <a:solidFill>
                  <a:srgbClr val="000000"/>
                </a:solidFill>
              </a:defRPr>
            </a:lvl4pPr>
            <a:lvl5pPr lvl="4" algn="r">
              <a:spcBef>
                <a:spcPts val="0"/>
              </a:spcBef>
              <a:spcAft>
                <a:spcPts val="0"/>
              </a:spcAft>
              <a:buClr>
                <a:srgbClr val="000000"/>
              </a:buClr>
              <a:buSzPts val="1600"/>
              <a:buNone/>
              <a:defRPr sz="1600">
                <a:solidFill>
                  <a:srgbClr val="000000"/>
                </a:solidFill>
              </a:defRPr>
            </a:lvl5pPr>
            <a:lvl6pPr lvl="5" algn="r">
              <a:spcBef>
                <a:spcPts val="0"/>
              </a:spcBef>
              <a:spcAft>
                <a:spcPts val="0"/>
              </a:spcAft>
              <a:buClr>
                <a:srgbClr val="000000"/>
              </a:buClr>
              <a:buSzPts val="1600"/>
              <a:buNone/>
              <a:defRPr sz="1600">
                <a:solidFill>
                  <a:srgbClr val="000000"/>
                </a:solidFill>
              </a:defRPr>
            </a:lvl6pPr>
            <a:lvl7pPr lvl="6" algn="r">
              <a:spcBef>
                <a:spcPts val="0"/>
              </a:spcBef>
              <a:spcAft>
                <a:spcPts val="0"/>
              </a:spcAft>
              <a:buClr>
                <a:srgbClr val="000000"/>
              </a:buClr>
              <a:buSzPts val="1600"/>
              <a:buNone/>
              <a:defRPr sz="1600">
                <a:solidFill>
                  <a:srgbClr val="000000"/>
                </a:solidFill>
              </a:defRPr>
            </a:lvl7pPr>
            <a:lvl8pPr lvl="7" algn="r">
              <a:spcBef>
                <a:spcPts val="0"/>
              </a:spcBef>
              <a:spcAft>
                <a:spcPts val="0"/>
              </a:spcAft>
              <a:buClr>
                <a:srgbClr val="000000"/>
              </a:buClr>
              <a:buSzPts val="1600"/>
              <a:buNone/>
              <a:defRPr sz="1600">
                <a:solidFill>
                  <a:srgbClr val="000000"/>
                </a:solidFill>
              </a:defRPr>
            </a:lvl8pPr>
            <a:lvl9pPr lvl="8" algn="r">
              <a:spcBef>
                <a:spcPts val="0"/>
              </a:spcBef>
              <a:spcAft>
                <a:spcPts val="0"/>
              </a:spcAft>
              <a:buClr>
                <a:srgbClr val="000000"/>
              </a:buClr>
              <a:buSzPts val="1600"/>
              <a:buNone/>
              <a:defRPr sz="1600">
                <a:solidFill>
                  <a:srgbClr val="000000"/>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16_1">
    <p:spTree>
      <p:nvGrpSpPr>
        <p:cNvPr id="103" name="Shape 103"/>
        <p:cNvGrpSpPr/>
        <p:nvPr/>
      </p:nvGrpSpPr>
      <p:grpSpPr>
        <a:xfrm>
          <a:off x="0" y="0"/>
          <a:ext cx="0" cy="0"/>
          <a:chOff x="0" y="0"/>
          <a:chExt cx="0" cy="0"/>
        </a:xfrm>
      </p:grpSpPr>
      <p:sp>
        <p:nvSpPr>
          <p:cNvPr id="104" name="Google Shape;104;p22"/>
          <p:cNvSpPr txBox="1"/>
          <p:nvPr>
            <p:ph idx="1" type="subTitle"/>
          </p:nvPr>
        </p:nvSpPr>
        <p:spPr>
          <a:xfrm flipH="1">
            <a:off x="4189625" y="3380460"/>
            <a:ext cx="2951400" cy="295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105" name="Google Shape;105;p22"/>
          <p:cNvSpPr txBox="1"/>
          <p:nvPr>
            <p:ph type="ctrTitle"/>
          </p:nvPr>
        </p:nvSpPr>
        <p:spPr>
          <a:xfrm rot="5400000">
            <a:off x="6612409" y="1752564"/>
            <a:ext cx="2888100" cy="8979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Clr>
                <a:srgbClr val="000000"/>
              </a:buClr>
              <a:buSzPts val="1600"/>
              <a:buNone/>
              <a:defRPr sz="1600">
                <a:solidFill>
                  <a:srgbClr val="000000"/>
                </a:solidFill>
              </a:defRPr>
            </a:lvl2pPr>
            <a:lvl3pPr lvl="2">
              <a:spcBef>
                <a:spcPts val="0"/>
              </a:spcBef>
              <a:spcAft>
                <a:spcPts val="0"/>
              </a:spcAft>
              <a:buClr>
                <a:srgbClr val="000000"/>
              </a:buClr>
              <a:buSzPts val="1600"/>
              <a:buNone/>
              <a:defRPr sz="1600">
                <a:solidFill>
                  <a:srgbClr val="000000"/>
                </a:solidFill>
              </a:defRPr>
            </a:lvl3pPr>
            <a:lvl4pPr lvl="3">
              <a:spcBef>
                <a:spcPts val="0"/>
              </a:spcBef>
              <a:spcAft>
                <a:spcPts val="0"/>
              </a:spcAft>
              <a:buClr>
                <a:srgbClr val="000000"/>
              </a:buClr>
              <a:buSzPts val="1600"/>
              <a:buNone/>
              <a:defRPr sz="1600">
                <a:solidFill>
                  <a:srgbClr val="000000"/>
                </a:solidFill>
              </a:defRPr>
            </a:lvl4pPr>
            <a:lvl5pPr lvl="4">
              <a:spcBef>
                <a:spcPts val="0"/>
              </a:spcBef>
              <a:spcAft>
                <a:spcPts val="0"/>
              </a:spcAft>
              <a:buClr>
                <a:srgbClr val="000000"/>
              </a:buClr>
              <a:buSzPts val="1600"/>
              <a:buNone/>
              <a:defRPr sz="1600">
                <a:solidFill>
                  <a:srgbClr val="000000"/>
                </a:solidFill>
              </a:defRPr>
            </a:lvl5pPr>
            <a:lvl6pPr lvl="5">
              <a:spcBef>
                <a:spcPts val="0"/>
              </a:spcBef>
              <a:spcAft>
                <a:spcPts val="0"/>
              </a:spcAft>
              <a:buClr>
                <a:srgbClr val="000000"/>
              </a:buClr>
              <a:buSzPts val="1600"/>
              <a:buNone/>
              <a:defRPr sz="1600">
                <a:solidFill>
                  <a:srgbClr val="000000"/>
                </a:solidFill>
              </a:defRPr>
            </a:lvl6pPr>
            <a:lvl7pPr lvl="6">
              <a:spcBef>
                <a:spcPts val="0"/>
              </a:spcBef>
              <a:spcAft>
                <a:spcPts val="0"/>
              </a:spcAft>
              <a:buClr>
                <a:srgbClr val="000000"/>
              </a:buClr>
              <a:buSzPts val="1600"/>
              <a:buNone/>
              <a:defRPr sz="1600">
                <a:solidFill>
                  <a:srgbClr val="000000"/>
                </a:solidFill>
              </a:defRPr>
            </a:lvl7pPr>
            <a:lvl8pPr lvl="7">
              <a:spcBef>
                <a:spcPts val="0"/>
              </a:spcBef>
              <a:spcAft>
                <a:spcPts val="0"/>
              </a:spcAft>
              <a:buClr>
                <a:srgbClr val="000000"/>
              </a:buClr>
              <a:buSzPts val="1600"/>
              <a:buNone/>
              <a:defRPr sz="1600">
                <a:solidFill>
                  <a:srgbClr val="000000"/>
                </a:solidFill>
              </a:defRPr>
            </a:lvl8pPr>
            <a:lvl9pPr lvl="8">
              <a:spcBef>
                <a:spcPts val="0"/>
              </a:spcBef>
              <a:spcAft>
                <a:spcPts val="0"/>
              </a:spcAft>
              <a:buClr>
                <a:srgbClr val="000000"/>
              </a:buClr>
              <a:buSzPts val="1600"/>
              <a:buNone/>
              <a:defRPr sz="1600">
                <a:solidFill>
                  <a:srgbClr val="000000"/>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35">
    <p:spTree>
      <p:nvGrpSpPr>
        <p:cNvPr id="106" name="Shape 106"/>
        <p:cNvGrpSpPr/>
        <p:nvPr/>
      </p:nvGrpSpPr>
      <p:grpSpPr>
        <a:xfrm>
          <a:off x="0" y="0"/>
          <a:ext cx="0" cy="0"/>
          <a:chOff x="0" y="0"/>
          <a:chExt cx="0" cy="0"/>
        </a:xfrm>
      </p:grpSpPr>
      <p:sp>
        <p:nvSpPr>
          <p:cNvPr id="107" name="Google Shape;107;p23"/>
          <p:cNvSpPr txBox="1"/>
          <p:nvPr>
            <p:ph type="title"/>
          </p:nvPr>
        </p:nvSpPr>
        <p:spPr>
          <a:xfrm>
            <a:off x="3200250" y="1742750"/>
            <a:ext cx="27432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3600"/>
            </a:lvl1pPr>
            <a:lvl2pPr lvl="1" algn="ctr">
              <a:spcBef>
                <a:spcPts val="0"/>
              </a:spcBef>
              <a:spcAft>
                <a:spcPts val="0"/>
              </a:spcAft>
              <a:buNone/>
              <a:defRPr sz="3600">
                <a:latin typeface="Catamaran Light"/>
                <a:ea typeface="Catamaran Light"/>
                <a:cs typeface="Catamaran Light"/>
                <a:sym typeface="Catamaran Light"/>
              </a:defRPr>
            </a:lvl2pPr>
            <a:lvl3pPr lvl="2" algn="ctr">
              <a:spcBef>
                <a:spcPts val="0"/>
              </a:spcBef>
              <a:spcAft>
                <a:spcPts val="0"/>
              </a:spcAft>
              <a:buNone/>
              <a:defRPr sz="3600">
                <a:latin typeface="Catamaran Light"/>
                <a:ea typeface="Catamaran Light"/>
                <a:cs typeface="Catamaran Light"/>
                <a:sym typeface="Catamaran Light"/>
              </a:defRPr>
            </a:lvl3pPr>
            <a:lvl4pPr lvl="3" algn="ctr">
              <a:spcBef>
                <a:spcPts val="0"/>
              </a:spcBef>
              <a:spcAft>
                <a:spcPts val="0"/>
              </a:spcAft>
              <a:buNone/>
              <a:defRPr sz="3600">
                <a:latin typeface="Catamaran Light"/>
                <a:ea typeface="Catamaran Light"/>
                <a:cs typeface="Catamaran Light"/>
                <a:sym typeface="Catamaran Light"/>
              </a:defRPr>
            </a:lvl4pPr>
            <a:lvl5pPr lvl="4" algn="ctr">
              <a:spcBef>
                <a:spcPts val="0"/>
              </a:spcBef>
              <a:spcAft>
                <a:spcPts val="0"/>
              </a:spcAft>
              <a:buNone/>
              <a:defRPr sz="3600">
                <a:latin typeface="Catamaran Light"/>
                <a:ea typeface="Catamaran Light"/>
                <a:cs typeface="Catamaran Light"/>
                <a:sym typeface="Catamaran Light"/>
              </a:defRPr>
            </a:lvl5pPr>
            <a:lvl6pPr lvl="5" algn="ctr">
              <a:spcBef>
                <a:spcPts val="0"/>
              </a:spcBef>
              <a:spcAft>
                <a:spcPts val="0"/>
              </a:spcAft>
              <a:buNone/>
              <a:defRPr sz="3600">
                <a:latin typeface="Catamaran Light"/>
                <a:ea typeface="Catamaran Light"/>
                <a:cs typeface="Catamaran Light"/>
                <a:sym typeface="Catamaran Light"/>
              </a:defRPr>
            </a:lvl6pPr>
            <a:lvl7pPr lvl="6" algn="ctr">
              <a:spcBef>
                <a:spcPts val="0"/>
              </a:spcBef>
              <a:spcAft>
                <a:spcPts val="0"/>
              </a:spcAft>
              <a:buNone/>
              <a:defRPr sz="3600">
                <a:latin typeface="Catamaran Light"/>
                <a:ea typeface="Catamaran Light"/>
                <a:cs typeface="Catamaran Light"/>
                <a:sym typeface="Catamaran Light"/>
              </a:defRPr>
            </a:lvl7pPr>
            <a:lvl8pPr lvl="7" algn="ctr">
              <a:spcBef>
                <a:spcPts val="0"/>
              </a:spcBef>
              <a:spcAft>
                <a:spcPts val="0"/>
              </a:spcAft>
              <a:buNone/>
              <a:defRPr sz="3600">
                <a:latin typeface="Catamaran Light"/>
                <a:ea typeface="Catamaran Light"/>
                <a:cs typeface="Catamaran Light"/>
                <a:sym typeface="Catamaran Light"/>
              </a:defRPr>
            </a:lvl8pPr>
            <a:lvl9pPr lvl="8" algn="ctr">
              <a:spcBef>
                <a:spcPts val="0"/>
              </a:spcBef>
              <a:spcAft>
                <a:spcPts val="0"/>
              </a:spcAft>
              <a:buNone/>
              <a:defRPr sz="3600">
                <a:latin typeface="Catamaran Light"/>
                <a:ea typeface="Catamaran Light"/>
                <a:cs typeface="Catamaran Light"/>
                <a:sym typeface="Catamaran Ligh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38">
    <p:spTree>
      <p:nvGrpSpPr>
        <p:cNvPr id="108" name="Shape 108"/>
        <p:cNvGrpSpPr/>
        <p:nvPr/>
      </p:nvGrpSpPr>
      <p:grpSpPr>
        <a:xfrm>
          <a:off x="0" y="0"/>
          <a:ext cx="0" cy="0"/>
          <a:chOff x="0" y="0"/>
          <a:chExt cx="0" cy="0"/>
        </a:xfrm>
      </p:grpSpPr>
      <p:sp>
        <p:nvSpPr>
          <p:cNvPr id="109" name="Google Shape;109;p24"/>
          <p:cNvSpPr txBox="1"/>
          <p:nvPr>
            <p:ph type="ctrTitle"/>
          </p:nvPr>
        </p:nvSpPr>
        <p:spPr>
          <a:xfrm>
            <a:off x="769725" y="1310050"/>
            <a:ext cx="3430200" cy="5778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0" name="Google Shape;110;p24"/>
          <p:cNvSpPr txBox="1"/>
          <p:nvPr>
            <p:ph hasCustomPrompt="1" idx="2" type="title"/>
          </p:nvPr>
        </p:nvSpPr>
        <p:spPr>
          <a:xfrm rot="5400000">
            <a:off x="7142178" y="3570226"/>
            <a:ext cx="1738800" cy="577800"/>
          </a:xfrm>
          <a:prstGeom prst="rect">
            <a:avLst/>
          </a:prstGeom>
        </p:spPr>
        <p:txBody>
          <a:bodyPr anchorCtr="0" anchor="ctr" bIns="91425" lIns="91425" spcFirstLastPara="1" rIns="91425" wrap="square" tIns="91425">
            <a:noAutofit/>
          </a:bodyPr>
          <a:lstStyle>
            <a:lvl1pPr lvl="0" algn="r">
              <a:spcBef>
                <a:spcPts val="0"/>
              </a:spcBef>
              <a:spcAft>
                <a:spcPts val="0"/>
              </a:spcAft>
              <a:buSzPts val="6000"/>
              <a:buNone/>
              <a:defRPr sz="6000"/>
            </a:lvl1pPr>
            <a:lvl2pPr lvl="1"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30">
    <p:spTree>
      <p:nvGrpSpPr>
        <p:cNvPr id="111" name="Shape 111"/>
        <p:cNvGrpSpPr/>
        <p:nvPr/>
      </p:nvGrpSpPr>
      <p:grpSpPr>
        <a:xfrm>
          <a:off x="0" y="0"/>
          <a:ext cx="0" cy="0"/>
          <a:chOff x="0" y="0"/>
          <a:chExt cx="0" cy="0"/>
        </a:xfrm>
      </p:grpSpPr>
      <p:sp>
        <p:nvSpPr>
          <p:cNvPr id="112" name="Google Shape;112;p25"/>
          <p:cNvSpPr txBox="1"/>
          <p:nvPr>
            <p:ph type="ctrTitle"/>
          </p:nvPr>
        </p:nvSpPr>
        <p:spPr>
          <a:xfrm>
            <a:off x="656422" y="1394416"/>
            <a:ext cx="1881300" cy="6447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3" name="Google Shape;113;p25"/>
          <p:cNvSpPr txBox="1"/>
          <p:nvPr>
            <p:ph idx="1" type="subTitle"/>
          </p:nvPr>
        </p:nvSpPr>
        <p:spPr>
          <a:xfrm>
            <a:off x="656425" y="1886725"/>
            <a:ext cx="1563900" cy="1112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sz="1000"/>
            </a:lvl1pPr>
            <a:lvl2pPr lvl="1">
              <a:lnSpc>
                <a:spcPct val="100000"/>
              </a:lnSpc>
              <a:spcBef>
                <a:spcPts val="0"/>
              </a:spcBef>
              <a:spcAft>
                <a:spcPts val="0"/>
              </a:spcAft>
              <a:buSzPts val="1000"/>
              <a:buNone/>
              <a:defRPr sz="1000"/>
            </a:lvl2pPr>
            <a:lvl3pPr lvl="2">
              <a:lnSpc>
                <a:spcPct val="100000"/>
              </a:lnSpc>
              <a:spcBef>
                <a:spcPts val="0"/>
              </a:spcBef>
              <a:spcAft>
                <a:spcPts val="0"/>
              </a:spcAft>
              <a:buSzPts val="1000"/>
              <a:buNone/>
              <a:defRPr sz="1000"/>
            </a:lvl3pPr>
            <a:lvl4pPr lvl="3">
              <a:lnSpc>
                <a:spcPct val="100000"/>
              </a:lnSpc>
              <a:spcBef>
                <a:spcPts val="0"/>
              </a:spcBef>
              <a:spcAft>
                <a:spcPts val="0"/>
              </a:spcAft>
              <a:buSzPts val="1000"/>
              <a:buNone/>
              <a:defRPr sz="1000"/>
            </a:lvl4pPr>
            <a:lvl5pPr lvl="4">
              <a:lnSpc>
                <a:spcPct val="100000"/>
              </a:lnSpc>
              <a:spcBef>
                <a:spcPts val="0"/>
              </a:spcBef>
              <a:spcAft>
                <a:spcPts val="0"/>
              </a:spcAft>
              <a:buSzPts val="1000"/>
              <a:buNone/>
              <a:defRPr sz="1000"/>
            </a:lvl5pPr>
            <a:lvl6pPr lvl="5">
              <a:lnSpc>
                <a:spcPct val="100000"/>
              </a:lnSpc>
              <a:spcBef>
                <a:spcPts val="0"/>
              </a:spcBef>
              <a:spcAft>
                <a:spcPts val="0"/>
              </a:spcAft>
              <a:buSzPts val="1000"/>
              <a:buNone/>
              <a:defRPr sz="1000"/>
            </a:lvl6pPr>
            <a:lvl7pPr lvl="6">
              <a:lnSpc>
                <a:spcPct val="100000"/>
              </a:lnSpc>
              <a:spcBef>
                <a:spcPts val="0"/>
              </a:spcBef>
              <a:spcAft>
                <a:spcPts val="0"/>
              </a:spcAft>
              <a:buSzPts val="1000"/>
              <a:buNone/>
              <a:defRPr sz="1000"/>
            </a:lvl7pPr>
            <a:lvl8pPr lvl="7">
              <a:lnSpc>
                <a:spcPct val="100000"/>
              </a:lnSpc>
              <a:spcBef>
                <a:spcPts val="0"/>
              </a:spcBef>
              <a:spcAft>
                <a:spcPts val="0"/>
              </a:spcAft>
              <a:buSzPts val="1000"/>
              <a:buNone/>
              <a:defRPr sz="1000"/>
            </a:lvl8pPr>
            <a:lvl9pPr lvl="8">
              <a:lnSpc>
                <a:spcPct val="100000"/>
              </a:lnSpc>
              <a:spcBef>
                <a:spcPts val="0"/>
              </a:spcBef>
              <a:spcAft>
                <a:spcPts val="0"/>
              </a:spcAft>
              <a:buSzPts val="1000"/>
              <a:buNone/>
              <a:defRPr sz="1000"/>
            </a:lvl9pPr>
          </a:lstStyle>
          <a:p/>
        </p:txBody>
      </p:sp>
      <p:sp>
        <p:nvSpPr>
          <p:cNvPr id="114" name="Google Shape;114;p25"/>
          <p:cNvSpPr txBox="1"/>
          <p:nvPr>
            <p:ph idx="2" type="ctrTitle"/>
          </p:nvPr>
        </p:nvSpPr>
        <p:spPr>
          <a:xfrm>
            <a:off x="2650710" y="1394416"/>
            <a:ext cx="1881300" cy="644700"/>
          </a:xfrm>
          <a:prstGeom prst="rect">
            <a:avLst/>
          </a:prstGeom>
          <a:ln>
            <a:noFill/>
          </a:ln>
        </p:spPr>
        <p:txBody>
          <a:bodyPr anchorCtr="0" anchor="b"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15" name="Google Shape;115;p25"/>
          <p:cNvSpPr txBox="1"/>
          <p:nvPr>
            <p:ph idx="3" type="subTitle"/>
          </p:nvPr>
        </p:nvSpPr>
        <p:spPr>
          <a:xfrm>
            <a:off x="2610700" y="1886725"/>
            <a:ext cx="1961400" cy="1112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16" name="Google Shape;116;p25"/>
          <p:cNvSpPr txBox="1"/>
          <p:nvPr>
            <p:ph idx="4" type="ctrTitle"/>
          </p:nvPr>
        </p:nvSpPr>
        <p:spPr>
          <a:xfrm>
            <a:off x="4638106" y="1394416"/>
            <a:ext cx="1881300" cy="644700"/>
          </a:xfrm>
          <a:prstGeom prst="rect">
            <a:avLst/>
          </a:prstGeom>
          <a:ln>
            <a:noFill/>
          </a:ln>
        </p:spPr>
        <p:txBody>
          <a:bodyPr anchorCtr="0" anchor="b" bIns="91425" lIns="91425" spcFirstLastPara="1" rIns="91425" wrap="square" tIns="91425">
            <a:noAutofit/>
          </a:bodyPr>
          <a:lstStyle>
            <a:lvl1pPr lvl="0" algn="r">
              <a:spcBef>
                <a:spcPts val="0"/>
              </a:spcBef>
              <a:spcAft>
                <a:spcPts val="0"/>
              </a:spcAft>
              <a:buSzPts val="1800"/>
              <a:buNone/>
              <a:defRPr sz="1800"/>
            </a:lvl1pPr>
            <a:lvl2pPr lvl="1" algn="r">
              <a:spcBef>
                <a:spcPts val="0"/>
              </a:spcBef>
              <a:spcAft>
                <a:spcPts val="0"/>
              </a:spcAft>
              <a:buSzPts val="1800"/>
              <a:buNone/>
              <a:defRPr sz="1800"/>
            </a:lvl2pPr>
            <a:lvl3pPr lvl="2" algn="r">
              <a:spcBef>
                <a:spcPts val="0"/>
              </a:spcBef>
              <a:spcAft>
                <a:spcPts val="0"/>
              </a:spcAft>
              <a:buSzPts val="1800"/>
              <a:buNone/>
              <a:defRPr sz="1800"/>
            </a:lvl3pPr>
            <a:lvl4pPr lvl="3" algn="r">
              <a:spcBef>
                <a:spcPts val="0"/>
              </a:spcBef>
              <a:spcAft>
                <a:spcPts val="0"/>
              </a:spcAft>
              <a:buSzPts val="1800"/>
              <a:buNone/>
              <a:defRPr sz="1800"/>
            </a:lvl4pPr>
            <a:lvl5pPr lvl="4" algn="r">
              <a:spcBef>
                <a:spcPts val="0"/>
              </a:spcBef>
              <a:spcAft>
                <a:spcPts val="0"/>
              </a:spcAft>
              <a:buSzPts val="1800"/>
              <a:buNone/>
              <a:defRPr sz="1800"/>
            </a:lvl5pPr>
            <a:lvl6pPr lvl="5" algn="r">
              <a:spcBef>
                <a:spcPts val="0"/>
              </a:spcBef>
              <a:spcAft>
                <a:spcPts val="0"/>
              </a:spcAft>
              <a:buSzPts val="1800"/>
              <a:buNone/>
              <a:defRPr sz="1800"/>
            </a:lvl6pPr>
            <a:lvl7pPr lvl="6" algn="r">
              <a:spcBef>
                <a:spcPts val="0"/>
              </a:spcBef>
              <a:spcAft>
                <a:spcPts val="0"/>
              </a:spcAft>
              <a:buSzPts val="1800"/>
              <a:buNone/>
              <a:defRPr sz="1800"/>
            </a:lvl7pPr>
            <a:lvl8pPr lvl="7" algn="r">
              <a:spcBef>
                <a:spcPts val="0"/>
              </a:spcBef>
              <a:spcAft>
                <a:spcPts val="0"/>
              </a:spcAft>
              <a:buSzPts val="1800"/>
              <a:buNone/>
              <a:defRPr sz="1800"/>
            </a:lvl8pPr>
            <a:lvl9pPr lvl="8" algn="r">
              <a:spcBef>
                <a:spcPts val="0"/>
              </a:spcBef>
              <a:spcAft>
                <a:spcPts val="0"/>
              </a:spcAft>
              <a:buSzPts val="1800"/>
              <a:buNone/>
              <a:defRPr sz="1800"/>
            </a:lvl9pPr>
          </a:lstStyle>
          <a:p/>
        </p:txBody>
      </p:sp>
      <p:sp>
        <p:nvSpPr>
          <p:cNvPr id="117" name="Google Shape;117;p25"/>
          <p:cNvSpPr txBox="1"/>
          <p:nvPr>
            <p:ph idx="5" type="subTitle"/>
          </p:nvPr>
        </p:nvSpPr>
        <p:spPr>
          <a:xfrm>
            <a:off x="4878076" y="1886725"/>
            <a:ext cx="1648200" cy="1112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000"/>
              <a:buNone/>
              <a:defRPr sz="1000"/>
            </a:lvl1pPr>
            <a:lvl2pPr lvl="1" algn="r">
              <a:lnSpc>
                <a:spcPct val="100000"/>
              </a:lnSpc>
              <a:spcBef>
                <a:spcPts val="0"/>
              </a:spcBef>
              <a:spcAft>
                <a:spcPts val="0"/>
              </a:spcAft>
              <a:buSzPts val="1000"/>
              <a:buNone/>
              <a:defRPr sz="1000"/>
            </a:lvl2pPr>
            <a:lvl3pPr lvl="2" algn="r">
              <a:lnSpc>
                <a:spcPct val="100000"/>
              </a:lnSpc>
              <a:spcBef>
                <a:spcPts val="0"/>
              </a:spcBef>
              <a:spcAft>
                <a:spcPts val="0"/>
              </a:spcAft>
              <a:buSzPts val="1000"/>
              <a:buNone/>
              <a:defRPr sz="1000"/>
            </a:lvl3pPr>
            <a:lvl4pPr lvl="3" algn="r">
              <a:lnSpc>
                <a:spcPct val="100000"/>
              </a:lnSpc>
              <a:spcBef>
                <a:spcPts val="0"/>
              </a:spcBef>
              <a:spcAft>
                <a:spcPts val="0"/>
              </a:spcAft>
              <a:buSzPts val="1000"/>
              <a:buNone/>
              <a:defRPr sz="1000"/>
            </a:lvl4pPr>
            <a:lvl5pPr lvl="4" algn="r">
              <a:lnSpc>
                <a:spcPct val="100000"/>
              </a:lnSpc>
              <a:spcBef>
                <a:spcPts val="0"/>
              </a:spcBef>
              <a:spcAft>
                <a:spcPts val="0"/>
              </a:spcAft>
              <a:buSzPts val="1000"/>
              <a:buNone/>
              <a:defRPr sz="1000"/>
            </a:lvl5pPr>
            <a:lvl6pPr lvl="5" algn="r">
              <a:lnSpc>
                <a:spcPct val="100000"/>
              </a:lnSpc>
              <a:spcBef>
                <a:spcPts val="0"/>
              </a:spcBef>
              <a:spcAft>
                <a:spcPts val="0"/>
              </a:spcAft>
              <a:buSzPts val="1000"/>
              <a:buNone/>
              <a:defRPr sz="1000"/>
            </a:lvl6pPr>
            <a:lvl7pPr lvl="6" algn="r">
              <a:lnSpc>
                <a:spcPct val="100000"/>
              </a:lnSpc>
              <a:spcBef>
                <a:spcPts val="0"/>
              </a:spcBef>
              <a:spcAft>
                <a:spcPts val="0"/>
              </a:spcAft>
              <a:buSzPts val="1000"/>
              <a:buNone/>
              <a:defRPr sz="1000"/>
            </a:lvl7pPr>
            <a:lvl8pPr lvl="7" algn="r">
              <a:lnSpc>
                <a:spcPct val="100000"/>
              </a:lnSpc>
              <a:spcBef>
                <a:spcPts val="0"/>
              </a:spcBef>
              <a:spcAft>
                <a:spcPts val="0"/>
              </a:spcAft>
              <a:buSzPts val="1000"/>
              <a:buNone/>
              <a:defRPr sz="1000"/>
            </a:lvl8pPr>
            <a:lvl9pPr lvl="8" algn="r">
              <a:lnSpc>
                <a:spcPct val="100000"/>
              </a:lnSpc>
              <a:spcBef>
                <a:spcPts val="0"/>
              </a:spcBef>
              <a:spcAft>
                <a:spcPts val="0"/>
              </a:spcAft>
              <a:buSzPts val="1000"/>
              <a:buNone/>
              <a:defRPr sz="1000"/>
            </a:lvl9pPr>
          </a:lstStyle>
          <a:p/>
        </p:txBody>
      </p:sp>
      <p:sp>
        <p:nvSpPr>
          <p:cNvPr id="118" name="Google Shape;118;p25"/>
          <p:cNvSpPr txBox="1"/>
          <p:nvPr>
            <p:ph idx="6" type="ctrTitle"/>
          </p:nvPr>
        </p:nvSpPr>
        <p:spPr>
          <a:xfrm rot="5400000">
            <a:off x="6865575" y="1466125"/>
            <a:ext cx="2553000" cy="4875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9" name="Google Shape;119;p25"/>
          <p:cNvSpPr txBox="1"/>
          <p:nvPr>
            <p:ph idx="7" type="ctrTitle"/>
          </p:nvPr>
        </p:nvSpPr>
        <p:spPr>
          <a:xfrm>
            <a:off x="656422" y="3367816"/>
            <a:ext cx="1881300" cy="6447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0" name="Google Shape;120;p25"/>
          <p:cNvSpPr txBox="1"/>
          <p:nvPr>
            <p:ph idx="8" type="subTitle"/>
          </p:nvPr>
        </p:nvSpPr>
        <p:spPr>
          <a:xfrm>
            <a:off x="656425" y="3860125"/>
            <a:ext cx="1563900" cy="1112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sz="1000"/>
            </a:lvl1pPr>
            <a:lvl2pPr lvl="1">
              <a:lnSpc>
                <a:spcPct val="100000"/>
              </a:lnSpc>
              <a:spcBef>
                <a:spcPts val="0"/>
              </a:spcBef>
              <a:spcAft>
                <a:spcPts val="0"/>
              </a:spcAft>
              <a:buSzPts val="1000"/>
              <a:buNone/>
              <a:defRPr sz="1000"/>
            </a:lvl2pPr>
            <a:lvl3pPr lvl="2">
              <a:lnSpc>
                <a:spcPct val="100000"/>
              </a:lnSpc>
              <a:spcBef>
                <a:spcPts val="0"/>
              </a:spcBef>
              <a:spcAft>
                <a:spcPts val="0"/>
              </a:spcAft>
              <a:buSzPts val="1000"/>
              <a:buNone/>
              <a:defRPr sz="1000"/>
            </a:lvl3pPr>
            <a:lvl4pPr lvl="3">
              <a:lnSpc>
                <a:spcPct val="100000"/>
              </a:lnSpc>
              <a:spcBef>
                <a:spcPts val="0"/>
              </a:spcBef>
              <a:spcAft>
                <a:spcPts val="0"/>
              </a:spcAft>
              <a:buSzPts val="1000"/>
              <a:buNone/>
              <a:defRPr sz="1000"/>
            </a:lvl4pPr>
            <a:lvl5pPr lvl="4">
              <a:lnSpc>
                <a:spcPct val="100000"/>
              </a:lnSpc>
              <a:spcBef>
                <a:spcPts val="0"/>
              </a:spcBef>
              <a:spcAft>
                <a:spcPts val="0"/>
              </a:spcAft>
              <a:buSzPts val="1000"/>
              <a:buNone/>
              <a:defRPr sz="1000"/>
            </a:lvl5pPr>
            <a:lvl6pPr lvl="5">
              <a:lnSpc>
                <a:spcPct val="100000"/>
              </a:lnSpc>
              <a:spcBef>
                <a:spcPts val="0"/>
              </a:spcBef>
              <a:spcAft>
                <a:spcPts val="0"/>
              </a:spcAft>
              <a:buSzPts val="1000"/>
              <a:buNone/>
              <a:defRPr sz="1000"/>
            </a:lvl6pPr>
            <a:lvl7pPr lvl="6">
              <a:lnSpc>
                <a:spcPct val="100000"/>
              </a:lnSpc>
              <a:spcBef>
                <a:spcPts val="0"/>
              </a:spcBef>
              <a:spcAft>
                <a:spcPts val="0"/>
              </a:spcAft>
              <a:buSzPts val="1000"/>
              <a:buNone/>
              <a:defRPr sz="1000"/>
            </a:lvl7pPr>
            <a:lvl8pPr lvl="7">
              <a:lnSpc>
                <a:spcPct val="100000"/>
              </a:lnSpc>
              <a:spcBef>
                <a:spcPts val="0"/>
              </a:spcBef>
              <a:spcAft>
                <a:spcPts val="0"/>
              </a:spcAft>
              <a:buSzPts val="1000"/>
              <a:buNone/>
              <a:defRPr sz="1000"/>
            </a:lvl8pPr>
            <a:lvl9pPr lvl="8">
              <a:lnSpc>
                <a:spcPct val="100000"/>
              </a:lnSpc>
              <a:spcBef>
                <a:spcPts val="0"/>
              </a:spcBef>
              <a:spcAft>
                <a:spcPts val="0"/>
              </a:spcAft>
              <a:buSzPts val="1000"/>
              <a:buNone/>
              <a:defRPr sz="1000"/>
            </a:lvl9pPr>
          </a:lstStyle>
          <a:p/>
        </p:txBody>
      </p:sp>
      <p:sp>
        <p:nvSpPr>
          <p:cNvPr id="121" name="Google Shape;121;p25"/>
          <p:cNvSpPr txBox="1"/>
          <p:nvPr>
            <p:ph idx="9" type="ctrTitle"/>
          </p:nvPr>
        </p:nvSpPr>
        <p:spPr>
          <a:xfrm>
            <a:off x="2650710" y="3367816"/>
            <a:ext cx="1881300" cy="644700"/>
          </a:xfrm>
          <a:prstGeom prst="rect">
            <a:avLst/>
          </a:prstGeom>
          <a:ln>
            <a:noFill/>
          </a:ln>
        </p:spPr>
        <p:txBody>
          <a:bodyPr anchorCtr="0" anchor="b"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22" name="Google Shape;122;p25"/>
          <p:cNvSpPr txBox="1"/>
          <p:nvPr>
            <p:ph idx="13" type="subTitle"/>
          </p:nvPr>
        </p:nvSpPr>
        <p:spPr>
          <a:xfrm>
            <a:off x="2610700" y="3860125"/>
            <a:ext cx="1961400" cy="1112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23" name="Google Shape;123;p25"/>
          <p:cNvSpPr txBox="1"/>
          <p:nvPr>
            <p:ph idx="14" type="ctrTitle"/>
          </p:nvPr>
        </p:nvSpPr>
        <p:spPr>
          <a:xfrm>
            <a:off x="4638106" y="3367816"/>
            <a:ext cx="1881300" cy="644700"/>
          </a:xfrm>
          <a:prstGeom prst="rect">
            <a:avLst/>
          </a:prstGeom>
          <a:ln>
            <a:noFill/>
          </a:ln>
        </p:spPr>
        <p:txBody>
          <a:bodyPr anchorCtr="0" anchor="b" bIns="91425" lIns="91425" spcFirstLastPara="1" rIns="91425" wrap="square" tIns="91425">
            <a:noAutofit/>
          </a:bodyPr>
          <a:lstStyle>
            <a:lvl1pPr lvl="0" algn="r">
              <a:spcBef>
                <a:spcPts val="0"/>
              </a:spcBef>
              <a:spcAft>
                <a:spcPts val="0"/>
              </a:spcAft>
              <a:buSzPts val="1800"/>
              <a:buNone/>
              <a:defRPr sz="1800"/>
            </a:lvl1pPr>
            <a:lvl2pPr lvl="1" algn="r">
              <a:spcBef>
                <a:spcPts val="0"/>
              </a:spcBef>
              <a:spcAft>
                <a:spcPts val="0"/>
              </a:spcAft>
              <a:buSzPts val="1800"/>
              <a:buNone/>
              <a:defRPr sz="1800"/>
            </a:lvl2pPr>
            <a:lvl3pPr lvl="2" algn="r">
              <a:spcBef>
                <a:spcPts val="0"/>
              </a:spcBef>
              <a:spcAft>
                <a:spcPts val="0"/>
              </a:spcAft>
              <a:buSzPts val="1800"/>
              <a:buNone/>
              <a:defRPr sz="1800"/>
            </a:lvl3pPr>
            <a:lvl4pPr lvl="3" algn="r">
              <a:spcBef>
                <a:spcPts val="0"/>
              </a:spcBef>
              <a:spcAft>
                <a:spcPts val="0"/>
              </a:spcAft>
              <a:buSzPts val="1800"/>
              <a:buNone/>
              <a:defRPr sz="1800"/>
            </a:lvl4pPr>
            <a:lvl5pPr lvl="4" algn="r">
              <a:spcBef>
                <a:spcPts val="0"/>
              </a:spcBef>
              <a:spcAft>
                <a:spcPts val="0"/>
              </a:spcAft>
              <a:buSzPts val="1800"/>
              <a:buNone/>
              <a:defRPr sz="1800"/>
            </a:lvl5pPr>
            <a:lvl6pPr lvl="5" algn="r">
              <a:spcBef>
                <a:spcPts val="0"/>
              </a:spcBef>
              <a:spcAft>
                <a:spcPts val="0"/>
              </a:spcAft>
              <a:buSzPts val="1800"/>
              <a:buNone/>
              <a:defRPr sz="1800"/>
            </a:lvl6pPr>
            <a:lvl7pPr lvl="6" algn="r">
              <a:spcBef>
                <a:spcPts val="0"/>
              </a:spcBef>
              <a:spcAft>
                <a:spcPts val="0"/>
              </a:spcAft>
              <a:buSzPts val="1800"/>
              <a:buNone/>
              <a:defRPr sz="1800"/>
            </a:lvl7pPr>
            <a:lvl8pPr lvl="7" algn="r">
              <a:spcBef>
                <a:spcPts val="0"/>
              </a:spcBef>
              <a:spcAft>
                <a:spcPts val="0"/>
              </a:spcAft>
              <a:buSzPts val="1800"/>
              <a:buNone/>
              <a:defRPr sz="1800"/>
            </a:lvl8pPr>
            <a:lvl9pPr lvl="8" algn="r">
              <a:spcBef>
                <a:spcPts val="0"/>
              </a:spcBef>
              <a:spcAft>
                <a:spcPts val="0"/>
              </a:spcAft>
              <a:buSzPts val="1800"/>
              <a:buNone/>
              <a:defRPr sz="1800"/>
            </a:lvl9pPr>
          </a:lstStyle>
          <a:p/>
        </p:txBody>
      </p:sp>
      <p:sp>
        <p:nvSpPr>
          <p:cNvPr id="124" name="Google Shape;124;p25"/>
          <p:cNvSpPr txBox="1"/>
          <p:nvPr>
            <p:ph idx="15" type="subTitle"/>
          </p:nvPr>
        </p:nvSpPr>
        <p:spPr>
          <a:xfrm>
            <a:off x="4878076" y="3860125"/>
            <a:ext cx="1648200" cy="1112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000"/>
              <a:buNone/>
              <a:defRPr sz="1000"/>
            </a:lvl1pPr>
            <a:lvl2pPr lvl="1" algn="r">
              <a:lnSpc>
                <a:spcPct val="100000"/>
              </a:lnSpc>
              <a:spcBef>
                <a:spcPts val="0"/>
              </a:spcBef>
              <a:spcAft>
                <a:spcPts val="0"/>
              </a:spcAft>
              <a:buSzPts val="1000"/>
              <a:buNone/>
              <a:defRPr sz="1000"/>
            </a:lvl2pPr>
            <a:lvl3pPr lvl="2" algn="r">
              <a:lnSpc>
                <a:spcPct val="100000"/>
              </a:lnSpc>
              <a:spcBef>
                <a:spcPts val="0"/>
              </a:spcBef>
              <a:spcAft>
                <a:spcPts val="0"/>
              </a:spcAft>
              <a:buSzPts val="1000"/>
              <a:buNone/>
              <a:defRPr sz="1000"/>
            </a:lvl3pPr>
            <a:lvl4pPr lvl="3" algn="r">
              <a:lnSpc>
                <a:spcPct val="100000"/>
              </a:lnSpc>
              <a:spcBef>
                <a:spcPts val="0"/>
              </a:spcBef>
              <a:spcAft>
                <a:spcPts val="0"/>
              </a:spcAft>
              <a:buSzPts val="1000"/>
              <a:buNone/>
              <a:defRPr sz="1000"/>
            </a:lvl4pPr>
            <a:lvl5pPr lvl="4" algn="r">
              <a:lnSpc>
                <a:spcPct val="100000"/>
              </a:lnSpc>
              <a:spcBef>
                <a:spcPts val="0"/>
              </a:spcBef>
              <a:spcAft>
                <a:spcPts val="0"/>
              </a:spcAft>
              <a:buSzPts val="1000"/>
              <a:buNone/>
              <a:defRPr sz="1000"/>
            </a:lvl5pPr>
            <a:lvl6pPr lvl="5" algn="r">
              <a:lnSpc>
                <a:spcPct val="100000"/>
              </a:lnSpc>
              <a:spcBef>
                <a:spcPts val="0"/>
              </a:spcBef>
              <a:spcAft>
                <a:spcPts val="0"/>
              </a:spcAft>
              <a:buSzPts val="1000"/>
              <a:buNone/>
              <a:defRPr sz="1000"/>
            </a:lvl6pPr>
            <a:lvl7pPr lvl="6" algn="r">
              <a:lnSpc>
                <a:spcPct val="100000"/>
              </a:lnSpc>
              <a:spcBef>
                <a:spcPts val="0"/>
              </a:spcBef>
              <a:spcAft>
                <a:spcPts val="0"/>
              </a:spcAft>
              <a:buSzPts val="1000"/>
              <a:buNone/>
              <a:defRPr sz="1000"/>
            </a:lvl7pPr>
            <a:lvl8pPr lvl="7" algn="r">
              <a:lnSpc>
                <a:spcPct val="100000"/>
              </a:lnSpc>
              <a:spcBef>
                <a:spcPts val="0"/>
              </a:spcBef>
              <a:spcAft>
                <a:spcPts val="0"/>
              </a:spcAft>
              <a:buSzPts val="1000"/>
              <a:buNone/>
              <a:defRPr sz="1000"/>
            </a:lvl8pPr>
            <a:lvl9pPr lvl="8" algn="r">
              <a:lnSpc>
                <a:spcPct val="100000"/>
              </a:lnSpc>
              <a:spcBef>
                <a:spcPts val="0"/>
              </a:spcBef>
              <a:spcAft>
                <a:spcPts val="0"/>
              </a:spcAft>
              <a:buSzPts val="1000"/>
              <a:buNone/>
              <a:defRPr sz="1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31">
    <p:spTree>
      <p:nvGrpSpPr>
        <p:cNvPr id="125" name="Shape 125"/>
        <p:cNvGrpSpPr/>
        <p:nvPr/>
      </p:nvGrpSpPr>
      <p:grpSpPr>
        <a:xfrm>
          <a:off x="0" y="0"/>
          <a:ext cx="0" cy="0"/>
          <a:chOff x="0" y="0"/>
          <a:chExt cx="0" cy="0"/>
        </a:xfrm>
      </p:grpSpPr>
      <p:sp>
        <p:nvSpPr>
          <p:cNvPr id="126" name="Google Shape;126;p26"/>
          <p:cNvSpPr txBox="1"/>
          <p:nvPr>
            <p:ph type="ctrTitle"/>
          </p:nvPr>
        </p:nvSpPr>
        <p:spPr>
          <a:xfrm rot="5400000">
            <a:off x="6603595" y="1930225"/>
            <a:ext cx="3481200" cy="487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CUSTOM_21">
    <p:spTree>
      <p:nvGrpSpPr>
        <p:cNvPr id="127" name="Shape 127"/>
        <p:cNvGrpSpPr/>
        <p:nvPr/>
      </p:nvGrpSpPr>
      <p:grpSpPr>
        <a:xfrm>
          <a:off x="0" y="0"/>
          <a:ext cx="0" cy="0"/>
          <a:chOff x="0" y="0"/>
          <a:chExt cx="0" cy="0"/>
        </a:xfrm>
      </p:grpSpPr>
      <p:sp>
        <p:nvSpPr>
          <p:cNvPr id="128" name="Google Shape;128;p27"/>
          <p:cNvSpPr txBox="1"/>
          <p:nvPr>
            <p:ph idx="1" type="subTitle"/>
          </p:nvPr>
        </p:nvSpPr>
        <p:spPr>
          <a:xfrm>
            <a:off x="4633950" y="1847896"/>
            <a:ext cx="1818000" cy="1112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sz="1000"/>
            </a:lvl1pPr>
            <a:lvl2pPr lvl="1">
              <a:lnSpc>
                <a:spcPct val="100000"/>
              </a:lnSpc>
              <a:spcBef>
                <a:spcPts val="0"/>
              </a:spcBef>
              <a:spcAft>
                <a:spcPts val="0"/>
              </a:spcAft>
              <a:buSzPts val="1000"/>
              <a:buNone/>
              <a:defRPr sz="1000"/>
            </a:lvl2pPr>
            <a:lvl3pPr lvl="2">
              <a:lnSpc>
                <a:spcPct val="100000"/>
              </a:lnSpc>
              <a:spcBef>
                <a:spcPts val="0"/>
              </a:spcBef>
              <a:spcAft>
                <a:spcPts val="0"/>
              </a:spcAft>
              <a:buSzPts val="1000"/>
              <a:buNone/>
              <a:defRPr sz="1000"/>
            </a:lvl3pPr>
            <a:lvl4pPr lvl="3">
              <a:lnSpc>
                <a:spcPct val="100000"/>
              </a:lnSpc>
              <a:spcBef>
                <a:spcPts val="0"/>
              </a:spcBef>
              <a:spcAft>
                <a:spcPts val="0"/>
              </a:spcAft>
              <a:buSzPts val="1000"/>
              <a:buNone/>
              <a:defRPr sz="1000"/>
            </a:lvl4pPr>
            <a:lvl5pPr lvl="4">
              <a:lnSpc>
                <a:spcPct val="100000"/>
              </a:lnSpc>
              <a:spcBef>
                <a:spcPts val="0"/>
              </a:spcBef>
              <a:spcAft>
                <a:spcPts val="0"/>
              </a:spcAft>
              <a:buSzPts val="1000"/>
              <a:buNone/>
              <a:defRPr sz="1000"/>
            </a:lvl5pPr>
            <a:lvl6pPr lvl="5">
              <a:lnSpc>
                <a:spcPct val="100000"/>
              </a:lnSpc>
              <a:spcBef>
                <a:spcPts val="0"/>
              </a:spcBef>
              <a:spcAft>
                <a:spcPts val="0"/>
              </a:spcAft>
              <a:buSzPts val="1000"/>
              <a:buNone/>
              <a:defRPr sz="1000"/>
            </a:lvl6pPr>
            <a:lvl7pPr lvl="6">
              <a:lnSpc>
                <a:spcPct val="100000"/>
              </a:lnSpc>
              <a:spcBef>
                <a:spcPts val="0"/>
              </a:spcBef>
              <a:spcAft>
                <a:spcPts val="0"/>
              </a:spcAft>
              <a:buSzPts val="1000"/>
              <a:buNone/>
              <a:defRPr sz="1000"/>
            </a:lvl7pPr>
            <a:lvl8pPr lvl="7">
              <a:lnSpc>
                <a:spcPct val="100000"/>
              </a:lnSpc>
              <a:spcBef>
                <a:spcPts val="0"/>
              </a:spcBef>
              <a:spcAft>
                <a:spcPts val="0"/>
              </a:spcAft>
              <a:buSzPts val="1000"/>
              <a:buNone/>
              <a:defRPr sz="1000"/>
            </a:lvl8pPr>
            <a:lvl9pPr lvl="8">
              <a:lnSpc>
                <a:spcPct val="100000"/>
              </a:lnSpc>
              <a:spcBef>
                <a:spcPts val="0"/>
              </a:spcBef>
              <a:spcAft>
                <a:spcPts val="0"/>
              </a:spcAft>
              <a:buSzPts val="1000"/>
              <a:buNone/>
              <a:defRPr sz="1000"/>
            </a:lvl9pPr>
          </a:lstStyle>
          <a:p/>
        </p:txBody>
      </p:sp>
      <p:sp>
        <p:nvSpPr>
          <p:cNvPr id="129" name="Google Shape;129;p27"/>
          <p:cNvSpPr txBox="1"/>
          <p:nvPr>
            <p:ph idx="2" type="subTitle"/>
          </p:nvPr>
        </p:nvSpPr>
        <p:spPr>
          <a:xfrm>
            <a:off x="4633950" y="3827870"/>
            <a:ext cx="1818000" cy="1112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sz="1000"/>
            </a:lvl1pPr>
            <a:lvl2pPr lvl="1">
              <a:lnSpc>
                <a:spcPct val="100000"/>
              </a:lnSpc>
              <a:spcBef>
                <a:spcPts val="0"/>
              </a:spcBef>
              <a:spcAft>
                <a:spcPts val="0"/>
              </a:spcAft>
              <a:buSzPts val="1000"/>
              <a:buNone/>
              <a:defRPr sz="1000"/>
            </a:lvl2pPr>
            <a:lvl3pPr lvl="2">
              <a:lnSpc>
                <a:spcPct val="100000"/>
              </a:lnSpc>
              <a:spcBef>
                <a:spcPts val="0"/>
              </a:spcBef>
              <a:spcAft>
                <a:spcPts val="0"/>
              </a:spcAft>
              <a:buSzPts val="1000"/>
              <a:buNone/>
              <a:defRPr sz="1000"/>
            </a:lvl3pPr>
            <a:lvl4pPr lvl="3">
              <a:lnSpc>
                <a:spcPct val="100000"/>
              </a:lnSpc>
              <a:spcBef>
                <a:spcPts val="0"/>
              </a:spcBef>
              <a:spcAft>
                <a:spcPts val="0"/>
              </a:spcAft>
              <a:buSzPts val="1000"/>
              <a:buNone/>
              <a:defRPr sz="1000"/>
            </a:lvl4pPr>
            <a:lvl5pPr lvl="4">
              <a:lnSpc>
                <a:spcPct val="100000"/>
              </a:lnSpc>
              <a:spcBef>
                <a:spcPts val="0"/>
              </a:spcBef>
              <a:spcAft>
                <a:spcPts val="0"/>
              </a:spcAft>
              <a:buSzPts val="1000"/>
              <a:buNone/>
              <a:defRPr sz="1000"/>
            </a:lvl5pPr>
            <a:lvl6pPr lvl="5">
              <a:lnSpc>
                <a:spcPct val="100000"/>
              </a:lnSpc>
              <a:spcBef>
                <a:spcPts val="0"/>
              </a:spcBef>
              <a:spcAft>
                <a:spcPts val="0"/>
              </a:spcAft>
              <a:buSzPts val="1000"/>
              <a:buNone/>
              <a:defRPr sz="1000"/>
            </a:lvl6pPr>
            <a:lvl7pPr lvl="6">
              <a:lnSpc>
                <a:spcPct val="100000"/>
              </a:lnSpc>
              <a:spcBef>
                <a:spcPts val="0"/>
              </a:spcBef>
              <a:spcAft>
                <a:spcPts val="0"/>
              </a:spcAft>
              <a:buSzPts val="1000"/>
              <a:buNone/>
              <a:defRPr sz="1000"/>
            </a:lvl7pPr>
            <a:lvl8pPr lvl="7">
              <a:lnSpc>
                <a:spcPct val="100000"/>
              </a:lnSpc>
              <a:spcBef>
                <a:spcPts val="0"/>
              </a:spcBef>
              <a:spcAft>
                <a:spcPts val="0"/>
              </a:spcAft>
              <a:buSzPts val="1000"/>
              <a:buNone/>
              <a:defRPr sz="1000"/>
            </a:lvl8pPr>
            <a:lvl9pPr lvl="8">
              <a:lnSpc>
                <a:spcPct val="100000"/>
              </a:lnSpc>
              <a:spcBef>
                <a:spcPts val="0"/>
              </a:spcBef>
              <a:spcAft>
                <a:spcPts val="0"/>
              </a:spcAft>
              <a:buSzPts val="1000"/>
              <a:buNone/>
              <a:defRPr sz="1000"/>
            </a:lvl9pPr>
          </a:lstStyle>
          <a:p/>
        </p:txBody>
      </p:sp>
      <p:sp>
        <p:nvSpPr>
          <p:cNvPr id="130" name="Google Shape;130;p27"/>
          <p:cNvSpPr txBox="1"/>
          <p:nvPr>
            <p:ph type="ctrTitle"/>
          </p:nvPr>
        </p:nvSpPr>
        <p:spPr>
          <a:xfrm>
            <a:off x="4633950" y="1539296"/>
            <a:ext cx="2619300" cy="3849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31" name="Google Shape;131;p27"/>
          <p:cNvSpPr txBox="1"/>
          <p:nvPr>
            <p:ph idx="3" type="ctrTitle"/>
          </p:nvPr>
        </p:nvSpPr>
        <p:spPr>
          <a:xfrm>
            <a:off x="4633950" y="3519270"/>
            <a:ext cx="2619300" cy="3849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32" name="Google Shape;132;p27"/>
          <p:cNvSpPr txBox="1"/>
          <p:nvPr>
            <p:ph idx="4" type="ctrTitle"/>
          </p:nvPr>
        </p:nvSpPr>
        <p:spPr>
          <a:xfrm rot="5400000">
            <a:off x="6917175" y="1414524"/>
            <a:ext cx="2449800" cy="4875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Tree>
  </p:cSld>
  <p:clrMapOvr>
    <a:masterClrMapping/>
  </p:clrMapOvr>
  <p:extLst>
    <p:ext uri="{DCECCB84-F9BA-43D5-87BE-67443E8EF086}">
      <p15:sldGuideLst>
        <p15:guide id="1" orient="horz" pos="510">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5">
  <p:cSld name="CUSTOM_32">
    <p:spTree>
      <p:nvGrpSpPr>
        <p:cNvPr id="133" name="Shape 133"/>
        <p:cNvGrpSpPr/>
        <p:nvPr/>
      </p:nvGrpSpPr>
      <p:grpSpPr>
        <a:xfrm>
          <a:off x="0" y="0"/>
          <a:ext cx="0" cy="0"/>
          <a:chOff x="0" y="0"/>
          <a:chExt cx="0" cy="0"/>
        </a:xfrm>
      </p:grpSpPr>
      <p:sp>
        <p:nvSpPr>
          <p:cNvPr id="134" name="Google Shape;134;p28"/>
          <p:cNvSpPr txBox="1"/>
          <p:nvPr>
            <p:ph idx="1" type="subTitle"/>
          </p:nvPr>
        </p:nvSpPr>
        <p:spPr>
          <a:xfrm>
            <a:off x="2258125" y="3106325"/>
            <a:ext cx="3029100" cy="1009500"/>
          </a:xfrm>
          <a:prstGeom prst="rect">
            <a:avLst/>
          </a:prstGeom>
        </p:spPr>
        <p:txBody>
          <a:bodyPr anchorCtr="0" anchor="t" bIns="91425" lIns="91425" spcFirstLastPara="1" rIns="91425" wrap="square" tIns="91425">
            <a:noAutofit/>
          </a:bodyPr>
          <a:lstStyle>
            <a:lvl1pPr lvl="0">
              <a:spcBef>
                <a:spcPts val="0"/>
              </a:spcBef>
              <a:spcAft>
                <a:spcPts val="0"/>
              </a:spcAft>
              <a:buNone/>
              <a:defRPr sz="11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135" name="Google Shape;135;p28"/>
          <p:cNvSpPr txBox="1"/>
          <p:nvPr>
            <p:ph type="ctrTitle"/>
          </p:nvPr>
        </p:nvSpPr>
        <p:spPr>
          <a:xfrm rot="5400000">
            <a:off x="7241489" y="1041025"/>
            <a:ext cx="1702800" cy="4875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4">
  <p:cSld name="CUSTOM_33">
    <p:spTree>
      <p:nvGrpSpPr>
        <p:cNvPr id="136" name="Shape 136"/>
        <p:cNvGrpSpPr/>
        <p:nvPr/>
      </p:nvGrpSpPr>
      <p:grpSpPr>
        <a:xfrm>
          <a:off x="0" y="0"/>
          <a:ext cx="0" cy="0"/>
          <a:chOff x="0" y="0"/>
          <a:chExt cx="0" cy="0"/>
        </a:xfrm>
      </p:grpSpPr>
      <p:sp>
        <p:nvSpPr>
          <p:cNvPr id="137" name="Google Shape;137;p29"/>
          <p:cNvSpPr txBox="1"/>
          <p:nvPr>
            <p:ph idx="1" type="subTitle"/>
          </p:nvPr>
        </p:nvSpPr>
        <p:spPr>
          <a:xfrm flipH="1">
            <a:off x="840600" y="2432150"/>
            <a:ext cx="1650300" cy="753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000">
                <a:solidFill>
                  <a:srgbClr val="000000"/>
                </a:solidFill>
              </a:defRPr>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38" name="Google Shape;138;p29"/>
          <p:cNvSpPr txBox="1"/>
          <p:nvPr>
            <p:ph idx="2" type="subTitle"/>
          </p:nvPr>
        </p:nvSpPr>
        <p:spPr>
          <a:xfrm>
            <a:off x="4702174" y="1049093"/>
            <a:ext cx="1960200" cy="1112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000000"/>
              </a:buClr>
              <a:buSzPts val="1000"/>
              <a:buNone/>
              <a:defRPr sz="1000">
                <a:solidFill>
                  <a:srgbClr val="000000"/>
                </a:solidFill>
              </a:defRPr>
            </a:lvl1pPr>
            <a:lvl2pPr lvl="1">
              <a:lnSpc>
                <a:spcPct val="100000"/>
              </a:lnSpc>
              <a:spcBef>
                <a:spcPts val="0"/>
              </a:spcBef>
              <a:spcAft>
                <a:spcPts val="0"/>
              </a:spcAft>
              <a:buClr>
                <a:srgbClr val="000000"/>
              </a:buClr>
              <a:buSzPts val="1000"/>
              <a:buNone/>
              <a:defRPr sz="1000">
                <a:solidFill>
                  <a:srgbClr val="000000"/>
                </a:solidFill>
              </a:defRPr>
            </a:lvl2pPr>
            <a:lvl3pPr lvl="2">
              <a:lnSpc>
                <a:spcPct val="100000"/>
              </a:lnSpc>
              <a:spcBef>
                <a:spcPts val="0"/>
              </a:spcBef>
              <a:spcAft>
                <a:spcPts val="0"/>
              </a:spcAft>
              <a:buClr>
                <a:srgbClr val="000000"/>
              </a:buClr>
              <a:buSzPts val="1000"/>
              <a:buNone/>
              <a:defRPr sz="1000">
                <a:solidFill>
                  <a:srgbClr val="000000"/>
                </a:solidFill>
              </a:defRPr>
            </a:lvl3pPr>
            <a:lvl4pPr lvl="3">
              <a:lnSpc>
                <a:spcPct val="100000"/>
              </a:lnSpc>
              <a:spcBef>
                <a:spcPts val="0"/>
              </a:spcBef>
              <a:spcAft>
                <a:spcPts val="0"/>
              </a:spcAft>
              <a:buClr>
                <a:srgbClr val="000000"/>
              </a:buClr>
              <a:buSzPts val="1000"/>
              <a:buNone/>
              <a:defRPr sz="1000">
                <a:solidFill>
                  <a:srgbClr val="000000"/>
                </a:solidFill>
              </a:defRPr>
            </a:lvl4pPr>
            <a:lvl5pPr lvl="4">
              <a:lnSpc>
                <a:spcPct val="100000"/>
              </a:lnSpc>
              <a:spcBef>
                <a:spcPts val="0"/>
              </a:spcBef>
              <a:spcAft>
                <a:spcPts val="0"/>
              </a:spcAft>
              <a:buClr>
                <a:srgbClr val="000000"/>
              </a:buClr>
              <a:buSzPts val="1000"/>
              <a:buNone/>
              <a:defRPr sz="1000">
                <a:solidFill>
                  <a:srgbClr val="000000"/>
                </a:solidFill>
              </a:defRPr>
            </a:lvl5pPr>
            <a:lvl6pPr lvl="5">
              <a:lnSpc>
                <a:spcPct val="100000"/>
              </a:lnSpc>
              <a:spcBef>
                <a:spcPts val="0"/>
              </a:spcBef>
              <a:spcAft>
                <a:spcPts val="0"/>
              </a:spcAft>
              <a:buClr>
                <a:srgbClr val="000000"/>
              </a:buClr>
              <a:buSzPts val="1000"/>
              <a:buNone/>
              <a:defRPr sz="1000">
                <a:solidFill>
                  <a:srgbClr val="000000"/>
                </a:solidFill>
              </a:defRPr>
            </a:lvl6pPr>
            <a:lvl7pPr lvl="6">
              <a:lnSpc>
                <a:spcPct val="100000"/>
              </a:lnSpc>
              <a:spcBef>
                <a:spcPts val="0"/>
              </a:spcBef>
              <a:spcAft>
                <a:spcPts val="0"/>
              </a:spcAft>
              <a:buClr>
                <a:srgbClr val="000000"/>
              </a:buClr>
              <a:buSzPts val="1000"/>
              <a:buNone/>
              <a:defRPr sz="1000">
                <a:solidFill>
                  <a:srgbClr val="000000"/>
                </a:solidFill>
              </a:defRPr>
            </a:lvl7pPr>
            <a:lvl8pPr lvl="7">
              <a:lnSpc>
                <a:spcPct val="100000"/>
              </a:lnSpc>
              <a:spcBef>
                <a:spcPts val="0"/>
              </a:spcBef>
              <a:spcAft>
                <a:spcPts val="0"/>
              </a:spcAft>
              <a:buClr>
                <a:srgbClr val="000000"/>
              </a:buClr>
              <a:buSzPts val="1000"/>
              <a:buNone/>
              <a:defRPr sz="1000">
                <a:solidFill>
                  <a:srgbClr val="000000"/>
                </a:solidFill>
              </a:defRPr>
            </a:lvl8pPr>
            <a:lvl9pPr lvl="8">
              <a:lnSpc>
                <a:spcPct val="100000"/>
              </a:lnSpc>
              <a:spcBef>
                <a:spcPts val="0"/>
              </a:spcBef>
              <a:spcAft>
                <a:spcPts val="0"/>
              </a:spcAft>
              <a:buClr>
                <a:srgbClr val="000000"/>
              </a:buClr>
              <a:buSzPts val="1000"/>
              <a:buNone/>
              <a:defRPr sz="1000">
                <a:solidFill>
                  <a:srgbClr val="000000"/>
                </a:solidFill>
              </a:defRPr>
            </a:lvl9pPr>
          </a:lstStyle>
          <a:p/>
        </p:txBody>
      </p:sp>
      <p:sp>
        <p:nvSpPr>
          <p:cNvPr id="139" name="Google Shape;139;p29"/>
          <p:cNvSpPr txBox="1"/>
          <p:nvPr>
            <p:ph type="ctrTitle"/>
          </p:nvPr>
        </p:nvSpPr>
        <p:spPr>
          <a:xfrm>
            <a:off x="-533400" y="2047350"/>
            <a:ext cx="3024300" cy="384900"/>
          </a:xfrm>
          <a:prstGeom prst="rect">
            <a:avLst/>
          </a:prstGeom>
          <a:ln>
            <a:noFill/>
          </a:ln>
        </p:spPr>
        <p:txBody>
          <a:bodyPr anchorCtr="0" anchor="b" bIns="91425" lIns="91425" spcFirstLastPara="1" rIns="91425" wrap="square" tIns="91425">
            <a:noAutofit/>
          </a:bodyPr>
          <a:lstStyle>
            <a:lvl1pPr lvl="0" algn="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140" name="Google Shape;140;p29"/>
          <p:cNvSpPr txBox="1"/>
          <p:nvPr>
            <p:ph idx="3" type="ctrTitle"/>
          </p:nvPr>
        </p:nvSpPr>
        <p:spPr>
          <a:xfrm>
            <a:off x="4702174" y="664293"/>
            <a:ext cx="2619300" cy="3849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141" name="Google Shape;141;p29"/>
          <p:cNvSpPr txBox="1"/>
          <p:nvPr>
            <p:ph idx="4" type="subTitle"/>
          </p:nvPr>
        </p:nvSpPr>
        <p:spPr>
          <a:xfrm>
            <a:off x="4702174" y="3788925"/>
            <a:ext cx="2214900" cy="1112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000000"/>
              </a:buClr>
              <a:buSzPts val="1000"/>
              <a:buNone/>
              <a:defRPr sz="1000">
                <a:solidFill>
                  <a:srgbClr val="000000"/>
                </a:solidFill>
              </a:defRPr>
            </a:lvl1pPr>
            <a:lvl2pPr lvl="1">
              <a:lnSpc>
                <a:spcPct val="100000"/>
              </a:lnSpc>
              <a:spcBef>
                <a:spcPts val="0"/>
              </a:spcBef>
              <a:spcAft>
                <a:spcPts val="0"/>
              </a:spcAft>
              <a:buClr>
                <a:srgbClr val="000000"/>
              </a:buClr>
              <a:buSzPts val="1000"/>
              <a:buNone/>
              <a:defRPr sz="1000">
                <a:solidFill>
                  <a:srgbClr val="000000"/>
                </a:solidFill>
              </a:defRPr>
            </a:lvl2pPr>
            <a:lvl3pPr lvl="2">
              <a:lnSpc>
                <a:spcPct val="100000"/>
              </a:lnSpc>
              <a:spcBef>
                <a:spcPts val="0"/>
              </a:spcBef>
              <a:spcAft>
                <a:spcPts val="0"/>
              </a:spcAft>
              <a:buClr>
                <a:srgbClr val="000000"/>
              </a:buClr>
              <a:buSzPts val="1000"/>
              <a:buNone/>
              <a:defRPr sz="1000">
                <a:solidFill>
                  <a:srgbClr val="000000"/>
                </a:solidFill>
              </a:defRPr>
            </a:lvl3pPr>
            <a:lvl4pPr lvl="3">
              <a:lnSpc>
                <a:spcPct val="100000"/>
              </a:lnSpc>
              <a:spcBef>
                <a:spcPts val="0"/>
              </a:spcBef>
              <a:spcAft>
                <a:spcPts val="0"/>
              </a:spcAft>
              <a:buClr>
                <a:srgbClr val="000000"/>
              </a:buClr>
              <a:buSzPts val="1000"/>
              <a:buNone/>
              <a:defRPr sz="1000">
                <a:solidFill>
                  <a:srgbClr val="000000"/>
                </a:solidFill>
              </a:defRPr>
            </a:lvl4pPr>
            <a:lvl5pPr lvl="4">
              <a:lnSpc>
                <a:spcPct val="100000"/>
              </a:lnSpc>
              <a:spcBef>
                <a:spcPts val="0"/>
              </a:spcBef>
              <a:spcAft>
                <a:spcPts val="0"/>
              </a:spcAft>
              <a:buClr>
                <a:srgbClr val="000000"/>
              </a:buClr>
              <a:buSzPts val="1000"/>
              <a:buNone/>
              <a:defRPr sz="1000">
                <a:solidFill>
                  <a:srgbClr val="000000"/>
                </a:solidFill>
              </a:defRPr>
            </a:lvl5pPr>
            <a:lvl6pPr lvl="5">
              <a:lnSpc>
                <a:spcPct val="100000"/>
              </a:lnSpc>
              <a:spcBef>
                <a:spcPts val="0"/>
              </a:spcBef>
              <a:spcAft>
                <a:spcPts val="0"/>
              </a:spcAft>
              <a:buClr>
                <a:srgbClr val="000000"/>
              </a:buClr>
              <a:buSzPts val="1000"/>
              <a:buNone/>
              <a:defRPr sz="1000">
                <a:solidFill>
                  <a:srgbClr val="000000"/>
                </a:solidFill>
              </a:defRPr>
            </a:lvl6pPr>
            <a:lvl7pPr lvl="6">
              <a:lnSpc>
                <a:spcPct val="100000"/>
              </a:lnSpc>
              <a:spcBef>
                <a:spcPts val="0"/>
              </a:spcBef>
              <a:spcAft>
                <a:spcPts val="0"/>
              </a:spcAft>
              <a:buClr>
                <a:srgbClr val="000000"/>
              </a:buClr>
              <a:buSzPts val="1000"/>
              <a:buNone/>
              <a:defRPr sz="1000">
                <a:solidFill>
                  <a:srgbClr val="000000"/>
                </a:solidFill>
              </a:defRPr>
            </a:lvl7pPr>
            <a:lvl8pPr lvl="7">
              <a:lnSpc>
                <a:spcPct val="100000"/>
              </a:lnSpc>
              <a:spcBef>
                <a:spcPts val="0"/>
              </a:spcBef>
              <a:spcAft>
                <a:spcPts val="0"/>
              </a:spcAft>
              <a:buClr>
                <a:srgbClr val="000000"/>
              </a:buClr>
              <a:buSzPts val="1000"/>
              <a:buNone/>
              <a:defRPr sz="1000">
                <a:solidFill>
                  <a:srgbClr val="000000"/>
                </a:solidFill>
              </a:defRPr>
            </a:lvl8pPr>
            <a:lvl9pPr lvl="8">
              <a:lnSpc>
                <a:spcPct val="100000"/>
              </a:lnSpc>
              <a:spcBef>
                <a:spcPts val="0"/>
              </a:spcBef>
              <a:spcAft>
                <a:spcPts val="0"/>
              </a:spcAft>
              <a:buClr>
                <a:srgbClr val="000000"/>
              </a:buClr>
              <a:buSzPts val="1000"/>
              <a:buNone/>
              <a:defRPr sz="1000">
                <a:solidFill>
                  <a:srgbClr val="000000"/>
                </a:solidFill>
              </a:defRPr>
            </a:lvl9pPr>
          </a:lstStyle>
          <a:p/>
        </p:txBody>
      </p:sp>
      <p:sp>
        <p:nvSpPr>
          <p:cNvPr id="142" name="Google Shape;142;p29"/>
          <p:cNvSpPr txBox="1"/>
          <p:nvPr>
            <p:ph idx="5" type="ctrTitle"/>
          </p:nvPr>
        </p:nvSpPr>
        <p:spPr>
          <a:xfrm>
            <a:off x="4702174" y="3389725"/>
            <a:ext cx="2475600" cy="3849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143" name="Google Shape;143;p29"/>
          <p:cNvSpPr txBox="1"/>
          <p:nvPr>
            <p:ph idx="6" type="ctrTitle"/>
          </p:nvPr>
        </p:nvSpPr>
        <p:spPr>
          <a:xfrm rot="5400000">
            <a:off x="6860962" y="1407498"/>
            <a:ext cx="2449800" cy="4875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Tree>
  </p:cSld>
  <p:clrMapOvr>
    <a:masterClrMapping/>
  </p:clrMapOvr>
  <p:extLst>
    <p:ext uri="{DCECCB84-F9BA-43D5-87BE-67443E8EF086}">
      <p15:sldGuideLst>
        <p15:guide id="1" orient="horz" pos="510">
          <p15:clr>
            <a:srgbClr val="FA7B17"/>
          </p15:clr>
        </p15:guide>
        <p15:guide id="2" pos="454">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CUSTOM_34">
    <p:spTree>
      <p:nvGrpSpPr>
        <p:cNvPr id="144" name="Shape 144"/>
        <p:cNvGrpSpPr/>
        <p:nvPr/>
      </p:nvGrpSpPr>
      <p:grpSpPr>
        <a:xfrm>
          <a:off x="0" y="0"/>
          <a:ext cx="0" cy="0"/>
          <a:chOff x="0" y="0"/>
          <a:chExt cx="0" cy="0"/>
        </a:xfrm>
      </p:grpSpPr>
      <p:sp>
        <p:nvSpPr>
          <p:cNvPr id="145" name="Google Shape;145;p30"/>
          <p:cNvSpPr txBox="1"/>
          <p:nvPr>
            <p:ph type="ctrTitle"/>
          </p:nvPr>
        </p:nvSpPr>
        <p:spPr>
          <a:xfrm rot="5400000">
            <a:off x="6860962" y="1407498"/>
            <a:ext cx="2449800" cy="4875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46" name="Google Shape;146;p30"/>
          <p:cNvSpPr txBox="1"/>
          <p:nvPr>
            <p:ph idx="1" type="subTitle"/>
          </p:nvPr>
        </p:nvSpPr>
        <p:spPr>
          <a:xfrm>
            <a:off x="1579064" y="2147200"/>
            <a:ext cx="1626600" cy="1112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000000"/>
              </a:buClr>
              <a:buSzPts val="1000"/>
              <a:buNone/>
              <a:defRPr sz="1000"/>
            </a:lvl1pPr>
            <a:lvl2pPr lvl="1">
              <a:lnSpc>
                <a:spcPct val="100000"/>
              </a:lnSpc>
              <a:spcBef>
                <a:spcPts val="0"/>
              </a:spcBef>
              <a:spcAft>
                <a:spcPts val="0"/>
              </a:spcAft>
              <a:buClr>
                <a:srgbClr val="000000"/>
              </a:buClr>
              <a:buSzPts val="1000"/>
              <a:buNone/>
              <a:defRPr sz="1000">
                <a:solidFill>
                  <a:srgbClr val="000000"/>
                </a:solidFill>
              </a:defRPr>
            </a:lvl2pPr>
            <a:lvl3pPr lvl="2">
              <a:lnSpc>
                <a:spcPct val="100000"/>
              </a:lnSpc>
              <a:spcBef>
                <a:spcPts val="0"/>
              </a:spcBef>
              <a:spcAft>
                <a:spcPts val="0"/>
              </a:spcAft>
              <a:buClr>
                <a:srgbClr val="000000"/>
              </a:buClr>
              <a:buSzPts val="1000"/>
              <a:buNone/>
              <a:defRPr sz="1000">
                <a:solidFill>
                  <a:srgbClr val="000000"/>
                </a:solidFill>
              </a:defRPr>
            </a:lvl3pPr>
            <a:lvl4pPr lvl="3">
              <a:lnSpc>
                <a:spcPct val="100000"/>
              </a:lnSpc>
              <a:spcBef>
                <a:spcPts val="0"/>
              </a:spcBef>
              <a:spcAft>
                <a:spcPts val="0"/>
              </a:spcAft>
              <a:buClr>
                <a:srgbClr val="000000"/>
              </a:buClr>
              <a:buSzPts val="1000"/>
              <a:buNone/>
              <a:defRPr sz="1000">
                <a:solidFill>
                  <a:srgbClr val="000000"/>
                </a:solidFill>
              </a:defRPr>
            </a:lvl4pPr>
            <a:lvl5pPr lvl="4">
              <a:lnSpc>
                <a:spcPct val="100000"/>
              </a:lnSpc>
              <a:spcBef>
                <a:spcPts val="0"/>
              </a:spcBef>
              <a:spcAft>
                <a:spcPts val="0"/>
              </a:spcAft>
              <a:buClr>
                <a:srgbClr val="000000"/>
              </a:buClr>
              <a:buSzPts val="1000"/>
              <a:buNone/>
              <a:defRPr sz="1000">
                <a:solidFill>
                  <a:srgbClr val="000000"/>
                </a:solidFill>
              </a:defRPr>
            </a:lvl5pPr>
            <a:lvl6pPr lvl="5">
              <a:lnSpc>
                <a:spcPct val="100000"/>
              </a:lnSpc>
              <a:spcBef>
                <a:spcPts val="0"/>
              </a:spcBef>
              <a:spcAft>
                <a:spcPts val="0"/>
              </a:spcAft>
              <a:buClr>
                <a:srgbClr val="000000"/>
              </a:buClr>
              <a:buSzPts val="1000"/>
              <a:buNone/>
              <a:defRPr sz="1000">
                <a:solidFill>
                  <a:srgbClr val="000000"/>
                </a:solidFill>
              </a:defRPr>
            </a:lvl6pPr>
            <a:lvl7pPr lvl="6">
              <a:lnSpc>
                <a:spcPct val="100000"/>
              </a:lnSpc>
              <a:spcBef>
                <a:spcPts val="0"/>
              </a:spcBef>
              <a:spcAft>
                <a:spcPts val="0"/>
              </a:spcAft>
              <a:buClr>
                <a:srgbClr val="000000"/>
              </a:buClr>
              <a:buSzPts val="1000"/>
              <a:buNone/>
              <a:defRPr sz="1000">
                <a:solidFill>
                  <a:srgbClr val="000000"/>
                </a:solidFill>
              </a:defRPr>
            </a:lvl7pPr>
            <a:lvl8pPr lvl="7">
              <a:lnSpc>
                <a:spcPct val="100000"/>
              </a:lnSpc>
              <a:spcBef>
                <a:spcPts val="0"/>
              </a:spcBef>
              <a:spcAft>
                <a:spcPts val="0"/>
              </a:spcAft>
              <a:buClr>
                <a:srgbClr val="000000"/>
              </a:buClr>
              <a:buSzPts val="1000"/>
              <a:buNone/>
              <a:defRPr sz="1000">
                <a:solidFill>
                  <a:srgbClr val="000000"/>
                </a:solidFill>
              </a:defRPr>
            </a:lvl8pPr>
            <a:lvl9pPr lvl="8">
              <a:lnSpc>
                <a:spcPct val="100000"/>
              </a:lnSpc>
              <a:spcBef>
                <a:spcPts val="0"/>
              </a:spcBef>
              <a:spcAft>
                <a:spcPts val="0"/>
              </a:spcAft>
              <a:buClr>
                <a:srgbClr val="000000"/>
              </a:buClr>
              <a:buSzPts val="1000"/>
              <a:buNone/>
              <a:defRPr sz="1000">
                <a:solidFill>
                  <a:srgbClr val="000000"/>
                </a:solidFill>
              </a:defRPr>
            </a:lvl9pPr>
          </a:lstStyle>
          <a:p/>
        </p:txBody>
      </p:sp>
      <p:sp>
        <p:nvSpPr>
          <p:cNvPr id="147" name="Google Shape;147;p30"/>
          <p:cNvSpPr txBox="1"/>
          <p:nvPr>
            <p:ph idx="2" type="ctrTitle"/>
          </p:nvPr>
        </p:nvSpPr>
        <p:spPr>
          <a:xfrm>
            <a:off x="1579064" y="1762400"/>
            <a:ext cx="2619300" cy="3849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0"/>
          <p:cNvSpPr txBox="1"/>
          <p:nvPr>
            <p:ph idx="3" type="subTitle"/>
          </p:nvPr>
        </p:nvSpPr>
        <p:spPr>
          <a:xfrm>
            <a:off x="4068269" y="2147200"/>
            <a:ext cx="1626600" cy="1112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000">
                <a:solidFill>
                  <a:srgbClr val="000000"/>
                </a:solidFill>
              </a:defRPr>
            </a:lvl1pPr>
            <a:lvl2pPr lvl="1" algn="r">
              <a:lnSpc>
                <a:spcPct val="100000"/>
              </a:lnSpc>
              <a:spcBef>
                <a:spcPts val="0"/>
              </a:spcBef>
              <a:spcAft>
                <a:spcPts val="0"/>
              </a:spcAft>
              <a:buClr>
                <a:srgbClr val="000000"/>
              </a:buClr>
              <a:buSzPts val="1000"/>
              <a:buNone/>
              <a:defRPr sz="1000">
                <a:solidFill>
                  <a:srgbClr val="000000"/>
                </a:solidFill>
              </a:defRPr>
            </a:lvl2pPr>
            <a:lvl3pPr lvl="2" algn="r">
              <a:lnSpc>
                <a:spcPct val="100000"/>
              </a:lnSpc>
              <a:spcBef>
                <a:spcPts val="0"/>
              </a:spcBef>
              <a:spcAft>
                <a:spcPts val="0"/>
              </a:spcAft>
              <a:buClr>
                <a:srgbClr val="000000"/>
              </a:buClr>
              <a:buSzPts val="1000"/>
              <a:buNone/>
              <a:defRPr sz="1000">
                <a:solidFill>
                  <a:srgbClr val="000000"/>
                </a:solidFill>
              </a:defRPr>
            </a:lvl3pPr>
            <a:lvl4pPr lvl="3" algn="r">
              <a:lnSpc>
                <a:spcPct val="100000"/>
              </a:lnSpc>
              <a:spcBef>
                <a:spcPts val="0"/>
              </a:spcBef>
              <a:spcAft>
                <a:spcPts val="0"/>
              </a:spcAft>
              <a:buClr>
                <a:srgbClr val="000000"/>
              </a:buClr>
              <a:buSzPts val="1000"/>
              <a:buNone/>
              <a:defRPr sz="1000">
                <a:solidFill>
                  <a:srgbClr val="000000"/>
                </a:solidFill>
              </a:defRPr>
            </a:lvl4pPr>
            <a:lvl5pPr lvl="4" algn="r">
              <a:lnSpc>
                <a:spcPct val="100000"/>
              </a:lnSpc>
              <a:spcBef>
                <a:spcPts val="0"/>
              </a:spcBef>
              <a:spcAft>
                <a:spcPts val="0"/>
              </a:spcAft>
              <a:buClr>
                <a:srgbClr val="000000"/>
              </a:buClr>
              <a:buSzPts val="1000"/>
              <a:buNone/>
              <a:defRPr sz="1000">
                <a:solidFill>
                  <a:srgbClr val="000000"/>
                </a:solidFill>
              </a:defRPr>
            </a:lvl5pPr>
            <a:lvl6pPr lvl="5" algn="r">
              <a:lnSpc>
                <a:spcPct val="100000"/>
              </a:lnSpc>
              <a:spcBef>
                <a:spcPts val="0"/>
              </a:spcBef>
              <a:spcAft>
                <a:spcPts val="0"/>
              </a:spcAft>
              <a:buClr>
                <a:srgbClr val="000000"/>
              </a:buClr>
              <a:buSzPts val="1000"/>
              <a:buNone/>
              <a:defRPr sz="1000">
                <a:solidFill>
                  <a:srgbClr val="000000"/>
                </a:solidFill>
              </a:defRPr>
            </a:lvl6pPr>
            <a:lvl7pPr lvl="6" algn="r">
              <a:lnSpc>
                <a:spcPct val="100000"/>
              </a:lnSpc>
              <a:spcBef>
                <a:spcPts val="0"/>
              </a:spcBef>
              <a:spcAft>
                <a:spcPts val="0"/>
              </a:spcAft>
              <a:buClr>
                <a:srgbClr val="000000"/>
              </a:buClr>
              <a:buSzPts val="1000"/>
              <a:buNone/>
              <a:defRPr sz="1000">
                <a:solidFill>
                  <a:srgbClr val="000000"/>
                </a:solidFill>
              </a:defRPr>
            </a:lvl7pPr>
            <a:lvl8pPr lvl="7" algn="r">
              <a:lnSpc>
                <a:spcPct val="100000"/>
              </a:lnSpc>
              <a:spcBef>
                <a:spcPts val="0"/>
              </a:spcBef>
              <a:spcAft>
                <a:spcPts val="0"/>
              </a:spcAft>
              <a:buClr>
                <a:srgbClr val="000000"/>
              </a:buClr>
              <a:buSzPts val="1000"/>
              <a:buNone/>
              <a:defRPr sz="1000">
                <a:solidFill>
                  <a:srgbClr val="000000"/>
                </a:solidFill>
              </a:defRPr>
            </a:lvl8pPr>
            <a:lvl9pPr lvl="8" algn="r">
              <a:lnSpc>
                <a:spcPct val="100000"/>
              </a:lnSpc>
              <a:spcBef>
                <a:spcPts val="0"/>
              </a:spcBef>
              <a:spcAft>
                <a:spcPts val="0"/>
              </a:spcAft>
              <a:buClr>
                <a:srgbClr val="000000"/>
              </a:buClr>
              <a:buSzPts val="1000"/>
              <a:buNone/>
              <a:defRPr sz="1000">
                <a:solidFill>
                  <a:srgbClr val="000000"/>
                </a:solidFill>
              </a:defRPr>
            </a:lvl9pPr>
          </a:lstStyle>
          <a:p/>
        </p:txBody>
      </p:sp>
      <p:sp>
        <p:nvSpPr>
          <p:cNvPr id="149" name="Google Shape;149;p30"/>
          <p:cNvSpPr txBox="1"/>
          <p:nvPr>
            <p:ph idx="4" type="ctrTitle"/>
          </p:nvPr>
        </p:nvSpPr>
        <p:spPr>
          <a:xfrm>
            <a:off x="3075567" y="1762400"/>
            <a:ext cx="2619300" cy="384900"/>
          </a:xfrm>
          <a:prstGeom prst="rect">
            <a:avLst/>
          </a:prstGeom>
          <a:ln>
            <a:noFill/>
          </a:ln>
        </p:spPr>
        <p:txBody>
          <a:bodyPr anchorCtr="0" anchor="b" bIns="91425" lIns="91425" spcFirstLastPara="1" rIns="91425" wrap="square" tIns="91425">
            <a:noAutofit/>
          </a:bodyPr>
          <a:lstStyle>
            <a:lvl1pPr lvl="0" algn="r">
              <a:spcBef>
                <a:spcPts val="0"/>
              </a:spcBef>
              <a:spcAft>
                <a:spcPts val="0"/>
              </a:spcAft>
              <a:buSzPts val="1800"/>
              <a:buNone/>
              <a:defRPr sz="1800"/>
            </a:lvl1pPr>
            <a:lvl2pPr lvl="1" algn="r">
              <a:spcBef>
                <a:spcPts val="0"/>
              </a:spcBef>
              <a:spcAft>
                <a:spcPts val="0"/>
              </a:spcAft>
              <a:buSzPts val="1800"/>
              <a:buNone/>
              <a:defRPr sz="1800"/>
            </a:lvl2pPr>
            <a:lvl3pPr lvl="2" algn="r">
              <a:spcBef>
                <a:spcPts val="0"/>
              </a:spcBef>
              <a:spcAft>
                <a:spcPts val="0"/>
              </a:spcAft>
              <a:buSzPts val="1800"/>
              <a:buNone/>
              <a:defRPr sz="1800"/>
            </a:lvl3pPr>
            <a:lvl4pPr lvl="3" algn="r">
              <a:spcBef>
                <a:spcPts val="0"/>
              </a:spcBef>
              <a:spcAft>
                <a:spcPts val="0"/>
              </a:spcAft>
              <a:buSzPts val="1800"/>
              <a:buNone/>
              <a:defRPr sz="1800"/>
            </a:lvl4pPr>
            <a:lvl5pPr lvl="4" algn="r">
              <a:spcBef>
                <a:spcPts val="0"/>
              </a:spcBef>
              <a:spcAft>
                <a:spcPts val="0"/>
              </a:spcAft>
              <a:buSzPts val="1800"/>
              <a:buNone/>
              <a:defRPr sz="1800"/>
            </a:lvl5pPr>
            <a:lvl6pPr lvl="5" algn="r">
              <a:spcBef>
                <a:spcPts val="0"/>
              </a:spcBef>
              <a:spcAft>
                <a:spcPts val="0"/>
              </a:spcAft>
              <a:buSzPts val="1800"/>
              <a:buNone/>
              <a:defRPr sz="1800"/>
            </a:lvl6pPr>
            <a:lvl7pPr lvl="6" algn="r">
              <a:spcBef>
                <a:spcPts val="0"/>
              </a:spcBef>
              <a:spcAft>
                <a:spcPts val="0"/>
              </a:spcAft>
              <a:buSzPts val="1800"/>
              <a:buNone/>
              <a:defRPr sz="1800"/>
            </a:lvl7pPr>
            <a:lvl8pPr lvl="7" algn="r">
              <a:spcBef>
                <a:spcPts val="0"/>
              </a:spcBef>
              <a:spcAft>
                <a:spcPts val="0"/>
              </a:spcAft>
              <a:buSzPts val="1800"/>
              <a:buNone/>
              <a:defRPr sz="1800"/>
            </a:lvl8pPr>
            <a:lvl9pPr lvl="8" algn="r">
              <a:spcBef>
                <a:spcPts val="0"/>
              </a:spcBef>
              <a:spcAft>
                <a:spcPts val="0"/>
              </a:spcAft>
              <a:buSzPts val="1800"/>
              <a:buNone/>
              <a:defRPr sz="1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6">
  <p:cSld name="CUSTOM_11_1_2_1">
    <p:spTree>
      <p:nvGrpSpPr>
        <p:cNvPr id="150" name="Shape 150"/>
        <p:cNvGrpSpPr/>
        <p:nvPr/>
      </p:nvGrpSpPr>
      <p:grpSpPr>
        <a:xfrm>
          <a:off x="0" y="0"/>
          <a:ext cx="0" cy="0"/>
          <a:chOff x="0" y="0"/>
          <a:chExt cx="0" cy="0"/>
        </a:xfrm>
      </p:grpSpPr>
      <p:sp>
        <p:nvSpPr>
          <p:cNvPr id="151" name="Google Shape;151;p31"/>
          <p:cNvSpPr txBox="1"/>
          <p:nvPr>
            <p:ph type="ctrTitle"/>
          </p:nvPr>
        </p:nvSpPr>
        <p:spPr>
          <a:xfrm>
            <a:off x="831200" y="376498"/>
            <a:ext cx="3867300" cy="20541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Clr>
                <a:schemeClr val="lt1"/>
              </a:buClr>
              <a:buSzPts val="1600"/>
              <a:buNone/>
              <a:defRPr sz="1600">
                <a:solidFill>
                  <a:schemeClr val="lt1"/>
                </a:solidFill>
              </a:defRPr>
            </a:lvl2pPr>
            <a:lvl3pPr lvl="2">
              <a:spcBef>
                <a:spcPts val="0"/>
              </a:spcBef>
              <a:spcAft>
                <a:spcPts val="0"/>
              </a:spcAft>
              <a:buClr>
                <a:schemeClr val="lt1"/>
              </a:buClr>
              <a:buSzPts val="1600"/>
              <a:buNone/>
              <a:defRPr sz="1600">
                <a:solidFill>
                  <a:schemeClr val="lt1"/>
                </a:solidFill>
              </a:defRPr>
            </a:lvl3pPr>
            <a:lvl4pPr lvl="3">
              <a:spcBef>
                <a:spcPts val="0"/>
              </a:spcBef>
              <a:spcAft>
                <a:spcPts val="0"/>
              </a:spcAft>
              <a:buClr>
                <a:schemeClr val="lt1"/>
              </a:buClr>
              <a:buSzPts val="1600"/>
              <a:buNone/>
              <a:defRPr sz="1600">
                <a:solidFill>
                  <a:schemeClr val="lt1"/>
                </a:solidFill>
              </a:defRPr>
            </a:lvl4pPr>
            <a:lvl5pPr lvl="4">
              <a:spcBef>
                <a:spcPts val="0"/>
              </a:spcBef>
              <a:spcAft>
                <a:spcPts val="0"/>
              </a:spcAft>
              <a:buClr>
                <a:schemeClr val="lt1"/>
              </a:buClr>
              <a:buSzPts val="1600"/>
              <a:buNone/>
              <a:defRPr sz="1600">
                <a:solidFill>
                  <a:schemeClr val="lt1"/>
                </a:solidFill>
              </a:defRPr>
            </a:lvl5pPr>
            <a:lvl6pPr lvl="5">
              <a:spcBef>
                <a:spcPts val="0"/>
              </a:spcBef>
              <a:spcAft>
                <a:spcPts val="0"/>
              </a:spcAft>
              <a:buClr>
                <a:schemeClr val="lt1"/>
              </a:buClr>
              <a:buSzPts val="1600"/>
              <a:buNone/>
              <a:defRPr sz="1600">
                <a:solidFill>
                  <a:schemeClr val="lt1"/>
                </a:solidFill>
              </a:defRPr>
            </a:lvl6pPr>
            <a:lvl7pPr lvl="6">
              <a:spcBef>
                <a:spcPts val="0"/>
              </a:spcBef>
              <a:spcAft>
                <a:spcPts val="0"/>
              </a:spcAft>
              <a:buClr>
                <a:schemeClr val="lt1"/>
              </a:buClr>
              <a:buSzPts val="1600"/>
              <a:buNone/>
              <a:defRPr sz="1600">
                <a:solidFill>
                  <a:schemeClr val="lt1"/>
                </a:solidFill>
              </a:defRPr>
            </a:lvl7pPr>
            <a:lvl8pPr lvl="7">
              <a:spcBef>
                <a:spcPts val="0"/>
              </a:spcBef>
              <a:spcAft>
                <a:spcPts val="0"/>
              </a:spcAft>
              <a:buClr>
                <a:schemeClr val="lt1"/>
              </a:buClr>
              <a:buSzPts val="1600"/>
              <a:buNone/>
              <a:defRPr sz="1600">
                <a:solidFill>
                  <a:schemeClr val="lt1"/>
                </a:solidFill>
              </a:defRPr>
            </a:lvl8pPr>
            <a:lvl9pPr lvl="8">
              <a:spcBef>
                <a:spcPts val="0"/>
              </a:spcBef>
              <a:spcAft>
                <a:spcPts val="0"/>
              </a:spcAft>
              <a:buClr>
                <a:schemeClr val="lt1"/>
              </a:buClr>
              <a:buSzPts val="1600"/>
              <a:buNone/>
              <a:defRPr sz="1600">
                <a:solidFill>
                  <a:schemeClr val="lt1"/>
                </a:solidFill>
              </a:defRPr>
            </a:lvl9pPr>
          </a:lstStyle>
          <a:p/>
        </p:txBody>
      </p:sp>
      <p:sp>
        <p:nvSpPr>
          <p:cNvPr id="152" name="Google Shape;152;p31"/>
          <p:cNvSpPr txBox="1"/>
          <p:nvPr>
            <p:ph idx="1" type="subTitle"/>
          </p:nvPr>
        </p:nvSpPr>
        <p:spPr>
          <a:xfrm>
            <a:off x="831200" y="2314225"/>
            <a:ext cx="3081600" cy="178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Clr>
                <a:schemeClr val="lt1"/>
              </a:buClr>
              <a:buSzPts val="1200"/>
              <a:buNone/>
              <a:defRPr>
                <a:solidFill>
                  <a:schemeClr val="lt1"/>
                </a:solidFill>
              </a:defRPr>
            </a:lvl2pPr>
            <a:lvl3pPr lvl="2">
              <a:lnSpc>
                <a:spcPct val="100000"/>
              </a:lnSpc>
              <a:spcBef>
                <a:spcPts val="0"/>
              </a:spcBef>
              <a:spcAft>
                <a:spcPts val="0"/>
              </a:spcAft>
              <a:buClr>
                <a:schemeClr val="lt1"/>
              </a:buClr>
              <a:buSzPts val="1200"/>
              <a:buNone/>
              <a:defRPr>
                <a:solidFill>
                  <a:schemeClr val="lt1"/>
                </a:solidFill>
              </a:defRPr>
            </a:lvl3pPr>
            <a:lvl4pPr lvl="3">
              <a:lnSpc>
                <a:spcPct val="100000"/>
              </a:lnSpc>
              <a:spcBef>
                <a:spcPts val="0"/>
              </a:spcBef>
              <a:spcAft>
                <a:spcPts val="0"/>
              </a:spcAft>
              <a:buClr>
                <a:schemeClr val="lt1"/>
              </a:buClr>
              <a:buSzPts val="1200"/>
              <a:buNone/>
              <a:defRPr>
                <a:solidFill>
                  <a:schemeClr val="lt1"/>
                </a:solidFill>
              </a:defRPr>
            </a:lvl4pPr>
            <a:lvl5pPr lvl="4">
              <a:lnSpc>
                <a:spcPct val="100000"/>
              </a:lnSpc>
              <a:spcBef>
                <a:spcPts val="0"/>
              </a:spcBef>
              <a:spcAft>
                <a:spcPts val="0"/>
              </a:spcAft>
              <a:buClr>
                <a:schemeClr val="lt1"/>
              </a:buClr>
              <a:buSzPts val="1200"/>
              <a:buNone/>
              <a:defRPr>
                <a:solidFill>
                  <a:schemeClr val="lt1"/>
                </a:solidFill>
              </a:defRPr>
            </a:lvl5pPr>
            <a:lvl6pPr lvl="5">
              <a:lnSpc>
                <a:spcPct val="100000"/>
              </a:lnSpc>
              <a:spcBef>
                <a:spcPts val="0"/>
              </a:spcBef>
              <a:spcAft>
                <a:spcPts val="0"/>
              </a:spcAft>
              <a:buClr>
                <a:schemeClr val="lt1"/>
              </a:buClr>
              <a:buSzPts val="1200"/>
              <a:buNone/>
              <a:defRPr>
                <a:solidFill>
                  <a:schemeClr val="lt1"/>
                </a:solidFill>
              </a:defRPr>
            </a:lvl6pPr>
            <a:lvl7pPr lvl="6">
              <a:lnSpc>
                <a:spcPct val="100000"/>
              </a:lnSpc>
              <a:spcBef>
                <a:spcPts val="0"/>
              </a:spcBef>
              <a:spcAft>
                <a:spcPts val="0"/>
              </a:spcAft>
              <a:buClr>
                <a:schemeClr val="lt1"/>
              </a:buClr>
              <a:buSzPts val="1200"/>
              <a:buNone/>
              <a:defRPr>
                <a:solidFill>
                  <a:schemeClr val="lt1"/>
                </a:solidFill>
              </a:defRPr>
            </a:lvl7pPr>
            <a:lvl8pPr lvl="7">
              <a:lnSpc>
                <a:spcPct val="100000"/>
              </a:lnSpc>
              <a:spcBef>
                <a:spcPts val="0"/>
              </a:spcBef>
              <a:spcAft>
                <a:spcPts val="0"/>
              </a:spcAft>
              <a:buClr>
                <a:schemeClr val="lt1"/>
              </a:buClr>
              <a:buSzPts val="1200"/>
              <a:buNone/>
              <a:defRPr>
                <a:solidFill>
                  <a:schemeClr val="lt1"/>
                </a:solidFill>
              </a:defRPr>
            </a:lvl8pPr>
            <a:lvl9pPr lvl="8">
              <a:lnSpc>
                <a:spcPct val="100000"/>
              </a:lnSpc>
              <a:spcBef>
                <a:spcPts val="0"/>
              </a:spcBef>
              <a:spcAft>
                <a:spcPts val="0"/>
              </a:spcAft>
              <a:buClr>
                <a:schemeClr val="lt1"/>
              </a:buClr>
              <a:buSzPts val="1200"/>
              <a:buNone/>
              <a:defRPr>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CUSTOM_25">
    <p:spTree>
      <p:nvGrpSpPr>
        <p:cNvPr id="153" name="Shape 153"/>
        <p:cNvGrpSpPr/>
        <p:nvPr/>
      </p:nvGrpSpPr>
      <p:grpSpPr>
        <a:xfrm>
          <a:off x="0" y="0"/>
          <a:ext cx="0" cy="0"/>
          <a:chOff x="0" y="0"/>
          <a:chExt cx="0" cy="0"/>
        </a:xfrm>
      </p:grpSpPr>
      <p:sp>
        <p:nvSpPr>
          <p:cNvPr id="154" name="Google Shape;154;p32"/>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000000"/>
              </a:buClr>
              <a:buSzPts val="1200"/>
              <a:buChar char="●"/>
              <a:defRPr>
                <a:solidFill>
                  <a:srgbClr val="000000"/>
                </a:solidFill>
              </a:defRPr>
            </a:lvl1pPr>
            <a:lvl2pPr indent="-304800" lvl="1" marL="914400">
              <a:spcBef>
                <a:spcPts val="1600"/>
              </a:spcBef>
              <a:spcAft>
                <a:spcPts val="0"/>
              </a:spcAft>
              <a:buClr>
                <a:srgbClr val="000000"/>
              </a:buClr>
              <a:buSzPts val="1200"/>
              <a:buChar char="○"/>
              <a:defRPr>
                <a:solidFill>
                  <a:srgbClr val="000000"/>
                </a:solidFill>
              </a:defRPr>
            </a:lvl2pPr>
            <a:lvl3pPr indent="-304800" lvl="2" marL="1371600">
              <a:spcBef>
                <a:spcPts val="1600"/>
              </a:spcBef>
              <a:spcAft>
                <a:spcPts val="0"/>
              </a:spcAft>
              <a:buClr>
                <a:srgbClr val="000000"/>
              </a:buClr>
              <a:buSzPts val="1200"/>
              <a:buChar char="■"/>
              <a:defRPr>
                <a:solidFill>
                  <a:srgbClr val="000000"/>
                </a:solidFill>
              </a:defRPr>
            </a:lvl3pPr>
            <a:lvl4pPr indent="-304800" lvl="3" marL="1828800">
              <a:spcBef>
                <a:spcPts val="1600"/>
              </a:spcBef>
              <a:spcAft>
                <a:spcPts val="0"/>
              </a:spcAft>
              <a:buClr>
                <a:srgbClr val="000000"/>
              </a:buClr>
              <a:buSzPts val="1200"/>
              <a:buChar char="●"/>
              <a:defRPr>
                <a:solidFill>
                  <a:srgbClr val="000000"/>
                </a:solidFill>
              </a:defRPr>
            </a:lvl4pPr>
            <a:lvl5pPr indent="-304800" lvl="4" marL="2286000">
              <a:spcBef>
                <a:spcPts val="1600"/>
              </a:spcBef>
              <a:spcAft>
                <a:spcPts val="0"/>
              </a:spcAft>
              <a:buClr>
                <a:srgbClr val="000000"/>
              </a:buClr>
              <a:buSzPts val="1200"/>
              <a:buChar char="○"/>
              <a:defRPr>
                <a:solidFill>
                  <a:srgbClr val="000000"/>
                </a:solidFill>
              </a:defRPr>
            </a:lvl5pPr>
            <a:lvl6pPr indent="-304800" lvl="5" marL="2743200">
              <a:spcBef>
                <a:spcPts val="1600"/>
              </a:spcBef>
              <a:spcAft>
                <a:spcPts val="0"/>
              </a:spcAft>
              <a:buClr>
                <a:srgbClr val="000000"/>
              </a:buClr>
              <a:buSzPts val="1200"/>
              <a:buChar char="■"/>
              <a:defRPr>
                <a:solidFill>
                  <a:srgbClr val="000000"/>
                </a:solidFill>
              </a:defRPr>
            </a:lvl6pPr>
            <a:lvl7pPr indent="-304800" lvl="6" marL="3200400">
              <a:spcBef>
                <a:spcPts val="1600"/>
              </a:spcBef>
              <a:spcAft>
                <a:spcPts val="0"/>
              </a:spcAft>
              <a:buClr>
                <a:srgbClr val="000000"/>
              </a:buClr>
              <a:buSzPts val="1200"/>
              <a:buChar char="●"/>
              <a:defRPr>
                <a:solidFill>
                  <a:srgbClr val="000000"/>
                </a:solidFill>
              </a:defRPr>
            </a:lvl7pPr>
            <a:lvl8pPr indent="-304800" lvl="7" marL="3657600">
              <a:spcBef>
                <a:spcPts val="1600"/>
              </a:spcBef>
              <a:spcAft>
                <a:spcPts val="0"/>
              </a:spcAft>
              <a:buClr>
                <a:srgbClr val="000000"/>
              </a:buClr>
              <a:buSzPts val="1200"/>
              <a:buChar char="○"/>
              <a:defRPr>
                <a:solidFill>
                  <a:srgbClr val="000000"/>
                </a:solidFill>
              </a:defRPr>
            </a:lvl8pPr>
            <a:lvl9pPr indent="-304800" lvl="8" marL="4114800">
              <a:spcBef>
                <a:spcPts val="1600"/>
              </a:spcBef>
              <a:spcAft>
                <a:spcPts val="1600"/>
              </a:spcAft>
              <a:buClr>
                <a:srgbClr val="000000"/>
              </a:buClr>
              <a:buSzPts val="1200"/>
              <a:buChar char="■"/>
              <a:defRPr>
                <a:solidFill>
                  <a:srgbClr val="000000"/>
                </a:solidFill>
              </a:defRPr>
            </a:lvl9pPr>
          </a:lstStyle>
          <a:p/>
        </p:txBody>
      </p:sp>
      <p:sp>
        <p:nvSpPr>
          <p:cNvPr id="155" name="Google Shape;155;p32"/>
          <p:cNvSpPr txBox="1"/>
          <p:nvPr>
            <p:ph type="ctrTitle"/>
          </p:nvPr>
        </p:nvSpPr>
        <p:spPr>
          <a:xfrm rot="5400000">
            <a:off x="6923109" y="1407498"/>
            <a:ext cx="2449800" cy="4875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25_1">
    <p:spTree>
      <p:nvGrpSpPr>
        <p:cNvPr id="156" name="Shape 156"/>
        <p:cNvGrpSpPr/>
        <p:nvPr/>
      </p:nvGrpSpPr>
      <p:grpSpPr>
        <a:xfrm>
          <a:off x="0" y="0"/>
          <a:ext cx="0" cy="0"/>
          <a:chOff x="0" y="0"/>
          <a:chExt cx="0" cy="0"/>
        </a:xfrm>
      </p:grpSpPr>
      <p:sp>
        <p:nvSpPr>
          <p:cNvPr id="157" name="Google Shape;157;p33"/>
          <p:cNvSpPr txBox="1"/>
          <p:nvPr>
            <p:ph idx="1" type="body"/>
          </p:nvPr>
        </p:nvSpPr>
        <p:spPr>
          <a:xfrm>
            <a:off x="642050" y="1277550"/>
            <a:ext cx="5308200" cy="1476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000000"/>
              </a:buClr>
              <a:buSzPts val="1200"/>
              <a:buChar char="●"/>
              <a:defRPr>
                <a:solidFill>
                  <a:srgbClr val="000000"/>
                </a:solidFill>
              </a:defRPr>
            </a:lvl1pPr>
            <a:lvl2pPr indent="-304800" lvl="1" marL="914400">
              <a:spcBef>
                <a:spcPts val="1600"/>
              </a:spcBef>
              <a:spcAft>
                <a:spcPts val="0"/>
              </a:spcAft>
              <a:buClr>
                <a:srgbClr val="000000"/>
              </a:buClr>
              <a:buSzPts val="1200"/>
              <a:buChar char="○"/>
              <a:defRPr>
                <a:solidFill>
                  <a:srgbClr val="000000"/>
                </a:solidFill>
              </a:defRPr>
            </a:lvl2pPr>
            <a:lvl3pPr indent="-304800" lvl="2" marL="1371600">
              <a:spcBef>
                <a:spcPts val="1600"/>
              </a:spcBef>
              <a:spcAft>
                <a:spcPts val="0"/>
              </a:spcAft>
              <a:buClr>
                <a:srgbClr val="000000"/>
              </a:buClr>
              <a:buSzPts val="1200"/>
              <a:buChar char="■"/>
              <a:defRPr>
                <a:solidFill>
                  <a:srgbClr val="000000"/>
                </a:solidFill>
              </a:defRPr>
            </a:lvl3pPr>
            <a:lvl4pPr indent="-304800" lvl="3" marL="1828800">
              <a:spcBef>
                <a:spcPts val="1600"/>
              </a:spcBef>
              <a:spcAft>
                <a:spcPts val="0"/>
              </a:spcAft>
              <a:buClr>
                <a:srgbClr val="000000"/>
              </a:buClr>
              <a:buSzPts val="1200"/>
              <a:buChar char="●"/>
              <a:defRPr>
                <a:solidFill>
                  <a:srgbClr val="000000"/>
                </a:solidFill>
              </a:defRPr>
            </a:lvl4pPr>
            <a:lvl5pPr indent="-304800" lvl="4" marL="2286000">
              <a:spcBef>
                <a:spcPts val="1600"/>
              </a:spcBef>
              <a:spcAft>
                <a:spcPts val="0"/>
              </a:spcAft>
              <a:buClr>
                <a:srgbClr val="000000"/>
              </a:buClr>
              <a:buSzPts val="1200"/>
              <a:buChar char="○"/>
              <a:defRPr>
                <a:solidFill>
                  <a:srgbClr val="000000"/>
                </a:solidFill>
              </a:defRPr>
            </a:lvl5pPr>
            <a:lvl6pPr indent="-304800" lvl="5" marL="2743200">
              <a:spcBef>
                <a:spcPts val="1600"/>
              </a:spcBef>
              <a:spcAft>
                <a:spcPts val="0"/>
              </a:spcAft>
              <a:buClr>
                <a:srgbClr val="000000"/>
              </a:buClr>
              <a:buSzPts val="1200"/>
              <a:buChar char="■"/>
              <a:defRPr>
                <a:solidFill>
                  <a:srgbClr val="000000"/>
                </a:solidFill>
              </a:defRPr>
            </a:lvl6pPr>
            <a:lvl7pPr indent="-304800" lvl="6" marL="3200400">
              <a:spcBef>
                <a:spcPts val="1600"/>
              </a:spcBef>
              <a:spcAft>
                <a:spcPts val="0"/>
              </a:spcAft>
              <a:buClr>
                <a:srgbClr val="000000"/>
              </a:buClr>
              <a:buSzPts val="1200"/>
              <a:buChar char="●"/>
              <a:defRPr>
                <a:solidFill>
                  <a:srgbClr val="000000"/>
                </a:solidFill>
              </a:defRPr>
            </a:lvl7pPr>
            <a:lvl8pPr indent="-304800" lvl="7" marL="3657600">
              <a:spcBef>
                <a:spcPts val="1600"/>
              </a:spcBef>
              <a:spcAft>
                <a:spcPts val="0"/>
              </a:spcAft>
              <a:buClr>
                <a:srgbClr val="000000"/>
              </a:buClr>
              <a:buSzPts val="1200"/>
              <a:buChar char="○"/>
              <a:defRPr>
                <a:solidFill>
                  <a:srgbClr val="000000"/>
                </a:solidFill>
              </a:defRPr>
            </a:lvl8pPr>
            <a:lvl9pPr indent="-304800" lvl="8" marL="4114800">
              <a:spcBef>
                <a:spcPts val="1600"/>
              </a:spcBef>
              <a:spcAft>
                <a:spcPts val="1600"/>
              </a:spcAft>
              <a:buClr>
                <a:srgbClr val="000000"/>
              </a:buClr>
              <a:buSzPts val="1200"/>
              <a:buChar char="■"/>
              <a:defRPr>
                <a:solidFill>
                  <a:srgbClr val="000000"/>
                </a:solidFill>
              </a:defRPr>
            </a:lvl9pPr>
          </a:lstStyle>
          <a:p/>
        </p:txBody>
      </p:sp>
      <p:sp>
        <p:nvSpPr>
          <p:cNvPr id="158" name="Google Shape;158;p33"/>
          <p:cNvSpPr txBox="1"/>
          <p:nvPr>
            <p:ph type="ctrTitle"/>
          </p:nvPr>
        </p:nvSpPr>
        <p:spPr>
          <a:xfrm rot="5400000">
            <a:off x="6923109" y="1407498"/>
            <a:ext cx="2449800" cy="4875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59" name="Google Shape;159;p33"/>
          <p:cNvSpPr txBox="1"/>
          <p:nvPr>
            <p:ph idx="2" type="subTitle"/>
          </p:nvPr>
        </p:nvSpPr>
        <p:spPr>
          <a:xfrm>
            <a:off x="642050" y="540000"/>
            <a:ext cx="4655400" cy="960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Clr>
                <a:schemeClr val="lt1"/>
              </a:buClr>
              <a:buSzPts val="1200"/>
              <a:buNone/>
              <a:defRPr>
                <a:solidFill>
                  <a:schemeClr val="lt1"/>
                </a:solidFill>
              </a:defRPr>
            </a:lvl2pPr>
            <a:lvl3pPr lvl="2">
              <a:lnSpc>
                <a:spcPct val="100000"/>
              </a:lnSpc>
              <a:spcBef>
                <a:spcPts val="0"/>
              </a:spcBef>
              <a:spcAft>
                <a:spcPts val="0"/>
              </a:spcAft>
              <a:buClr>
                <a:schemeClr val="lt1"/>
              </a:buClr>
              <a:buSzPts val="1200"/>
              <a:buNone/>
              <a:defRPr>
                <a:solidFill>
                  <a:schemeClr val="lt1"/>
                </a:solidFill>
              </a:defRPr>
            </a:lvl3pPr>
            <a:lvl4pPr lvl="3">
              <a:lnSpc>
                <a:spcPct val="100000"/>
              </a:lnSpc>
              <a:spcBef>
                <a:spcPts val="0"/>
              </a:spcBef>
              <a:spcAft>
                <a:spcPts val="0"/>
              </a:spcAft>
              <a:buClr>
                <a:schemeClr val="lt1"/>
              </a:buClr>
              <a:buSzPts val="1200"/>
              <a:buNone/>
              <a:defRPr>
                <a:solidFill>
                  <a:schemeClr val="lt1"/>
                </a:solidFill>
              </a:defRPr>
            </a:lvl4pPr>
            <a:lvl5pPr lvl="4">
              <a:lnSpc>
                <a:spcPct val="100000"/>
              </a:lnSpc>
              <a:spcBef>
                <a:spcPts val="0"/>
              </a:spcBef>
              <a:spcAft>
                <a:spcPts val="0"/>
              </a:spcAft>
              <a:buClr>
                <a:schemeClr val="lt1"/>
              </a:buClr>
              <a:buSzPts val="1200"/>
              <a:buNone/>
              <a:defRPr>
                <a:solidFill>
                  <a:schemeClr val="lt1"/>
                </a:solidFill>
              </a:defRPr>
            </a:lvl5pPr>
            <a:lvl6pPr lvl="5">
              <a:lnSpc>
                <a:spcPct val="100000"/>
              </a:lnSpc>
              <a:spcBef>
                <a:spcPts val="0"/>
              </a:spcBef>
              <a:spcAft>
                <a:spcPts val="0"/>
              </a:spcAft>
              <a:buClr>
                <a:schemeClr val="lt1"/>
              </a:buClr>
              <a:buSzPts val="1200"/>
              <a:buNone/>
              <a:defRPr>
                <a:solidFill>
                  <a:schemeClr val="lt1"/>
                </a:solidFill>
              </a:defRPr>
            </a:lvl6pPr>
            <a:lvl7pPr lvl="6">
              <a:lnSpc>
                <a:spcPct val="100000"/>
              </a:lnSpc>
              <a:spcBef>
                <a:spcPts val="0"/>
              </a:spcBef>
              <a:spcAft>
                <a:spcPts val="0"/>
              </a:spcAft>
              <a:buClr>
                <a:schemeClr val="lt1"/>
              </a:buClr>
              <a:buSzPts val="1200"/>
              <a:buNone/>
              <a:defRPr>
                <a:solidFill>
                  <a:schemeClr val="lt1"/>
                </a:solidFill>
              </a:defRPr>
            </a:lvl7pPr>
            <a:lvl8pPr lvl="7">
              <a:lnSpc>
                <a:spcPct val="100000"/>
              </a:lnSpc>
              <a:spcBef>
                <a:spcPts val="0"/>
              </a:spcBef>
              <a:spcAft>
                <a:spcPts val="0"/>
              </a:spcAft>
              <a:buClr>
                <a:schemeClr val="lt1"/>
              </a:buClr>
              <a:buSzPts val="1200"/>
              <a:buNone/>
              <a:defRPr>
                <a:solidFill>
                  <a:schemeClr val="lt1"/>
                </a:solidFill>
              </a:defRPr>
            </a:lvl8pPr>
            <a:lvl9pPr lvl="8">
              <a:lnSpc>
                <a:spcPct val="100000"/>
              </a:lnSpc>
              <a:spcBef>
                <a:spcPts val="0"/>
              </a:spcBef>
              <a:spcAft>
                <a:spcPts val="0"/>
              </a:spcAft>
              <a:buClr>
                <a:schemeClr val="lt1"/>
              </a:buClr>
              <a:buSzPts val="1200"/>
              <a:buNone/>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21" Type="http://schemas.openxmlformats.org/officeDocument/2006/relationships/theme" Target="../theme/theme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1pPr>
            <a:lvl2pPr lvl="1">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2pPr>
            <a:lvl3pPr lvl="2">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3pPr>
            <a:lvl4pPr lvl="3">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4pPr>
            <a:lvl5pPr lvl="4">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5pPr>
            <a:lvl6pPr lvl="5">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6pPr>
            <a:lvl7pPr lvl="6">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7pPr>
            <a:lvl8pPr lvl="7">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8pPr>
            <a:lvl9pPr lvl="8">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1pPr>
            <a:lvl2pPr indent="-304800" lvl="1" marL="91440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2pPr>
            <a:lvl3pPr indent="-304800" lvl="2" marL="137160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3pPr>
            <a:lvl4pPr indent="-304800" lvl="3" marL="182880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4pPr>
            <a:lvl5pPr indent="-304800" lvl="4" marL="228600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5pPr>
            <a:lvl6pPr indent="-304800" lvl="5" marL="274320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6pPr>
            <a:lvl7pPr indent="-304800" lvl="6" marL="320040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7pPr>
            <a:lvl8pPr indent="-304800" lvl="7" marL="365760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8pPr>
            <a:lvl9pPr indent="-304800" lvl="8" marL="4114800">
              <a:lnSpc>
                <a:spcPct val="115000"/>
              </a:lnSpc>
              <a:spcBef>
                <a:spcPts val="1600"/>
              </a:spcBef>
              <a:spcAft>
                <a:spcPts val="160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pic>
        <p:nvPicPr>
          <p:cNvPr id="164" name="Google Shape;164;p34"/>
          <p:cNvPicPr preferRelativeResize="0"/>
          <p:nvPr/>
        </p:nvPicPr>
        <p:blipFill rotWithShape="1">
          <a:blip r:embed="rId3">
            <a:alphaModFix/>
          </a:blip>
          <a:srcRect b="514" l="0" r="0" t="514"/>
          <a:stretch/>
        </p:blipFill>
        <p:spPr>
          <a:xfrm flipH="1">
            <a:off x="2214591" y="0"/>
            <a:ext cx="6929408" cy="5143496"/>
          </a:xfrm>
          <a:prstGeom prst="rect">
            <a:avLst/>
          </a:prstGeom>
          <a:noFill/>
          <a:ln>
            <a:noFill/>
          </a:ln>
        </p:spPr>
      </p:pic>
      <p:sp>
        <p:nvSpPr>
          <p:cNvPr id="165" name="Google Shape;165;p34"/>
          <p:cNvSpPr/>
          <p:nvPr/>
        </p:nvSpPr>
        <p:spPr>
          <a:xfrm rot="5400000">
            <a:off x="1428875" y="13850"/>
            <a:ext cx="3358800" cy="5026500"/>
          </a:xfrm>
          <a:prstGeom prst="rect">
            <a:avLst/>
          </a:prstGeom>
          <a:solidFill>
            <a:schemeClr val="accent1">
              <a:alpha val="861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4"/>
          <p:cNvSpPr txBox="1"/>
          <p:nvPr>
            <p:ph type="ctrTitle"/>
          </p:nvPr>
        </p:nvSpPr>
        <p:spPr>
          <a:xfrm>
            <a:off x="1039575" y="1701225"/>
            <a:ext cx="4592400" cy="178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Big Mountain Resort Pricing Strategy</a:t>
            </a:r>
            <a:endParaRPr>
              <a:solidFill>
                <a:schemeClr val="lt1"/>
              </a:solidFill>
            </a:endParaRPr>
          </a:p>
        </p:txBody>
      </p:sp>
      <p:sp>
        <p:nvSpPr>
          <p:cNvPr id="167" name="Google Shape;167;p34"/>
          <p:cNvSpPr/>
          <p:nvPr/>
        </p:nvSpPr>
        <p:spPr>
          <a:xfrm flipH="1" rot="-5400000">
            <a:off x="7354200" y="2416550"/>
            <a:ext cx="3358800" cy="221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1" name="Shape 171"/>
        <p:cNvGrpSpPr/>
        <p:nvPr/>
      </p:nvGrpSpPr>
      <p:grpSpPr>
        <a:xfrm>
          <a:off x="0" y="0"/>
          <a:ext cx="0" cy="0"/>
          <a:chOff x="0" y="0"/>
          <a:chExt cx="0" cy="0"/>
        </a:xfrm>
      </p:grpSpPr>
      <p:sp>
        <p:nvSpPr>
          <p:cNvPr id="172" name="Google Shape;172;p35"/>
          <p:cNvSpPr txBox="1"/>
          <p:nvPr>
            <p:ph idx="9" type="ctrTitle"/>
          </p:nvPr>
        </p:nvSpPr>
        <p:spPr>
          <a:xfrm rot="5400000">
            <a:off x="6672869" y="1646270"/>
            <a:ext cx="29133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TABLE OF CONTENTS</a:t>
            </a:r>
            <a:endParaRPr sz="2400"/>
          </a:p>
        </p:txBody>
      </p:sp>
      <p:sp>
        <p:nvSpPr>
          <p:cNvPr id="173" name="Google Shape;173;p35"/>
          <p:cNvSpPr/>
          <p:nvPr/>
        </p:nvSpPr>
        <p:spPr>
          <a:xfrm flipH="1" rot="-5400000">
            <a:off x="-957850" y="957900"/>
            <a:ext cx="5140800" cy="3225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5"/>
          <p:cNvSpPr txBox="1"/>
          <p:nvPr>
            <p:ph idx="6" type="ctrTitle"/>
          </p:nvPr>
        </p:nvSpPr>
        <p:spPr>
          <a:xfrm>
            <a:off x="3229149" y="2327748"/>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Modeling results and analysis</a:t>
            </a:r>
            <a:endParaRPr sz="1400"/>
          </a:p>
        </p:txBody>
      </p:sp>
      <p:sp>
        <p:nvSpPr>
          <p:cNvPr id="175" name="Google Shape;175;p35"/>
          <p:cNvSpPr txBox="1"/>
          <p:nvPr>
            <p:ph idx="8" type="title"/>
          </p:nvPr>
        </p:nvSpPr>
        <p:spPr>
          <a:xfrm>
            <a:off x="2023007" y="2323463"/>
            <a:ext cx="15735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03</a:t>
            </a:r>
            <a:endParaRPr>
              <a:solidFill>
                <a:schemeClr val="lt1"/>
              </a:solidFill>
            </a:endParaRPr>
          </a:p>
        </p:txBody>
      </p:sp>
      <p:sp>
        <p:nvSpPr>
          <p:cNvPr id="176" name="Google Shape;176;p35"/>
          <p:cNvSpPr txBox="1"/>
          <p:nvPr>
            <p:ph type="ctrTitle"/>
          </p:nvPr>
        </p:nvSpPr>
        <p:spPr>
          <a:xfrm>
            <a:off x="3226427" y="556073"/>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rPr lang="en" sz="1400"/>
              <a:t>Problem Statement</a:t>
            </a:r>
            <a:endParaRPr sz="1400"/>
          </a:p>
        </p:txBody>
      </p:sp>
      <p:sp>
        <p:nvSpPr>
          <p:cNvPr id="177" name="Google Shape;177;p35"/>
          <p:cNvSpPr txBox="1"/>
          <p:nvPr>
            <p:ph idx="2" type="title"/>
          </p:nvPr>
        </p:nvSpPr>
        <p:spPr>
          <a:xfrm>
            <a:off x="2023007" y="654113"/>
            <a:ext cx="17391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01</a:t>
            </a:r>
            <a:endParaRPr>
              <a:solidFill>
                <a:schemeClr val="lt1"/>
              </a:solidFill>
            </a:endParaRPr>
          </a:p>
        </p:txBody>
      </p:sp>
      <p:sp>
        <p:nvSpPr>
          <p:cNvPr id="178" name="Google Shape;178;p35"/>
          <p:cNvSpPr txBox="1"/>
          <p:nvPr>
            <p:ph idx="3" type="ctrTitle"/>
          </p:nvPr>
        </p:nvSpPr>
        <p:spPr>
          <a:xfrm>
            <a:off x="3226414" y="1490936"/>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Recommendation and Key Findings</a:t>
            </a:r>
            <a:endParaRPr sz="1400"/>
          </a:p>
        </p:txBody>
      </p:sp>
      <p:sp>
        <p:nvSpPr>
          <p:cNvPr id="179" name="Google Shape;179;p35"/>
          <p:cNvSpPr txBox="1"/>
          <p:nvPr>
            <p:ph idx="5" type="title"/>
          </p:nvPr>
        </p:nvSpPr>
        <p:spPr>
          <a:xfrm>
            <a:off x="2023007" y="1488788"/>
            <a:ext cx="16152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02</a:t>
            </a:r>
            <a:endParaRPr>
              <a:solidFill>
                <a:schemeClr val="lt1"/>
              </a:solidFill>
            </a:endParaRPr>
          </a:p>
        </p:txBody>
      </p:sp>
      <p:sp>
        <p:nvSpPr>
          <p:cNvPr id="180" name="Google Shape;180;p35"/>
          <p:cNvSpPr txBox="1"/>
          <p:nvPr>
            <p:ph idx="13" type="ctrTitle"/>
          </p:nvPr>
        </p:nvSpPr>
        <p:spPr>
          <a:xfrm>
            <a:off x="3229149" y="3164561"/>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Summary and conclusion</a:t>
            </a:r>
            <a:endParaRPr sz="1400"/>
          </a:p>
        </p:txBody>
      </p:sp>
      <p:sp>
        <p:nvSpPr>
          <p:cNvPr id="181" name="Google Shape;181;p35"/>
          <p:cNvSpPr txBox="1"/>
          <p:nvPr>
            <p:ph idx="15" type="title"/>
          </p:nvPr>
        </p:nvSpPr>
        <p:spPr>
          <a:xfrm>
            <a:off x="2023007" y="3158138"/>
            <a:ext cx="15735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04</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pic>
        <p:nvPicPr>
          <p:cNvPr id="186" name="Google Shape;186;p36"/>
          <p:cNvPicPr preferRelativeResize="0"/>
          <p:nvPr/>
        </p:nvPicPr>
        <p:blipFill rotWithShape="1">
          <a:blip r:embed="rId3">
            <a:alphaModFix/>
          </a:blip>
          <a:srcRect b="0" l="25625" r="25620" t="0"/>
          <a:stretch/>
        </p:blipFill>
        <p:spPr>
          <a:xfrm>
            <a:off x="5381625" y="0"/>
            <a:ext cx="3762375" cy="5143500"/>
          </a:xfrm>
          <a:prstGeom prst="rect">
            <a:avLst/>
          </a:prstGeom>
          <a:noFill/>
          <a:ln>
            <a:noFill/>
          </a:ln>
        </p:spPr>
      </p:pic>
      <p:sp>
        <p:nvSpPr>
          <p:cNvPr id="187" name="Google Shape;187;p36"/>
          <p:cNvSpPr/>
          <p:nvPr/>
        </p:nvSpPr>
        <p:spPr>
          <a:xfrm>
            <a:off x="956150" y="1577400"/>
            <a:ext cx="5013300" cy="2541000"/>
          </a:xfrm>
          <a:prstGeom prst="rect">
            <a:avLst/>
          </a:prstGeom>
          <a:solidFill>
            <a:schemeClr val="accent3">
              <a:alpha val="584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6"/>
          <p:cNvSpPr txBox="1"/>
          <p:nvPr>
            <p:ph idx="1" type="subTitle"/>
          </p:nvPr>
        </p:nvSpPr>
        <p:spPr>
          <a:xfrm flipH="1">
            <a:off x="956075" y="1577400"/>
            <a:ext cx="4486200" cy="327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Big Mountain Resort has recently added an additional chair lift, which has led to an increase in operating costs by $1,5M annually. The resort's current pricing is set above the average market rate but lacks insight on the diverse amenities' performance and unable to capture full potential of profitability.</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Big Mountain Resort wants to ensure ticket prices are competitive while maximizing revenue. We need to understand how our prices compare to other resorts given our facilities and amenities and discover opportunity to optimize pricing and investments based on data-driven insights.</a:t>
            </a:r>
            <a:endParaRPr sz="13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89" name="Google Shape;189;p36"/>
          <p:cNvSpPr txBox="1"/>
          <p:nvPr>
            <p:ph type="title"/>
          </p:nvPr>
        </p:nvSpPr>
        <p:spPr>
          <a:xfrm>
            <a:off x="956138" y="362000"/>
            <a:ext cx="3498000" cy="89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90" name="Google Shape;190;p36"/>
          <p:cNvSpPr/>
          <p:nvPr/>
        </p:nvSpPr>
        <p:spPr>
          <a:xfrm>
            <a:off x="0" y="1577400"/>
            <a:ext cx="362100" cy="2541000"/>
          </a:xfrm>
          <a:prstGeom prst="rect">
            <a:avLst/>
          </a:prstGeom>
          <a:solidFill>
            <a:schemeClr val="accent3">
              <a:alpha val="584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6"/>
          <p:cNvSpPr txBox="1"/>
          <p:nvPr>
            <p:ph idx="4294967295" type="title"/>
          </p:nvPr>
        </p:nvSpPr>
        <p:spPr>
          <a:xfrm>
            <a:off x="245682" y="521438"/>
            <a:ext cx="17391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p:nvPr/>
        </p:nvSpPr>
        <p:spPr>
          <a:xfrm>
            <a:off x="796725" y="1916350"/>
            <a:ext cx="8347200" cy="294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7"/>
          <p:cNvSpPr txBox="1"/>
          <p:nvPr>
            <p:ph idx="1" type="subTitle"/>
          </p:nvPr>
        </p:nvSpPr>
        <p:spPr>
          <a:xfrm>
            <a:off x="6132100" y="3298625"/>
            <a:ext cx="2460300" cy="13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rPr>
              <a:t>Big Mountain should invest  in new lift to increase vertical drop by 150 ft:</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127000" lvl="0" marL="114300" rtl="0" algn="l">
              <a:lnSpc>
                <a:spcPct val="115000"/>
              </a:lnSpc>
              <a:spcBef>
                <a:spcPts val="0"/>
              </a:spcBef>
              <a:spcAft>
                <a:spcPts val="0"/>
              </a:spcAft>
              <a:buClr>
                <a:schemeClr val="lt1"/>
              </a:buClr>
              <a:buSzPts val="1100"/>
              <a:buChar char="●"/>
            </a:pPr>
            <a:r>
              <a:rPr lang="en" sz="1100">
                <a:solidFill>
                  <a:schemeClr val="lt1"/>
                </a:solidFill>
              </a:rPr>
              <a:t>Supports additional $0.54 price increase</a:t>
            </a:r>
            <a:endParaRPr sz="1100">
              <a:solidFill>
                <a:schemeClr val="lt1"/>
              </a:solidFill>
            </a:endParaRPr>
          </a:p>
          <a:p>
            <a:pPr indent="-127000" lvl="0" marL="114300" rtl="0" algn="l">
              <a:lnSpc>
                <a:spcPct val="115000"/>
              </a:lnSpc>
              <a:spcBef>
                <a:spcPts val="0"/>
              </a:spcBef>
              <a:spcAft>
                <a:spcPts val="0"/>
              </a:spcAft>
              <a:buClr>
                <a:schemeClr val="lt1"/>
              </a:buClr>
              <a:buSzPts val="1100"/>
              <a:buChar char="●"/>
            </a:pPr>
            <a:r>
              <a:rPr lang="en" sz="1100">
                <a:solidFill>
                  <a:schemeClr val="lt1"/>
                </a:solidFill>
              </a:rPr>
              <a:t>$1M in additional annual revenue</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
        <p:nvSpPr>
          <p:cNvPr id="198" name="Google Shape;198;p37"/>
          <p:cNvSpPr txBox="1"/>
          <p:nvPr>
            <p:ph idx="3" type="subTitle"/>
          </p:nvPr>
        </p:nvSpPr>
        <p:spPr>
          <a:xfrm>
            <a:off x="1077950" y="3298625"/>
            <a:ext cx="1823400" cy="13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rPr>
              <a:t>Big Mountain's facilities support a ticket price of $93:</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127000" lvl="0" marL="171450" rtl="0" algn="l">
              <a:spcBef>
                <a:spcPts val="0"/>
              </a:spcBef>
              <a:spcAft>
                <a:spcPts val="0"/>
              </a:spcAft>
              <a:buClr>
                <a:schemeClr val="lt1"/>
              </a:buClr>
              <a:buSzPts val="1100"/>
              <a:buChar char="●"/>
            </a:pPr>
            <a:r>
              <a:rPr lang="en" sz="1100">
                <a:solidFill>
                  <a:schemeClr val="lt1"/>
                </a:solidFill>
              </a:rPr>
              <a:t>Currently underpriced by 15% compared to other US ski resorts</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
        <p:nvSpPr>
          <p:cNvPr id="199" name="Google Shape;199;p37"/>
          <p:cNvSpPr txBox="1"/>
          <p:nvPr>
            <p:ph idx="2" type="ctrTitle"/>
          </p:nvPr>
        </p:nvSpPr>
        <p:spPr>
          <a:xfrm>
            <a:off x="1077950" y="2721124"/>
            <a:ext cx="19620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Underpriced</a:t>
            </a:r>
            <a:endParaRPr/>
          </a:p>
        </p:txBody>
      </p:sp>
      <p:sp>
        <p:nvSpPr>
          <p:cNvPr id="200" name="Google Shape;200;p37"/>
          <p:cNvSpPr txBox="1"/>
          <p:nvPr>
            <p:ph type="ctrTitle"/>
          </p:nvPr>
        </p:nvSpPr>
        <p:spPr>
          <a:xfrm>
            <a:off x="6132100" y="2721124"/>
            <a:ext cx="21546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Investment </a:t>
            </a:r>
            <a:endParaRPr/>
          </a:p>
        </p:txBody>
      </p:sp>
      <p:sp>
        <p:nvSpPr>
          <p:cNvPr id="201" name="Google Shape;201;p37"/>
          <p:cNvSpPr txBox="1"/>
          <p:nvPr>
            <p:ph idx="5" type="ctrTitle"/>
          </p:nvPr>
        </p:nvSpPr>
        <p:spPr>
          <a:xfrm>
            <a:off x="3508725" y="2721123"/>
            <a:ext cx="2154600" cy="9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Reduction</a:t>
            </a:r>
            <a:endParaRPr/>
          </a:p>
        </p:txBody>
      </p:sp>
      <p:sp>
        <p:nvSpPr>
          <p:cNvPr id="202" name="Google Shape;202;p37"/>
          <p:cNvSpPr txBox="1"/>
          <p:nvPr>
            <p:ph idx="6" type="subTitle"/>
          </p:nvPr>
        </p:nvSpPr>
        <p:spPr>
          <a:xfrm>
            <a:off x="3439425" y="3298625"/>
            <a:ext cx="2554500" cy="13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rPr>
              <a:t>Big Mountain can close up to 5 underutilized runs with minimal impact:</a:t>
            </a:r>
            <a:endParaRPr sz="1100">
              <a:solidFill>
                <a:schemeClr val="lt1"/>
              </a:solidFill>
            </a:endParaRPr>
          </a:p>
          <a:p>
            <a:pPr indent="-114300" lvl="0" marL="171450" rtl="0" algn="l">
              <a:spcBef>
                <a:spcPts val="0"/>
              </a:spcBef>
              <a:spcAft>
                <a:spcPts val="0"/>
              </a:spcAft>
              <a:buNone/>
            </a:pPr>
            <a:r>
              <a:rPr lang="en" sz="1100">
                <a:solidFill>
                  <a:schemeClr val="lt1"/>
                </a:solidFill>
              </a:rPr>
              <a:t>	</a:t>
            </a:r>
            <a:endParaRPr sz="1100">
              <a:solidFill>
                <a:schemeClr val="lt1"/>
              </a:solidFill>
            </a:endParaRPr>
          </a:p>
          <a:p>
            <a:pPr indent="-127000" lvl="0" marL="171450" rtl="0" algn="l">
              <a:spcBef>
                <a:spcPts val="0"/>
              </a:spcBef>
              <a:spcAft>
                <a:spcPts val="0"/>
              </a:spcAft>
              <a:buClr>
                <a:schemeClr val="lt1"/>
              </a:buClr>
              <a:buSzPts val="1100"/>
              <a:buChar char="●"/>
            </a:pPr>
            <a:r>
              <a:rPr lang="en" sz="1100">
                <a:solidFill>
                  <a:schemeClr val="lt1"/>
                </a:solidFill>
              </a:rPr>
              <a:t>Reduce operational cost with low impact on ticket price and revenue</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
        <p:nvSpPr>
          <p:cNvPr id="203" name="Google Shape;203;p37"/>
          <p:cNvSpPr/>
          <p:nvPr/>
        </p:nvSpPr>
        <p:spPr>
          <a:xfrm flipH="1" rot="10800000">
            <a:off x="796725" y="361950"/>
            <a:ext cx="8359500" cy="1145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FF00"/>
              </a:highlight>
            </a:endParaRPr>
          </a:p>
        </p:txBody>
      </p:sp>
      <p:sp>
        <p:nvSpPr>
          <p:cNvPr id="204" name="Google Shape;204;p37"/>
          <p:cNvSpPr txBox="1"/>
          <p:nvPr>
            <p:ph idx="4294967295" type="title"/>
          </p:nvPr>
        </p:nvSpPr>
        <p:spPr>
          <a:xfrm>
            <a:off x="956175" y="362000"/>
            <a:ext cx="7487400" cy="109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 </a:t>
            </a:r>
            <a:endParaRPr/>
          </a:p>
          <a:p>
            <a:pPr indent="0" lvl="0" marL="0" rtl="0" algn="l">
              <a:spcBef>
                <a:spcPts val="0"/>
              </a:spcBef>
              <a:spcAft>
                <a:spcPts val="0"/>
              </a:spcAft>
              <a:buNone/>
            </a:pPr>
            <a:r>
              <a:rPr b="0" lang="en" sz="2300"/>
              <a:t>Increase weekend ticket price by 15% from $81 to $93</a:t>
            </a:r>
            <a:endParaRPr b="0" sz="23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5" name="Google Shape;205;p37"/>
          <p:cNvSpPr txBox="1"/>
          <p:nvPr>
            <p:ph idx="4294967295" type="title"/>
          </p:nvPr>
        </p:nvSpPr>
        <p:spPr>
          <a:xfrm>
            <a:off x="123107" y="1416138"/>
            <a:ext cx="17391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06" name="Google Shape;206;p37"/>
          <p:cNvSpPr txBox="1"/>
          <p:nvPr/>
        </p:nvSpPr>
        <p:spPr>
          <a:xfrm>
            <a:off x="956175" y="1993950"/>
            <a:ext cx="42777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lt1"/>
                </a:solidFill>
                <a:latin typeface="Livvic"/>
                <a:ea typeface="Livvic"/>
                <a:cs typeface="Livvic"/>
                <a:sym typeface="Livvic"/>
              </a:rPr>
              <a:t>Key Findings:</a:t>
            </a:r>
            <a:endParaRPr sz="1200">
              <a:solidFill>
                <a:schemeClr val="lt1"/>
              </a:solidFill>
              <a:latin typeface="Catamaran Light"/>
              <a:ea typeface="Catamaran Light"/>
              <a:cs typeface="Catamaran Light"/>
              <a:sym typeface="Catamaran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ctrTitle"/>
          </p:nvPr>
        </p:nvSpPr>
        <p:spPr>
          <a:xfrm>
            <a:off x="2353498" y="298725"/>
            <a:ext cx="5368500" cy="870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800"/>
              <a:t>Modeling results and analysis</a:t>
            </a:r>
            <a:endParaRPr sz="2800"/>
          </a:p>
        </p:txBody>
      </p:sp>
      <p:sp>
        <p:nvSpPr>
          <p:cNvPr id="212" name="Google Shape;212;p38"/>
          <p:cNvSpPr txBox="1"/>
          <p:nvPr>
            <p:ph idx="4294967295" type="subTitle"/>
          </p:nvPr>
        </p:nvSpPr>
        <p:spPr>
          <a:xfrm flipH="1">
            <a:off x="743575" y="797400"/>
            <a:ext cx="5823600" cy="4024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latin typeface="Catamaran"/>
                <a:ea typeface="Catamaran"/>
                <a:cs typeface="Catamaran"/>
                <a:sym typeface="Catamaran"/>
              </a:rPr>
              <a:t>Modeling Approach</a:t>
            </a:r>
            <a:endParaRPr b="1">
              <a:latin typeface="Catamaran"/>
              <a:ea typeface="Catamaran"/>
              <a:cs typeface="Catamaran"/>
              <a:sym typeface="Catamaran"/>
            </a:endParaRPr>
          </a:p>
          <a:p>
            <a:pPr indent="-298450" lvl="0" marL="457200" rtl="0" algn="l">
              <a:spcBef>
                <a:spcPts val="1200"/>
              </a:spcBef>
              <a:spcAft>
                <a:spcPts val="0"/>
              </a:spcAft>
              <a:buClr>
                <a:srgbClr val="000000"/>
              </a:buClr>
              <a:buSzPts val="1100"/>
              <a:buFont typeface="Arial"/>
              <a:buChar char="●"/>
            </a:pPr>
            <a:r>
              <a:rPr lang="en"/>
              <a:t>Collected data on ticket prices and resort characteristics for over 300 ski resorts</a:t>
            </a:r>
            <a:endParaRPr/>
          </a:p>
          <a:p>
            <a:pPr indent="-298450" lvl="0" marL="457200" rtl="0" algn="l">
              <a:spcBef>
                <a:spcPts val="0"/>
              </a:spcBef>
              <a:spcAft>
                <a:spcPts val="0"/>
              </a:spcAft>
              <a:buClr>
                <a:srgbClr val="000000"/>
              </a:buClr>
              <a:buSzPts val="1100"/>
              <a:buFont typeface="Arial"/>
              <a:buChar char="●"/>
            </a:pPr>
            <a:r>
              <a:rPr lang="en"/>
              <a:t>Built a Random Forest model to predict ticket prices based on resort facilities and amenities</a:t>
            </a:r>
            <a:endParaRPr/>
          </a:p>
          <a:p>
            <a:pPr indent="-298450" lvl="0" marL="457200" rtl="0" algn="l">
              <a:spcBef>
                <a:spcPts val="0"/>
              </a:spcBef>
              <a:spcAft>
                <a:spcPts val="0"/>
              </a:spcAft>
              <a:buClr>
                <a:srgbClr val="000000"/>
              </a:buClr>
              <a:buSzPts val="1100"/>
              <a:buFont typeface="Arial"/>
              <a:buChar char="●"/>
            </a:pPr>
            <a:r>
              <a:rPr lang="en"/>
              <a:t>Evaluated model using 5-fold cross validation</a:t>
            </a:r>
            <a:endParaRPr/>
          </a:p>
          <a:p>
            <a:pPr indent="-298450" lvl="0" marL="457200" rtl="0" algn="l">
              <a:spcBef>
                <a:spcPts val="0"/>
              </a:spcBef>
              <a:spcAft>
                <a:spcPts val="0"/>
              </a:spcAft>
              <a:buClr>
                <a:srgbClr val="000000"/>
              </a:buClr>
              <a:buSzPts val="1100"/>
              <a:buFont typeface="Arial"/>
              <a:buChar char="●"/>
            </a:pPr>
            <a:r>
              <a:rPr lang="en"/>
              <a:t>Used model to identify pricing opportunities and evaluate investment scenarios</a:t>
            </a:r>
            <a:endParaRPr/>
          </a:p>
          <a:p>
            <a:pPr indent="0" lvl="0" marL="0" rtl="0" algn="l">
              <a:spcBef>
                <a:spcPts val="1200"/>
              </a:spcBef>
              <a:spcAft>
                <a:spcPts val="0"/>
              </a:spcAft>
              <a:buNone/>
            </a:pPr>
            <a:r>
              <a:rPr b="1" lang="en">
                <a:latin typeface="Catamaran"/>
                <a:ea typeface="Catamaran"/>
                <a:cs typeface="Catamaran"/>
                <a:sym typeface="Catamaran"/>
              </a:rPr>
              <a:t>Model Performance</a:t>
            </a:r>
            <a:endParaRPr b="1">
              <a:latin typeface="Catamaran"/>
              <a:ea typeface="Catamaran"/>
              <a:cs typeface="Catamaran"/>
              <a:sym typeface="Catamaran"/>
            </a:endParaRPr>
          </a:p>
          <a:p>
            <a:pPr indent="-298450" lvl="0" marL="457200" rtl="0" algn="l">
              <a:spcBef>
                <a:spcPts val="1200"/>
              </a:spcBef>
              <a:spcAft>
                <a:spcPts val="0"/>
              </a:spcAft>
              <a:buClr>
                <a:srgbClr val="000000"/>
              </a:buClr>
              <a:buSzPts val="1100"/>
              <a:buFont typeface="Arial"/>
              <a:buChar char="●"/>
            </a:pPr>
            <a:r>
              <a:rPr lang="en"/>
              <a:t>MAE of $10.28 on training data</a:t>
            </a:r>
            <a:endParaRPr/>
          </a:p>
          <a:p>
            <a:pPr indent="-298450" lvl="0" marL="457200" rtl="0" algn="l">
              <a:spcBef>
                <a:spcPts val="0"/>
              </a:spcBef>
              <a:spcAft>
                <a:spcPts val="0"/>
              </a:spcAft>
              <a:buClr>
                <a:srgbClr val="000000"/>
              </a:buClr>
              <a:buSzPts val="1100"/>
              <a:buFont typeface="Arial"/>
              <a:buChar char="●"/>
            </a:pPr>
            <a:r>
              <a:rPr lang="en"/>
              <a:t>MAE of $9.02 on test data</a:t>
            </a:r>
            <a:endParaRPr/>
          </a:p>
          <a:p>
            <a:pPr indent="-298450" lvl="0" marL="457200" rtl="0" algn="l">
              <a:spcBef>
                <a:spcPts val="0"/>
              </a:spcBef>
              <a:spcAft>
                <a:spcPts val="0"/>
              </a:spcAft>
              <a:buClr>
                <a:srgbClr val="000000"/>
              </a:buClr>
              <a:buSzPts val="1100"/>
              <a:buFont typeface="Arial"/>
              <a:buChar char="●"/>
            </a:pPr>
            <a:r>
              <a:rPr lang="en"/>
              <a:t>Model accurately predicts ticket prices based on resort characteristics</a:t>
            </a:r>
            <a:endParaRPr/>
          </a:p>
          <a:p>
            <a:pPr indent="0" lvl="0" marL="0" rtl="0" algn="l">
              <a:lnSpc>
                <a:spcPct val="115000"/>
              </a:lnSpc>
              <a:spcBef>
                <a:spcPts val="120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1600"/>
              </a:spcBef>
              <a:spcAft>
                <a:spcPts val="1600"/>
              </a:spcAft>
              <a:buNone/>
            </a:pPr>
            <a:r>
              <a:t/>
            </a:r>
            <a:endParaRPr/>
          </a:p>
        </p:txBody>
      </p:sp>
      <p:sp>
        <p:nvSpPr>
          <p:cNvPr id="213" name="Google Shape;213;p38"/>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8"/>
          <p:cNvSpPr/>
          <p:nvPr/>
        </p:nvSpPr>
        <p:spPr>
          <a:xfrm flipH="1" rot="-5400000">
            <a:off x="7474475" y="33976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8"/>
          <p:cNvSpPr txBox="1"/>
          <p:nvPr>
            <p:ph idx="4294967295" type="title"/>
          </p:nvPr>
        </p:nvSpPr>
        <p:spPr>
          <a:xfrm>
            <a:off x="7722004" y="298725"/>
            <a:ext cx="7143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216" name="Google Shape;216;p38"/>
          <p:cNvSpPr txBox="1"/>
          <p:nvPr/>
        </p:nvSpPr>
        <p:spPr>
          <a:xfrm>
            <a:off x="6567175" y="625450"/>
            <a:ext cx="938100" cy="3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Catamaran Light"/>
              <a:ea typeface="Catamaran Light"/>
              <a:cs typeface="Catamaran Light"/>
              <a:sym typeface="Catamaran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p:nvPr/>
        </p:nvSpPr>
        <p:spPr>
          <a:xfrm>
            <a:off x="0" y="0"/>
            <a:ext cx="1329600" cy="4370100"/>
          </a:xfrm>
          <a:prstGeom prst="rect">
            <a:avLst/>
          </a:prstGeom>
          <a:solidFill>
            <a:schemeClr val="accent1">
              <a:alpha val="732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9"/>
          <p:cNvSpPr/>
          <p:nvPr/>
        </p:nvSpPr>
        <p:spPr>
          <a:xfrm>
            <a:off x="720000" y="975325"/>
            <a:ext cx="2271300" cy="116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39"/>
          <p:cNvGrpSpPr/>
          <p:nvPr/>
        </p:nvGrpSpPr>
        <p:grpSpPr>
          <a:xfrm>
            <a:off x="969280" y="1407529"/>
            <a:ext cx="506574" cy="577802"/>
            <a:chOff x="4017435" y="1499912"/>
            <a:chExt cx="315092" cy="359397"/>
          </a:xfrm>
        </p:grpSpPr>
        <p:sp>
          <p:nvSpPr>
            <p:cNvPr id="224" name="Google Shape;224;p39"/>
            <p:cNvSpPr/>
            <p:nvPr/>
          </p:nvSpPr>
          <p:spPr>
            <a:xfrm>
              <a:off x="4017816" y="1499912"/>
              <a:ext cx="314710" cy="359397"/>
            </a:xfrm>
            <a:custGeom>
              <a:rect b="b" l="l" r="r" t="t"/>
              <a:pathLst>
                <a:path extrusionOk="0" h="11300" w="9895">
                  <a:moveTo>
                    <a:pt x="4929" y="0"/>
                  </a:moveTo>
                  <a:cubicBezTo>
                    <a:pt x="4810" y="0"/>
                    <a:pt x="4691" y="24"/>
                    <a:pt x="4584" y="84"/>
                  </a:cubicBezTo>
                  <a:lnTo>
                    <a:pt x="4048" y="405"/>
                  </a:lnTo>
                  <a:cubicBezTo>
                    <a:pt x="3977" y="441"/>
                    <a:pt x="3941" y="548"/>
                    <a:pt x="3989" y="643"/>
                  </a:cubicBezTo>
                  <a:cubicBezTo>
                    <a:pt x="4022" y="693"/>
                    <a:pt x="4077" y="719"/>
                    <a:pt x="4140" y="719"/>
                  </a:cubicBezTo>
                  <a:cubicBezTo>
                    <a:pt x="4168" y="719"/>
                    <a:pt x="4197" y="714"/>
                    <a:pt x="4227" y="703"/>
                  </a:cubicBezTo>
                  <a:lnTo>
                    <a:pt x="4763" y="381"/>
                  </a:lnTo>
                  <a:cubicBezTo>
                    <a:pt x="4816" y="352"/>
                    <a:pt x="4876" y="337"/>
                    <a:pt x="4935" y="337"/>
                  </a:cubicBezTo>
                  <a:cubicBezTo>
                    <a:pt x="4995" y="337"/>
                    <a:pt x="5054" y="352"/>
                    <a:pt x="5108" y="381"/>
                  </a:cubicBezTo>
                  <a:lnTo>
                    <a:pt x="9335" y="2822"/>
                  </a:lnTo>
                  <a:cubicBezTo>
                    <a:pt x="9346" y="2846"/>
                    <a:pt x="9358" y="2846"/>
                    <a:pt x="9370" y="2858"/>
                  </a:cubicBezTo>
                  <a:lnTo>
                    <a:pt x="4941" y="5382"/>
                  </a:lnTo>
                  <a:lnTo>
                    <a:pt x="4298" y="5013"/>
                  </a:lnTo>
                  <a:cubicBezTo>
                    <a:pt x="4276" y="4998"/>
                    <a:pt x="4250" y="4991"/>
                    <a:pt x="4223" y="4991"/>
                  </a:cubicBezTo>
                  <a:cubicBezTo>
                    <a:pt x="4165" y="4991"/>
                    <a:pt x="4105" y="5023"/>
                    <a:pt x="4072" y="5072"/>
                  </a:cubicBezTo>
                  <a:cubicBezTo>
                    <a:pt x="4036" y="5144"/>
                    <a:pt x="4060" y="5251"/>
                    <a:pt x="4132" y="5299"/>
                  </a:cubicBezTo>
                  <a:lnTo>
                    <a:pt x="4774" y="5668"/>
                  </a:lnTo>
                  <a:lnTo>
                    <a:pt x="4774" y="10823"/>
                  </a:lnTo>
                  <a:lnTo>
                    <a:pt x="488" y="8347"/>
                  </a:lnTo>
                  <a:cubicBezTo>
                    <a:pt x="381" y="8287"/>
                    <a:pt x="322" y="8180"/>
                    <a:pt x="322" y="8073"/>
                  </a:cubicBezTo>
                  <a:lnTo>
                    <a:pt x="322" y="7704"/>
                  </a:lnTo>
                  <a:cubicBezTo>
                    <a:pt x="322" y="7620"/>
                    <a:pt x="250" y="7537"/>
                    <a:pt x="167" y="7537"/>
                  </a:cubicBezTo>
                  <a:cubicBezTo>
                    <a:pt x="72" y="7537"/>
                    <a:pt x="0" y="7620"/>
                    <a:pt x="0" y="7704"/>
                  </a:cubicBezTo>
                  <a:lnTo>
                    <a:pt x="0" y="8073"/>
                  </a:lnTo>
                  <a:cubicBezTo>
                    <a:pt x="0" y="8323"/>
                    <a:pt x="119" y="8525"/>
                    <a:pt x="322" y="8644"/>
                  </a:cubicBezTo>
                  <a:lnTo>
                    <a:pt x="4870" y="11264"/>
                  </a:lnTo>
                  <a:cubicBezTo>
                    <a:pt x="4894" y="11276"/>
                    <a:pt x="4929" y="11299"/>
                    <a:pt x="4953" y="11299"/>
                  </a:cubicBezTo>
                  <a:cubicBezTo>
                    <a:pt x="4989" y="11299"/>
                    <a:pt x="5013" y="11276"/>
                    <a:pt x="5048" y="11264"/>
                  </a:cubicBezTo>
                  <a:lnTo>
                    <a:pt x="6715" y="10311"/>
                  </a:lnTo>
                  <a:cubicBezTo>
                    <a:pt x="6787" y="10263"/>
                    <a:pt x="6810" y="10168"/>
                    <a:pt x="6775" y="10073"/>
                  </a:cubicBezTo>
                  <a:cubicBezTo>
                    <a:pt x="6742" y="10024"/>
                    <a:pt x="6681" y="9992"/>
                    <a:pt x="6620" y="9992"/>
                  </a:cubicBezTo>
                  <a:cubicBezTo>
                    <a:pt x="6591" y="9992"/>
                    <a:pt x="6563" y="9999"/>
                    <a:pt x="6537" y="10013"/>
                  </a:cubicBezTo>
                  <a:lnTo>
                    <a:pt x="5120" y="10835"/>
                  </a:lnTo>
                  <a:lnTo>
                    <a:pt x="5120" y="5680"/>
                  </a:lnTo>
                  <a:lnTo>
                    <a:pt x="9549" y="3155"/>
                  </a:lnTo>
                  <a:lnTo>
                    <a:pt x="9549" y="3167"/>
                  </a:lnTo>
                  <a:lnTo>
                    <a:pt x="9549" y="3179"/>
                  </a:lnTo>
                  <a:lnTo>
                    <a:pt x="9549" y="3215"/>
                  </a:lnTo>
                  <a:lnTo>
                    <a:pt x="9549" y="8108"/>
                  </a:lnTo>
                  <a:cubicBezTo>
                    <a:pt x="9549" y="8228"/>
                    <a:pt x="9489" y="8335"/>
                    <a:pt x="9394" y="8382"/>
                  </a:cubicBezTo>
                  <a:lnTo>
                    <a:pt x="7096" y="9704"/>
                  </a:lnTo>
                  <a:cubicBezTo>
                    <a:pt x="7025" y="9752"/>
                    <a:pt x="6989" y="9847"/>
                    <a:pt x="7037" y="9942"/>
                  </a:cubicBezTo>
                  <a:cubicBezTo>
                    <a:pt x="7069" y="9991"/>
                    <a:pt x="7130" y="10023"/>
                    <a:pt x="7192" y="10023"/>
                  </a:cubicBezTo>
                  <a:cubicBezTo>
                    <a:pt x="7220" y="10023"/>
                    <a:pt x="7249" y="10017"/>
                    <a:pt x="7275" y="10002"/>
                  </a:cubicBezTo>
                  <a:lnTo>
                    <a:pt x="9573" y="8680"/>
                  </a:lnTo>
                  <a:cubicBezTo>
                    <a:pt x="9775" y="8561"/>
                    <a:pt x="9894" y="8347"/>
                    <a:pt x="9894" y="8108"/>
                  </a:cubicBezTo>
                  <a:lnTo>
                    <a:pt x="9894" y="3215"/>
                  </a:lnTo>
                  <a:cubicBezTo>
                    <a:pt x="9882" y="3060"/>
                    <a:pt x="9847" y="2929"/>
                    <a:pt x="9775" y="2810"/>
                  </a:cubicBezTo>
                  <a:cubicBezTo>
                    <a:pt x="9704" y="2691"/>
                    <a:pt x="9608" y="2608"/>
                    <a:pt x="9489" y="2524"/>
                  </a:cubicBezTo>
                  <a:lnTo>
                    <a:pt x="5263" y="84"/>
                  </a:lnTo>
                  <a:cubicBezTo>
                    <a:pt x="5167" y="24"/>
                    <a:pt x="5048" y="0"/>
                    <a:pt x="49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9"/>
            <p:cNvSpPr/>
            <p:nvPr/>
          </p:nvSpPr>
          <p:spPr>
            <a:xfrm>
              <a:off x="4017435" y="1522302"/>
              <a:ext cx="121591" cy="207114"/>
            </a:xfrm>
            <a:custGeom>
              <a:rect b="b" l="l" r="r" t="t"/>
              <a:pathLst>
                <a:path extrusionOk="0" h="6512" w="3823">
                  <a:moveTo>
                    <a:pt x="3552" y="1"/>
                  </a:moveTo>
                  <a:cubicBezTo>
                    <a:pt x="3525" y="1"/>
                    <a:pt x="3499" y="8"/>
                    <a:pt x="3477" y="23"/>
                  </a:cubicBezTo>
                  <a:lnTo>
                    <a:pt x="429" y="1809"/>
                  </a:lnTo>
                  <a:cubicBezTo>
                    <a:pt x="298" y="1880"/>
                    <a:pt x="191" y="1987"/>
                    <a:pt x="119" y="2118"/>
                  </a:cubicBezTo>
                  <a:cubicBezTo>
                    <a:pt x="36" y="2261"/>
                    <a:pt x="0" y="2404"/>
                    <a:pt x="0" y="2559"/>
                  </a:cubicBezTo>
                  <a:lnTo>
                    <a:pt x="0" y="6345"/>
                  </a:lnTo>
                  <a:cubicBezTo>
                    <a:pt x="0" y="6440"/>
                    <a:pt x="72" y="6512"/>
                    <a:pt x="155" y="6512"/>
                  </a:cubicBezTo>
                  <a:cubicBezTo>
                    <a:pt x="250" y="6512"/>
                    <a:pt x="322" y="6440"/>
                    <a:pt x="322" y="6345"/>
                  </a:cubicBezTo>
                  <a:lnTo>
                    <a:pt x="322" y="2559"/>
                  </a:lnTo>
                  <a:lnTo>
                    <a:pt x="322" y="2511"/>
                  </a:lnTo>
                  <a:lnTo>
                    <a:pt x="322" y="2487"/>
                  </a:lnTo>
                  <a:lnTo>
                    <a:pt x="322" y="2451"/>
                  </a:lnTo>
                  <a:lnTo>
                    <a:pt x="3524" y="4273"/>
                  </a:lnTo>
                  <a:cubicBezTo>
                    <a:pt x="3550" y="4290"/>
                    <a:pt x="3580" y="4298"/>
                    <a:pt x="3610" y="4298"/>
                  </a:cubicBezTo>
                  <a:cubicBezTo>
                    <a:pt x="3664" y="4298"/>
                    <a:pt x="3720" y="4272"/>
                    <a:pt x="3751" y="4226"/>
                  </a:cubicBezTo>
                  <a:cubicBezTo>
                    <a:pt x="3822" y="4130"/>
                    <a:pt x="3810" y="4023"/>
                    <a:pt x="3715" y="3987"/>
                  </a:cubicBezTo>
                  <a:lnTo>
                    <a:pt x="512" y="2154"/>
                  </a:lnTo>
                  <a:cubicBezTo>
                    <a:pt x="548" y="2142"/>
                    <a:pt x="560" y="2106"/>
                    <a:pt x="595" y="2094"/>
                  </a:cubicBezTo>
                  <a:lnTo>
                    <a:pt x="3643" y="320"/>
                  </a:lnTo>
                  <a:cubicBezTo>
                    <a:pt x="3715" y="273"/>
                    <a:pt x="3751" y="177"/>
                    <a:pt x="3703" y="82"/>
                  </a:cubicBezTo>
                  <a:cubicBezTo>
                    <a:pt x="3670" y="33"/>
                    <a:pt x="3610" y="1"/>
                    <a:pt x="35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39"/>
          <p:cNvSpPr txBox="1"/>
          <p:nvPr>
            <p:ph idx="1" type="subTitle"/>
          </p:nvPr>
        </p:nvSpPr>
        <p:spPr>
          <a:xfrm>
            <a:off x="1579075" y="2147200"/>
            <a:ext cx="1877400" cy="19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Most important features driving price:</a:t>
            </a:r>
            <a:endParaRPr sz="1200"/>
          </a:p>
          <a:p>
            <a:pPr indent="0" lvl="0" marL="0" rtl="0" algn="l">
              <a:spcBef>
                <a:spcPts val="0"/>
              </a:spcBef>
              <a:spcAft>
                <a:spcPts val="0"/>
              </a:spcAft>
              <a:buNone/>
            </a:pPr>
            <a:r>
              <a:t/>
            </a:r>
            <a:endParaRPr sz="1200"/>
          </a:p>
          <a:p>
            <a:pPr indent="-133350" lvl="0" marL="171450" rtl="0" algn="l">
              <a:spcBef>
                <a:spcPts val="0"/>
              </a:spcBef>
              <a:spcAft>
                <a:spcPts val="0"/>
              </a:spcAft>
              <a:buSzPts val="1200"/>
              <a:buChar char="●"/>
            </a:pPr>
            <a:r>
              <a:rPr lang="en" sz="1200"/>
              <a:t>Number of fast quad and chairs</a:t>
            </a:r>
            <a:endParaRPr sz="1200"/>
          </a:p>
          <a:p>
            <a:pPr indent="-133350" lvl="0" marL="171450" rtl="0" algn="l">
              <a:spcBef>
                <a:spcPts val="0"/>
              </a:spcBef>
              <a:spcAft>
                <a:spcPts val="0"/>
              </a:spcAft>
              <a:buSzPts val="1200"/>
              <a:buChar char="●"/>
            </a:pPr>
            <a:r>
              <a:rPr lang="en" sz="1200"/>
              <a:t>Total number of runs</a:t>
            </a:r>
            <a:endParaRPr sz="1200"/>
          </a:p>
          <a:p>
            <a:pPr indent="-133350" lvl="0" marL="171450" rtl="0" algn="l">
              <a:spcBef>
                <a:spcPts val="0"/>
              </a:spcBef>
              <a:spcAft>
                <a:spcPts val="0"/>
              </a:spcAft>
              <a:buSzPts val="1200"/>
              <a:buChar char="●"/>
            </a:pPr>
            <a:r>
              <a:rPr lang="en" sz="1200"/>
              <a:t>Acres of snowmaking coverage</a:t>
            </a:r>
            <a:endParaRPr sz="1200"/>
          </a:p>
          <a:p>
            <a:pPr indent="-133350" lvl="0" marL="171450" rtl="0" algn="l">
              <a:spcBef>
                <a:spcPts val="0"/>
              </a:spcBef>
              <a:spcAft>
                <a:spcPts val="0"/>
              </a:spcAft>
              <a:buSzPts val="1200"/>
              <a:buChar char="●"/>
            </a:pPr>
            <a:r>
              <a:rPr lang="en" sz="1200"/>
              <a:t>Acres of Night skiing area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a:p>
        </p:txBody>
      </p:sp>
      <p:sp>
        <p:nvSpPr>
          <p:cNvPr id="227" name="Google Shape;227;p39"/>
          <p:cNvSpPr txBox="1"/>
          <p:nvPr>
            <p:ph idx="2" type="ctrTitle"/>
          </p:nvPr>
        </p:nvSpPr>
        <p:spPr>
          <a:xfrm>
            <a:off x="1579075" y="1407525"/>
            <a:ext cx="1877400" cy="73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Key Price Drivers</a:t>
            </a:r>
            <a:endParaRPr>
              <a:solidFill>
                <a:schemeClr val="lt1"/>
              </a:solidFill>
            </a:endParaRPr>
          </a:p>
        </p:txBody>
      </p:sp>
      <p:sp>
        <p:nvSpPr>
          <p:cNvPr id="228" name="Google Shape;228;p39"/>
          <p:cNvSpPr txBox="1"/>
          <p:nvPr>
            <p:ph type="ctrTitle"/>
          </p:nvPr>
        </p:nvSpPr>
        <p:spPr>
          <a:xfrm>
            <a:off x="2177650" y="0"/>
            <a:ext cx="6827400" cy="87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Modeling results and analysis (contd.)</a:t>
            </a:r>
            <a:endParaRPr sz="2800"/>
          </a:p>
        </p:txBody>
      </p:sp>
      <p:pic>
        <p:nvPicPr>
          <p:cNvPr id="229" name="Google Shape;229;p39"/>
          <p:cNvPicPr preferRelativeResize="0"/>
          <p:nvPr/>
        </p:nvPicPr>
        <p:blipFill>
          <a:blip r:embed="rId3">
            <a:alphaModFix/>
          </a:blip>
          <a:stretch>
            <a:fillRect/>
          </a:stretch>
        </p:blipFill>
        <p:spPr>
          <a:xfrm>
            <a:off x="3628075" y="773400"/>
            <a:ext cx="5217636" cy="4370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33" name="Shape 233"/>
        <p:cNvGrpSpPr/>
        <p:nvPr/>
      </p:nvGrpSpPr>
      <p:grpSpPr>
        <a:xfrm>
          <a:off x="0" y="0"/>
          <a:ext cx="0" cy="0"/>
          <a:chOff x="0" y="0"/>
          <a:chExt cx="0" cy="0"/>
        </a:xfrm>
      </p:grpSpPr>
      <p:sp>
        <p:nvSpPr>
          <p:cNvPr id="234" name="Google Shape;234;p40"/>
          <p:cNvSpPr/>
          <p:nvPr/>
        </p:nvSpPr>
        <p:spPr>
          <a:xfrm rot="-5400000">
            <a:off x="6349650" y="-727775"/>
            <a:ext cx="1057500" cy="310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5" name="Google Shape;235;p40"/>
          <p:cNvPicPr preferRelativeResize="0"/>
          <p:nvPr/>
        </p:nvPicPr>
        <p:blipFill rotWithShape="1">
          <a:blip r:embed="rId3">
            <a:alphaModFix/>
          </a:blip>
          <a:srcRect b="0" l="23805" r="23805" t="0"/>
          <a:stretch/>
        </p:blipFill>
        <p:spPr>
          <a:xfrm>
            <a:off x="331425" y="271375"/>
            <a:ext cx="4224900" cy="4506150"/>
          </a:xfrm>
          <a:prstGeom prst="rect">
            <a:avLst/>
          </a:prstGeom>
          <a:noFill/>
          <a:ln>
            <a:noFill/>
          </a:ln>
        </p:spPr>
      </p:pic>
      <p:sp>
        <p:nvSpPr>
          <p:cNvPr id="236" name="Google Shape;236;p40"/>
          <p:cNvSpPr txBox="1"/>
          <p:nvPr>
            <p:ph type="ctrTitle"/>
          </p:nvPr>
        </p:nvSpPr>
        <p:spPr>
          <a:xfrm>
            <a:off x="5593950" y="271375"/>
            <a:ext cx="2888100" cy="112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Summary</a:t>
            </a:r>
            <a:endParaRPr sz="2800">
              <a:solidFill>
                <a:schemeClr val="lt1"/>
              </a:solidFill>
            </a:endParaRPr>
          </a:p>
        </p:txBody>
      </p:sp>
      <p:sp>
        <p:nvSpPr>
          <p:cNvPr id="237" name="Google Shape;237;p40"/>
          <p:cNvSpPr txBox="1"/>
          <p:nvPr>
            <p:ph idx="1" type="subTitle"/>
          </p:nvPr>
        </p:nvSpPr>
        <p:spPr>
          <a:xfrm>
            <a:off x="5326350" y="1316875"/>
            <a:ext cx="3155700" cy="3384600"/>
          </a:xfrm>
          <a:prstGeom prst="rect">
            <a:avLst/>
          </a:prstGeom>
        </p:spPr>
        <p:txBody>
          <a:bodyPr anchorCtr="0" anchor="t" bIns="91425" lIns="91425" spcFirstLastPara="1" rIns="91425" wrap="square" tIns="91425">
            <a:noAutofit/>
          </a:bodyPr>
          <a:lstStyle/>
          <a:p>
            <a:pPr indent="-184150" lvl="0" marL="171450" rtl="0" algn="l">
              <a:lnSpc>
                <a:spcPct val="100000"/>
              </a:lnSpc>
              <a:spcBef>
                <a:spcPts val="1200"/>
              </a:spcBef>
              <a:spcAft>
                <a:spcPts val="0"/>
              </a:spcAft>
              <a:buClr>
                <a:srgbClr val="000000"/>
              </a:buClr>
              <a:buSzPts val="1100"/>
              <a:buFont typeface="Arial"/>
              <a:buChar char="●"/>
            </a:pPr>
            <a:r>
              <a:rPr lang="en"/>
              <a:t>Big Mountain's facilities support a 15% price increase to $93 per weekend ticket</a:t>
            </a:r>
            <a:endParaRPr/>
          </a:p>
          <a:p>
            <a:pPr indent="-184150" lvl="1" marL="400050" rtl="0" algn="l">
              <a:lnSpc>
                <a:spcPct val="100000"/>
              </a:lnSpc>
              <a:spcBef>
                <a:spcPts val="0"/>
              </a:spcBef>
              <a:spcAft>
                <a:spcPts val="0"/>
              </a:spcAft>
              <a:buClr>
                <a:srgbClr val="000000"/>
              </a:buClr>
              <a:buSzPts val="1100"/>
              <a:buFont typeface="Arial"/>
              <a:buChar char="○"/>
            </a:pPr>
            <a:r>
              <a:rPr lang="en"/>
              <a:t>Align pricing to market rates to increase revenue </a:t>
            </a:r>
            <a:endParaRPr/>
          </a:p>
          <a:p>
            <a:pPr indent="-184150" lvl="0" marL="171450" rtl="0" algn="l">
              <a:lnSpc>
                <a:spcPct val="100000"/>
              </a:lnSpc>
              <a:spcBef>
                <a:spcPts val="0"/>
              </a:spcBef>
              <a:spcAft>
                <a:spcPts val="0"/>
              </a:spcAft>
              <a:buClr>
                <a:srgbClr val="000000"/>
              </a:buClr>
              <a:buSzPts val="1100"/>
              <a:buFont typeface="Arial"/>
              <a:buChar char="●"/>
            </a:pPr>
            <a:r>
              <a:rPr lang="en"/>
              <a:t>Recommend investing in new lift to increase vertical drop</a:t>
            </a:r>
            <a:endParaRPr/>
          </a:p>
          <a:p>
            <a:pPr indent="-184150" lvl="1" marL="400050" rtl="0" algn="l">
              <a:lnSpc>
                <a:spcPct val="100000"/>
              </a:lnSpc>
              <a:spcBef>
                <a:spcPts val="0"/>
              </a:spcBef>
              <a:spcAft>
                <a:spcPts val="0"/>
              </a:spcAft>
              <a:buClr>
                <a:srgbClr val="000000"/>
              </a:buClr>
              <a:buSzPts val="1100"/>
              <a:buFont typeface="Arial"/>
              <a:buChar char="○"/>
            </a:pPr>
            <a:r>
              <a:rPr lang="en"/>
              <a:t>Supports further $0.54 price increase and $1M addition in annual revenue</a:t>
            </a:r>
            <a:endParaRPr/>
          </a:p>
          <a:p>
            <a:pPr indent="-184150" lvl="1" marL="400050" rtl="0" algn="l">
              <a:lnSpc>
                <a:spcPct val="100000"/>
              </a:lnSpc>
              <a:spcBef>
                <a:spcPts val="0"/>
              </a:spcBef>
              <a:spcAft>
                <a:spcPts val="0"/>
              </a:spcAft>
              <a:buClr>
                <a:srgbClr val="000000"/>
              </a:buClr>
              <a:buSzPts val="1100"/>
              <a:buFont typeface="Arial"/>
              <a:buChar char="○"/>
            </a:pPr>
            <a:r>
              <a:rPr lang="en"/>
              <a:t>Need to evaluate ROI based on lift cost</a:t>
            </a:r>
            <a:endParaRPr/>
          </a:p>
          <a:p>
            <a:pPr indent="-184150" lvl="0" marL="171450" rtl="0" algn="l">
              <a:lnSpc>
                <a:spcPct val="100000"/>
              </a:lnSpc>
              <a:spcBef>
                <a:spcPts val="0"/>
              </a:spcBef>
              <a:spcAft>
                <a:spcPts val="0"/>
              </a:spcAft>
              <a:buClr>
                <a:srgbClr val="000000"/>
              </a:buClr>
              <a:buSzPts val="1100"/>
              <a:buFont typeface="Arial"/>
              <a:buChar char="●"/>
            </a:pPr>
            <a:r>
              <a:rPr lang="en"/>
              <a:t>Avoid investing in more snowmaking or longer runs</a:t>
            </a:r>
            <a:endParaRPr/>
          </a:p>
          <a:p>
            <a:pPr indent="-184150" lvl="1" marL="400050" rtl="0" algn="l">
              <a:lnSpc>
                <a:spcPct val="100000"/>
              </a:lnSpc>
              <a:spcBef>
                <a:spcPts val="0"/>
              </a:spcBef>
              <a:spcAft>
                <a:spcPts val="0"/>
              </a:spcAft>
              <a:buClr>
                <a:srgbClr val="000000"/>
              </a:buClr>
              <a:buSzPts val="1100"/>
              <a:buFont typeface="Arial"/>
              <a:buChar char="○"/>
            </a:pPr>
            <a:r>
              <a:rPr lang="en"/>
              <a:t>Model shows no price impact from these investments</a:t>
            </a:r>
            <a:endParaRPr/>
          </a:p>
          <a:p>
            <a:pPr indent="-184150" lvl="0" marL="171450" rtl="0" algn="l">
              <a:lnSpc>
                <a:spcPct val="100000"/>
              </a:lnSpc>
              <a:spcBef>
                <a:spcPts val="0"/>
              </a:spcBef>
              <a:spcAft>
                <a:spcPts val="0"/>
              </a:spcAft>
              <a:buClr>
                <a:srgbClr val="000000"/>
              </a:buClr>
              <a:buSzPts val="1100"/>
              <a:buFont typeface="Arial"/>
              <a:buChar char="●"/>
            </a:pPr>
            <a:r>
              <a:rPr lang="en"/>
              <a:t>Can reduce costs by closing up to 5 underutilized runs</a:t>
            </a:r>
            <a:endParaRPr/>
          </a:p>
          <a:p>
            <a:pPr indent="-184150" lvl="1" marL="400050" rtl="0" algn="l">
              <a:lnSpc>
                <a:spcPct val="100000"/>
              </a:lnSpc>
              <a:spcBef>
                <a:spcPts val="0"/>
              </a:spcBef>
              <a:spcAft>
                <a:spcPts val="0"/>
              </a:spcAft>
              <a:buClr>
                <a:srgbClr val="000000"/>
              </a:buClr>
              <a:buSzPts val="1100"/>
              <a:buFont typeface="Arial"/>
              <a:buChar char="○"/>
            </a:pPr>
            <a:r>
              <a:rPr lang="en"/>
              <a:t>Minimal impact to pricing and revenue</a:t>
            </a:r>
            <a:endParaRPr/>
          </a:p>
          <a:p>
            <a:pPr indent="-114300" lvl="0" marL="171450" rtl="0" algn="r">
              <a:lnSpc>
                <a:spcPct val="100000"/>
              </a:lnSpc>
              <a:spcBef>
                <a:spcPts val="1200"/>
              </a:spcBef>
              <a:spcAft>
                <a:spcPts val="0"/>
              </a:spcAft>
              <a:buNone/>
            </a:pPr>
            <a:r>
              <a:t/>
            </a:r>
            <a:endParaRPr/>
          </a:p>
        </p:txBody>
      </p:sp>
      <p:sp>
        <p:nvSpPr>
          <p:cNvPr id="238" name="Google Shape;238;p40"/>
          <p:cNvSpPr/>
          <p:nvPr/>
        </p:nvSpPr>
        <p:spPr>
          <a:xfrm rot="-5400000">
            <a:off x="6600" y="1660525"/>
            <a:ext cx="1057500" cy="1070700"/>
          </a:xfrm>
          <a:prstGeom prst="rect">
            <a:avLst/>
          </a:prstGeom>
          <a:gradFill>
            <a:gsLst>
              <a:gs pos="0">
                <a:srgbClr val="A9B9D3">
                  <a:alpha val="30980"/>
                </a:srgbClr>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0"/>
          <p:cNvSpPr txBox="1"/>
          <p:nvPr>
            <p:ph idx="4294967295" type="title"/>
          </p:nvPr>
        </p:nvSpPr>
        <p:spPr>
          <a:xfrm>
            <a:off x="5436654" y="543325"/>
            <a:ext cx="7143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04</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ngineering Project Proposal by Slidesgo">
  <a:themeElements>
    <a:clrScheme name="Simple Light">
      <a:dk1>
        <a:srgbClr val="434343"/>
      </a:dk1>
      <a:lt1>
        <a:srgbClr val="FFFFFF"/>
      </a:lt1>
      <a:dk2>
        <a:srgbClr val="595959"/>
      </a:dk2>
      <a:lt2>
        <a:srgbClr val="EEEEEE"/>
      </a:lt2>
      <a:accent1>
        <a:srgbClr val="556D96"/>
      </a:accent1>
      <a:accent2>
        <a:srgbClr val="212121"/>
      </a:accent2>
      <a:accent3>
        <a:srgbClr val="A9B9D3"/>
      </a:accent3>
      <a:accent4>
        <a:srgbClr val="26529E"/>
      </a:accent4>
      <a:accent5>
        <a:srgbClr val="62779B"/>
      </a:accent5>
      <a:accent6>
        <a:srgbClr val="363F4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