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  <p:sldMasterId id="2147483723" r:id="rId2"/>
  </p:sldMasterIdLst>
  <p:notesMasterIdLst>
    <p:notesMasterId r:id="rId11"/>
  </p:notesMasterIdLst>
  <p:handoutMasterIdLst>
    <p:handoutMasterId r:id="rId12"/>
  </p:handoutMasterIdLst>
  <p:sldIdLst>
    <p:sldId id="4804" r:id="rId3"/>
    <p:sldId id="4839" r:id="rId4"/>
    <p:sldId id="4865" r:id="rId5"/>
    <p:sldId id="4871" r:id="rId6"/>
    <p:sldId id="4868" r:id="rId7"/>
    <p:sldId id="4872" r:id="rId8"/>
    <p:sldId id="4870" r:id="rId9"/>
    <p:sldId id="4860" r:id="rId10"/>
  </p:sldIdLst>
  <p:sldSz cx="12858750" cy="7232650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4C3"/>
    <a:srgbClr val="329589"/>
    <a:srgbClr val="8DB04B"/>
    <a:srgbClr val="A47291"/>
    <a:srgbClr val="4A6644"/>
    <a:srgbClr val="486041"/>
    <a:srgbClr val="134B73"/>
    <a:srgbClr val="73A6A3"/>
    <a:srgbClr val="FBB80D"/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2" autoAdjust="0"/>
    <p:restoredTop sz="95274" autoAdjust="0"/>
  </p:normalViewPr>
  <p:slideViewPr>
    <p:cSldViewPr>
      <p:cViewPr varScale="1">
        <p:scale>
          <a:sx n="68" d="100"/>
          <a:sy n="68" d="100"/>
        </p:scale>
        <p:origin x="436" y="60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DD97DA-93B0-41D7-BFEA-2D6FC85F7A4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04A55A-6992-4224-9BEF-8B941A517F0C}">
      <dgm:prSet phldrT="[文本]"/>
      <dgm:spPr/>
      <dgm:t>
        <a:bodyPr/>
        <a:lstStyle/>
        <a:p>
          <a:r>
            <a:rPr lang="en-US" dirty="0"/>
            <a:t>Best Districts</a:t>
          </a:r>
        </a:p>
      </dgm:t>
    </dgm:pt>
    <dgm:pt modelId="{75C666AB-E3E0-4A4F-B5AA-0B8CE3ACD834}" type="parTrans" cxnId="{1EB99764-6C82-46EB-8BB0-1085B670637F}">
      <dgm:prSet/>
      <dgm:spPr/>
      <dgm:t>
        <a:bodyPr/>
        <a:lstStyle/>
        <a:p>
          <a:endParaRPr lang="en-US"/>
        </a:p>
      </dgm:t>
    </dgm:pt>
    <dgm:pt modelId="{2DA4B0AC-8E0B-43B6-8CFB-2D61FDAB0AA2}" type="sibTrans" cxnId="{1EB99764-6C82-46EB-8BB0-1085B670637F}">
      <dgm:prSet/>
      <dgm:spPr/>
      <dgm:t>
        <a:bodyPr/>
        <a:lstStyle/>
        <a:p>
          <a:endParaRPr lang="en-US"/>
        </a:p>
      </dgm:t>
    </dgm:pt>
    <dgm:pt modelId="{5614F656-CA8C-4134-AF29-2B37615E1845}">
      <dgm:prSet phldrT="[文本]" custT="1"/>
      <dgm:spPr/>
      <dgm:t>
        <a:bodyPr/>
        <a:lstStyle/>
        <a:p>
          <a:r>
            <a:rPr lang="en-US" sz="2400" dirty="0"/>
            <a:t>Yonge and Eglinton</a:t>
          </a:r>
        </a:p>
      </dgm:t>
    </dgm:pt>
    <dgm:pt modelId="{F7C8A438-3404-46C8-9D2D-D5A33EA065BC}" type="parTrans" cxnId="{60D7E30A-4044-42BF-BF9C-116A4BB222F3}">
      <dgm:prSet/>
      <dgm:spPr/>
      <dgm:t>
        <a:bodyPr/>
        <a:lstStyle/>
        <a:p>
          <a:endParaRPr lang="en-US"/>
        </a:p>
      </dgm:t>
    </dgm:pt>
    <dgm:pt modelId="{DD3DD550-0FEC-4EC9-9432-2BBF5CA7AE81}" type="sibTrans" cxnId="{60D7E30A-4044-42BF-BF9C-116A4BB222F3}">
      <dgm:prSet/>
      <dgm:spPr/>
      <dgm:t>
        <a:bodyPr/>
        <a:lstStyle/>
        <a:p>
          <a:endParaRPr lang="en-US"/>
        </a:p>
      </dgm:t>
    </dgm:pt>
    <dgm:pt modelId="{62CD2C9D-3C27-499A-B25F-57BF24876A13}">
      <dgm:prSet phldrT="[文本]" custT="1"/>
      <dgm:spPr/>
      <dgm:t>
        <a:bodyPr/>
        <a:lstStyle/>
        <a:p>
          <a:r>
            <a:rPr lang="en-US" sz="2400" dirty="0"/>
            <a:t>The Annex</a:t>
          </a:r>
        </a:p>
      </dgm:t>
    </dgm:pt>
    <dgm:pt modelId="{458EEA18-8DD1-4685-9FB0-AB520883484F}" type="parTrans" cxnId="{044BE3F6-B503-4380-A3CC-60AE87CFF07E}">
      <dgm:prSet/>
      <dgm:spPr/>
      <dgm:t>
        <a:bodyPr/>
        <a:lstStyle/>
        <a:p>
          <a:endParaRPr lang="en-US"/>
        </a:p>
      </dgm:t>
    </dgm:pt>
    <dgm:pt modelId="{136AC940-E160-489F-801A-D5D96DDE70AC}" type="sibTrans" cxnId="{044BE3F6-B503-4380-A3CC-60AE87CFF07E}">
      <dgm:prSet/>
      <dgm:spPr/>
      <dgm:t>
        <a:bodyPr/>
        <a:lstStyle/>
        <a:p>
          <a:endParaRPr lang="en-US"/>
        </a:p>
      </dgm:t>
    </dgm:pt>
    <dgm:pt modelId="{21C38063-B535-42DC-B987-8759447B4504}">
      <dgm:prSet phldrT="[文本]" custT="1"/>
      <dgm:spPr/>
      <dgm:t>
        <a:bodyPr/>
        <a:lstStyle/>
        <a:p>
          <a:r>
            <a:rPr lang="en-US" sz="2400" b="1" dirty="0"/>
            <a:t>Kensington Market</a:t>
          </a:r>
          <a:endParaRPr lang="en-US" sz="2400" dirty="0"/>
        </a:p>
      </dgm:t>
    </dgm:pt>
    <dgm:pt modelId="{A7D5E5E0-5FCE-46EA-A479-7609AEDB03B8}" type="parTrans" cxnId="{EF5DA771-71E7-4212-AD9C-374956A6EB37}">
      <dgm:prSet/>
      <dgm:spPr/>
      <dgm:t>
        <a:bodyPr/>
        <a:lstStyle/>
        <a:p>
          <a:endParaRPr lang="en-US"/>
        </a:p>
      </dgm:t>
    </dgm:pt>
    <dgm:pt modelId="{3DE4173E-92FF-4E1C-ACD8-01059C501EDF}" type="sibTrans" cxnId="{EF5DA771-71E7-4212-AD9C-374956A6EB37}">
      <dgm:prSet/>
      <dgm:spPr/>
      <dgm:t>
        <a:bodyPr/>
        <a:lstStyle/>
        <a:p>
          <a:endParaRPr lang="en-US"/>
        </a:p>
      </dgm:t>
    </dgm:pt>
    <dgm:pt modelId="{56747C02-69DE-4C37-9DB9-6B0FC5425A80}">
      <dgm:prSet phldrT="[文本]" custT="1"/>
      <dgm:spPr/>
      <dgm:t>
        <a:bodyPr/>
        <a:lstStyle/>
        <a:p>
          <a:r>
            <a:rPr lang="en-US" sz="2400" dirty="0"/>
            <a:t>Queen ST. West</a:t>
          </a:r>
        </a:p>
      </dgm:t>
    </dgm:pt>
    <dgm:pt modelId="{AE7146E6-4F2E-48A6-AC34-478391B48863}" type="parTrans" cxnId="{80AB7998-58EA-490E-B239-1BC3BC6B5944}">
      <dgm:prSet/>
      <dgm:spPr/>
      <dgm:t>
        <a:bodyPr/>
        <a:lstStyle/>
        <a:p>
          <a:endParaRPr lang="en-US"/>
        </a:p>
      </dgm:t>
    </dgm:pt>
    <dgm:pt modelId="{E7A77E68-5D6A-4E9F-80FB-9FD5D269BBD1}" type="sibTrans" cxnId="{80AB7998-58EA-490E-B239-1BC3BC6B5944}">
      <dgm:prSet/>
      <dgm:spPr/>
      <dgm:t>
        <a:bodyPr/>
        <a:lstStyle/>
        <a:p>
          <a:endParaRPr lang="en-US"/>
        </a:p>
      </dgm:t>
    </dgm:pt>
    <dgm:pt modelId="{C3629DEF-FB74-4FCE-BFD1-41B0E624FFF1}" type="pres">
      <dgm:prSet presAssocID="{3BDD97DA-93B0-41D7-BFEA-2D6FC85F7A4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07A5343-500A-43F7-9B7E-9AEFB241064E}" type="pres">
      <dgm:prSet presAssocID="{1604A55A-6992-4224-9BEF-8B941A517F0C}" presName="centerShape" presStyleLbl="node0" presStyleIdx="0" presStyleCnt="1"/>
      <dgm:spPr/>
    </dgm:pt>
    <dgm:pt modelId="{A0933093-237E-4C44-897F-EF173D9F778F}" type="pres">
      <dgm:prSet presAssocID="{5614F656-CA8C-4134-AF29-2B37615E1845}" presName="node" presStyleLbl="node1" presStyleIdx="0" presStyleCnt="4">
        <dgm:presLayoutVars>
          <dgm:bulletEnabled val="1"/>
        </dgm:presLayoutVars>
      </dgm:prSet>
      <dgm:spPr/>
    </dgm:pt>
    <dgm:pt modelId="{FF45CE36-7BDA-4924-8EFA-51451BD786E5}" type="pres">
      <dgm:prSet presAssocID="{5614F656-CA8C-4134-AF29-2B37615E1845}" presName="dummy" presStyleCnt="0"/>
      <dgm:spPr/>
    </dgm:pt>
    <dgm:pt modelId="{50851877-4022-43A5-B707-C0523347E0FD}" type="pres">
      <dgm:prSet presAssocID="{DD3DD550-0FEC-4EC9-9432-2BBF5CA7AE81}" presName="sibTrans" presStyleLbl="sibTrans2D1" presStyleIdx="0" presStyleCnt="4"/>
      <dgm:spPr/>
    </dgm:pt>
    <dgm:pt modelId="{F53CF362-13C5-4595-8C84-E4161FB109FC}" type="pres">
      <dgm:prSet presAssocID="{62CD2C9D-3C27-499A-B25F-57BF24876A13}" presName="node" presStyleLbl="node1" presStyleIdx="1" presStyleCnt="4">
        <dgm:presLayoutVars>
          <dgm:bulletEnabled val="1"/>
        </dgm:presLayoutVars>
      </dgm:prSet>
      <dgm:spPr/>
    </dgm:pt>
    <dgm:pt modelId="{596AB05E-5EAC-4748-A1D2-D2AED901E5D8}" type="pres">
      <dgm:prSet presAssocID="{62CD2C9D-3C27-499A-B25F-57BF24876A13}" presName="dummy" presStyleCnt="0"/>
      <dgm:spPr/>
    </dgm:pt>
    <dgm:pt modelId="{44111C79-717F-4C9F-9209-2197975717F6}" type="pres">
      <dgm:prSet presAssocID="{136AC940-E160-489F-801A-D5D96DDE70AC}" presName="sibTrans" presStyleLbl="sibTrans2D1" presStyleIdx="1" presStyleCnt="4"/>
      <dgm:spPr/>
    </dgm:pt>
    <dgm:pt modelId="{62EBAC74-740C-4EC8-97D7-2FF5703E2D08}" type="pres">
      <dgm:prSet presAssocID="{21C38063-B535-42DC-B987-8759447B4504}" presName="node" presStyleLbl="node1" presStyleIdx="2" presStyleCnt="4">
        <dgm:presLayoutVars>
          <dgm:bulletEnabled val="1"/>
        </dgm:presLayoutVars>
      </dgm:prSet>
      <dgm:spPr/>
    </dgm:pt>
    <dgm:pt modelId="{57DF31DF-E45C-45C7-82D7-34AD523B261A}" type="pres">
      <dgm:prSet presAssocID="{21C38063-B535-42DC-B987-8759447B4504}" presName="dummy" presStyleCnt="0"/>
      <dgm:spPr/>
    </dgm:pt>
    <dgm:pt modelId="{41B27BEA-66AD-468E-B757-3B102993B55A}" type="pres">
      <dgm:prSet presAssocID="{3DE4173E-92FF-4E1C-ACD8-01059C501EDF}" presName="sibTrans" presStyleLbl="sibTrans2D1" presStyleIdx="2" presStyleCnt="4"/>
      <dgm:spPr/>
    </dgm:pt>
    <dgm:pt modelId="{10B10528-F413-4B4F-8B46-3CC94B1E7BDA}" type="pres">
      <dgm:prSet presAssocID="{56747C02-69DE-4C37-9DB9-6B0FC5425A80}" presName="node" presStyleLbl="node1" presStyleIdx="3" presStyleCnt="4">
        <dgm:presLayoutVars>
          <dgm:bulletEnabled val="1"/>
        </dgm:presLayoutVars>
      </dgm:prSet>
      <dgm:spPr/>
    </dgm:pt>
    <dgm:pt modelId="{8CFABEE0-3509-4409-AD65-869151885D65}" type="pres">
      <dgm:prSet presAssocID="{56747C02-69DE-4C37-9DB9-6B0FC5425A80}" presName="dummy" presStyleCnt="0"/>
      <dgm:spPr/>
    </dgm:pt>
    <dgm:pt modelId="{EAF782C9-3EC8-43B7-AE65-6ACAB8CCFFF5}" type="pres">
      <dgm:prSet presAssocID="{E7A77E68-5D6A-4E9F-80FB-9FD5D269BBD1}" presName="sibTrans" presStyleLbl="sibTrans2D1" presStyleIdx="3" presStyleCnt="4"/>
      <dgm:spPr/>
    </dgm:pt>
  </dgm:ptLst>
  <dgm:cxnLst>
    <dgm:cxn modelId="{60D7E30A-4044-42BF-BF9C-116A4BB222F3}" srcId="{1604A55A-6992-4224-9BEF-8B941A517F0C}" destId="{5614F656-CA8C-4134-AF29-2B37615E1845}" srcOrd="0" destOrd="0" parTransId="{F7C8A438-3404-46C8-9D2D-D5A33EA065BC}" sibTransId="{DD3DD550-0FEC-4EC9-9432-2BBF5CA7AE81}"/>
    <dgm:cxn modelId="{F9AEC10B-906D-4D5F-AAE0-97C3275CC364}" type="presOf" srcId="{21C38063-B535-42DC-B987-8759447B4504}" destId="{62EBAC74-740C-4EC8-97D7-2FF5703E2D08}" srcOrd="0" destOrd="0" presId="urn:microsoft.com/office/officeart/2005/8/layout/radial6"/>
    <dgm:cxn modelId="{D6D4180C-C137-44DA-B361-9D89C6839A9F}" type="presOf" srcId="{DD3DD550-0FEC-4EC9-9432-2BBF5CA7AE81}" destId="{50851877-4022-43A5-B707-C0523347E0FD}" srcOrd="0" destOrd="0" presId="urn:microsoft.com/office/officeart/2005/8/layout/radial6"/>
    <dgm:cxn modelId="{0B8D2C38-9E0E-4885-B6DE-77AE17F16277}" type="presOf" srcId="{3BDD97DA-93B0-41D7-BFEA-2D6FC85F7A41}" destId="{C3629DEF-FB74-4FCE-BFD1-41B0E624FFF1}" srcOrd="0" destOrd="0" presId="urn:microsoft.com/office/officeart/2005/8/layout/radial6"/>
    <dgm:cxn modelId="{1EB99764-6C82-46EB-8BB0-1085B670637F}" srcId="{3BDD97DA-93B0-41D7-BFEA-2D6FC85F7A41}" destId="{1604A55A-6992-4224-9BEF-8B941A517F0C}" srcOrd="0" destOrd="0" parTransId="{75C666AB-E3E0-4A4F-B5AA-0B8CE3ACD834}" sibTransId="{2DA4B0AC-8E0B-43B6-8CFB-2D61FDAB0AA2}"/>
    <dgm:cxn modelId="{EFF4D644-0D8B-4C65-BB8A-F39C87FABF72}" type="presOf" srcId="{56747C02-69DE-4C37-9DB9-6B0FC5425A80}" destId="{10B10528-F413-4B4F-8B46-3CC94B1E7BDA}" srcOrd="0" destOrd="0" presId="urn:microsoft.com/office/officeart/2005/8/layout/radial6"/>
    <dgm:cxn modelId="{EF5DA771-71E7-4212-AD9C-374956A6EB37}" srcId="{1604A55A-6992-4224-9BEF-8B941A517F0C}" destId="{21C38063-B535-42DC-B987-8759447B4504}" srcOrd="2" destOrd="0" parTransId="{A7D5E5E0-5FCE-46EA-A479-7609AEDB03B8}" sibTransId="{3DE4173E-92FF-4E1C-ACD8-01059C501EDF}"/>
    <dgm:cxn modelId="{80AB7998-58EA-490E-B239-1BC3BC6B5944}" srcId="{1604A55A-6992-4224-9BEF-8B941A517F0C}" destId="{56747C02-69DE-4C37-9DB9-6B0FC5425A80}" srcOrd="3" destOrd="0" parTransId="{AE7146E6-4F2E-48A6-AC34-478391B48863}" sibTransId="{E7A77E68-5D6A-4E9F-80FB-9FD5D269BBD1}"/>
    <dgm:cxn modelId="{5B4668B3-1457-4E0E-A7A2-DC9F6A5A2CC9}" type="presOf" srcId="{5614F656-CA8C-4134-AF29-2B37615E1845}" destId="{A0933093-237E-4C44-897F-EF173D9F778F}" srcOrd="0" destOrd="0" presId="urn:microsoft.com/office/officeart/2005/8/layout/radial6"/>
    <dgm:cxn modelId="{C4EE10B5-26ED-4C5B-8127-23F4651AC71D}" type="presOf" srcId="{3DE4173E-92FF-4E1C-ACD8-01059C501EDF}" destId="{41B27BEA-66AD-468E-B757-3B102993B55A}" srcOrd="0" destOrd="0" presId="urn:microsoft.com/office/officeart/2005/8/layout/radial6"/>
    <dgm:cxn modelId="{9A65CBD7-6441-4CAD-9BA2-C3EC893DCA18}" type="presOf" srcId="{E7A77E68-5D6A-4E9F-80FB-9FD5D269BBD1}" destId="{EAF782C9-3EC8-43B7-AE65-6ACAB8CCFFF5}" srcOrd="0" destOrd="0" presId="urn:microsoft.com/office/officeart/2005/8/layout/radial6"/>
    <dgm:cxn modelId="{249612E7-1940-41C4-885A-4F7AD96D2996}" type="presOf" srcId="{1604A55A-6992-4224-9BEF-8B941A517F0C}" destId="{807A5343-500A-43F7-9B7E-9AEFB241064E}" srcOrd="0" destOrd="0" presId="urn:microsoft.com/office/officeart/2005/8/layout/radial6"/>
    <dgm:cxn modelId="{CCCF2EEF-98D0-4F30-A038-8124BF68A33E}" type="presOf" srcId="{62CD2C9D-3C27-499A-B25F-57BF24876A13}" destId="{F53CF362-13C5-4595-8C84-E4161FB109FC}" srcOrd="0" destOrd="0" presId="urn:microsoft.com/office/officeart/2005/8/layout/radial6"/>
    <dgm:cxn modelId="{24A264F2-C871-4245-84F7-42AFEB598A9C}" type="presOf" srcId="{136AC940-E160-489F-801A-D5D96DDE70AC}" destId="{44111C79-717F-4C9F-9209-2197975717F6}" srcOrd="0" destOrd="0" presId="urn:microsoft.com/office/officeart/2005/8/layout/radial6"/>
    <dgm:cxn modelId="{044BE3F6-B503-4380-A3CC-60AE87CFF07E}" srcId="{1604A55A-6992-4224-9BEF-8B941A517F0C}" destId="{62CD2C9D-3C27-499A-B25F-57BF24876A13}" srcOrd="1" destOrd="0" parTransId="{458EEA18-8DD1-4685-9FB0-AB520883484F}" sibTransId="{136AC940-E160-489F-801A-D5D96DDE70AC}"/>
    <dgm:cxn modelId="{8424A713-1C76-4A53-9D42-E2CE998B9F6D}" type="presParOf" srcId="{C3629DEF-FB74-4FCE-BFD1-41B0E624FFF1}" destId="{807A5343-500A-43F7-9B7E-9AEFB241064E}" srcOrd="0" destOrd="0" presId="urn:microsoft.com/office/officeart/2005/8/layout/radial6"/>
    <dgm:cxn modelId="{77BE280E-73C0-4924-A7E8-1AF9367557FC}" type="presParOf" srcId="{C3629DEF-FB74-4FCE-BFD1-41B0E624FFF1}" destId="{A0933093-237E-4C44-897F-EF173D9F778F}" srcOrd="1" destOrd="0" presId="urn:microsoft.com/office/officeart/2005/8/layout/radial6"/>
    <dgm:cxn modelId="{78643C83-124A-4F30-BFC1-BE731B41CBA9}" type="presParOf" srcId="{C3629DEF-FB74-4FCE-BFD1-41B0E624FFF1}" destId="{FF45CE36-7BDA-4924-8EFA-51451BD786E5}" srcOrd="2" destOrd="0" presId="urn:microsoft.com/office/officeart/2005/8/layout/radial6"/>
    <dgm:cxn modelId="{E766B62B-4017-4CC2-91E7-73D121C1285B}" type="presParOf" srcId="{C3629DEF-FB74-4FCE-BFD1-41B0E624FFF1}" destId="{50851877-4022-43A5-B707-C0523347E0FD}" srcOrd="3" destOrd="0" presId="urn:microsoft.com/office/officeart/2005/8/layout/radial6"/>
    <dgm:cxn modelId="{AD50AEFD-183C-4EB1-9883-E740D7F8C161}" type="presParOf" srcId="{C3629DEF-FB74-4FCE-BFD1-41B0E624FFF1}" destId="{F53CF362-13C5-4595-8C84-E4161FB109FC}" srcOrd="4" destOrd="0" presId="urn:microsoft.com/office/officeart/2005/8/layout/radial6"/>
    <dgm:cxn modelId="{6F49BFEC-4DD2-432D-A119-96A3A66CD02D}" type="presParOf" srcId="{C3629DEF-FB74-4FCE-BFD1-41B0E624FFF1}" destId="{596AB05E-5EAC-4748-A1D2-D2AED901E5D8}" srcOrd="5" destOrd="0" presId="urn:microsoft.com/office/officeart/2005/8/layout/radial6"/>
    <dgm:cxn modelId="{3741DFBC-0464-44EE-A62E-4C51331DACE9}" type="presParOf" srcId="{C3629DEF-FB74-4FCE-BFD1-41B0E624FFF1}" destId="{44111C79-717F-4C9F-9209-2197975717F6}" srcOrd="6" destOrd="0" presId="urn:microsoft.com/office/officeart/2005/8/layout/radial6"/>
    <dgm:cxn modelId="{54C46D86-964E-4793-8823-8C7E0D7299BD}" type="presParOf" srcId="{C3629DEF-FB74-4FCE-BFD1-41B0E624FFF1}" destId="{62EBAC74-740C-4EC8-97D7-2FF5703E2D08}" srcOrd="7" destOrd="0" presId="urn:microsoft.com/office/officeart/2005/8/layout/radial6"/>
    <dgm:cxn modelId="{C279D69B-05A9-46E5-89F6-A86259A46437}" type="presParOf" srcId="{C3629DEF-FB74-4FCE-BFD1-41B0E624FFF1}" destId="{57DF31DF-E45C-45C7-82D7-34AD523B261A}" srcOrd="8" destOrd="0" presId="urn:microsoft.com/office/officeart/2005/8/layout/radial6"/>
    <dgm:cxn modelId="{656CFC69-6A48-4D28-9B96-F1E549DE110C}" type="presParOf" srcId="{C3629DEF-FB74-4FCE-BFD1-41B0E624FFF1}" destId="{41B27BEA-66AD-468E-B757-3B102993B55A}" srcOrd="9" destOrd="0" presId="urn:microsoft.com/office/officeart/2005/8/layout/radial6"/>
    <dgm:cxn modelId="{C353E7E7-125F-4921-822D-CFF7021F0EA2}" type="presParOf" srcId="{C3629DEF-FB74-4FCE-BFD1-41B0E624FFF1}" destId="{10B10528-F413-4B4F-8B46-3CC94B1E7BDA}" srcOrd="10" destOrd="0" presId="urn:microsoft.com/office/officeart/2005/8/layout/radial6"/>
    <dgm:cxn modelId="{2E15C89F-1705-4216-B746-303F50679ACE}" type="presParOf" srcId="{C3629DEF-FB74-4FCE-BFD1-41B0E624FFF1}" destId="{8CFABEE0-3509-4409-AD65-869151885D65}" srcOrd="11" destOrd="0" presId="urn:microsoft.com/office/officeart/2005/8/layout/radial6"/>
    <dgm:cxn modelId="{E573DCB6-B5F3-4E18-8E39-EF566CD3CB07}" type="presParOf" srcId="{C3629DEF-FB74-4FCE-BFD1-41B0E624FFF1}" destId="{EAF782C9-3EC8-43B7-AE65-6ACAB8CCFFF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782C9-3EC8-43B7-AE65-6ACAB8CCFFF5}">
      <dsp:nvSpPr>
        <dsp:cNvPr id="0" name=""/>
        <dsp:cNvSpPr/>
      </dsp:nvSpPr>
      <dsp:spPr>
        <a:xfrm>
          <a:off x="2116344" y="708394"/>
          <a:ext cx="4734080" cy="4734080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27BEA-66AD-468E-B757-3B102993B55A}">
      <dsp:nvSpPr>
        <dsp:cNvPr id="0" name=""/>
        <dsp:cNvSpPr/>
      </dsp:nvSpPr>
      <dsp:spPr>
        <a:xfrm>
          <a:off x="2116344" y="708394"/>
          <a:ext cx="4734080" cy="4734080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11C79-717F-4C9F-9209-2197975717F6}">
      <dsp:nvSpPr>
        <dsp:cNvPr id="0" name=""/>
        <dsp:cNvSpPr/>
      </dsp:nvSpPr>
      <dsp:spPr>
        <a:xfrm>
          <a:off x="2116344" y="708394"/>
          <a:ext cx="4734080" cy="4734080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851877-4022-43A5-B707-C0523347E0FD}">
      <dsp:nvSpPr>
        <dsp:cNvPr id="0" name=""/>
        <dsp:cNvSpPr/>
      </dsp:nvSpPr>
      <dsp:spPr>
        <a:xfrm>
          <a:off x="2116344" y="708394"/>
          <a:ext cx="4734080" cy="4734080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A5343-500A-43F7-9B7E-9AEFB241064E}">
      <dsp:nvSpPr>
        <dsp:cNvPr id="0" name=""/>
        <dsp:cNvSpPr/>
      </dsp:nvSpPr>
      <dsp:spPr>
        <a:xfrm>
          <a:off x="3393186" y="1985236"/>
          <a:ext cx="2180396" cy="21803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Best Districts</a:t>
          </a:r>
        </a:p>
      </dsp:txBody>
      <dsp:txXfrm>
        <a:off x="3712498" y="2304548"/>
        <a:ext cx="1541772" cy="1541772"/>
      </dsp:txXfrm>
    </dsp:sp>
    <dsp:sp modelId="{A0933093-237E-4C44-897F-EF173D9F778F}">
      <dsp:nvSpPr>
        <dsp:cNvPr id="0" name=""/>
        <dsp:cNvSpPr/>
      </dsp:nvSpPr>
      <dsp:spPr>
        <a:xfrm>
          <a:off x="3720246" y="201"/>
          <a:ext cx="1526277" cy="1526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Yonge and Eglinton</a:t>
          </a:r>
        </a:p>
      </dsp:txBody>
      <dsp:txXfrm>
        <a:off x="3943764" y="223719"/>
        <a:ext cx="1079241" cy="1079241"/>
      </dsp:txXfrm>
    </dsp:sp>
    <dsp:sp modelId="{F53CF362-13C5-4595-8C84-E4161FB109FC}">
      <dsp:nvSpPr>
        <dsp:cNvPr id="0" name=""/>
        <dsp:cNvSpPr/>
      </dsp:nvSpPr>
      <dsp:spPr>
        <a:xfrm>
          <a:off x="6032340" y="2312295"/>
          <a:ext cx="1526277" cy="1526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Annex</a:t>
          </a:r>
        </a:p>
      </dsp:txBody>
      <dsp:txXfrm>
        <a:off x="6255858" y="2535813"/>
        <a:ext cx="1079241" cy="1079241"/>
      </dsp:txXfrm>
    </dsp:sp>
    <dsp:sp modelId="{62EBAC74-740C-4EC8-97D7-2FF5703E2D08}">
      <dsp:nvSpPr>
        <dsp:cNvPr id="0" name=""/>
        <dsp:cNvSpPr/>
      </dsp:nvSpPr>
      <dsp:spPr>
        <a:xfrm>
          <a:off x="3720246" y="4624390"/>
          <a:ext cx="1526277" cy="1526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Kensington Market</a:t>
          </a:r>
          <a:endParaRPr lang="en-US" sz="2400" kern="1200" dirty="0"/>
        </a:p>
      </dsp:txBody>
      <dsp:txXfrm>
        <a:off x="3943764" y="4847908"/>
        <a:ext cx="1079241" cy="1079241"/>
      </dsp:txXfrm>
    </dsp:sp>
    <dsp:sp modelId="{10B10528-F413-4B4F-8B46-3CC94B1E7BDA}">
      <dsp:nvSpPr>
        <dsp:cNvPr id="0" name=""/>
        <dsp:cNvSpPr/>
      </dsp:nvSpPr>
      <dsp:spPr>
        <a:xfrm>
          <a:off x="1408152" y="2312295"/>
          <a:ext cx="1526277" cy="15262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Queen ST. West</a:t>
          </a:r>
        </a:p>
      </dsp:txBody>
      <dsp:txXfrm>
        <a:off x="1631670" y="2535813"/>
        <a:ext cx="1079241" cy="1079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  <a:pPr>
                <a:defRPr/>
              </a:pPr>
              <a:t>2020/2/2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496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1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8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3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83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97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D87B8-9A4B-45E2-BBE5-FB86ADE287A3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620A9-DA74-42BF-9043-257E1E63600C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59F-E270-46AF-BBBD-F20907FA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F82D2-7A68-459D-A996-9BDDA2518FA4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EE5D-26FB-46D5-A381-ECFB35BF1D3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620A9-DA74-42BF-9043-257E1E63600C}" type="datetimeFigureOut">
              <a:rPr lang="zh-CN" altLang="en-US" smtClean="0"/>
              <a:t>2020/2/2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759F-E270-46AF-BBBD-F20907FA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0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003549" y="5253925"/>
            <a:ext cx="685165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Jasmine Li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1928874" y="1040753"/>
            <a:ext cx="90010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72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Battle of the Neighborhoods</a:t>
            </a:r>
            <a:endParaRPr lang="en-US" altLang="zh-CN" sz="60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259">
            <a:extLst>
              <a:ext uri="{FF2B5EF4-FFF2-40B4-BE49-F238E27FC236}">
                <a16:creationId xmlns:a16="http://schemas.microsoft.com/office/drawing/2014/main" id="{7EE05681-732F-4DA4-9603-2416DAE8B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959" y="3515160"/>
            <a:ext cx="745282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best district to open a restaurant in Toronto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H_Others_1"/>
          <p:cNvSpPr txBox="1"/>
          <p:nvPr>
            <p:custDataLst>
              <p:tags r:id="rId1"/>
            </p:custDataLst>
          </p:nvPr>
        </p:nvSpPr>
        <p:spPr>
          <a:xfrm>
            <a:off x="1316807" y="3200826"/>
            <a:ext cx="4683943" cy="83099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5400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MH_Entry_1"/>
          <p:cNvSpPr/>
          <p:nvPr>
            <p:custDataLst>
              <p:tags r:id="rId2"/>
            </p:custDataLst>
          </p:nvPr>
        </p:nvSpPr>
        <p:spPr>
          <a:xfrm>
            <a:off x="6285359" y="1764663"/>
            <a:ext cx="2631888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Entry_2"/>
          <p:cNvSpPr/>
          <p:nvPr>
            <p:custDataLst>
              <p:tags r:id="rId3"/>
            </p:custDataLst>
          </p:nvPr>
        </p:nvSpPr>
        <p:spPr>
          <a:xfrm>
            <a:off x="6285359" y="2813932"/>
            <a:ext cx="388843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Preparation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MH_Entry_3"/>
          <p:cNvSpPr/>
          <p:nvPr>
            <p:custDataLst>
              <p:tags r:id="rId4"/>
            </p:custDataLst>
          </p:nvPr>
        </p:nvSpPr>
        <p:spPr>
          <a:xfrm>
            <a:off x="6285359" y="3863201"/>
            <a:ext cx="424847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Analysis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MH_Entry_4"/>
          <p:cNvSpPr/>
          <p:nvPr>
            <p:custDataLst>
              <p:tags r:id="rId5"/>
            </p:custDataLst>
          </p:nvPr>
        </p:nvSpPr>
        <p:spPr>
          <a:xfrm>
            <a:off x="6285359" y="4912469"/>
            <a:ext cx="4683942" cy="492443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 sz="32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Results and Conclusion</a:t>
            </a:r>
            <a:endParaRPr lang="zh-CN" altLang="en-US" sz="14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169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Introduction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429ADB8-DE1E-47B5-A07A-487630AEAE60}"/>
              </a:ext>
            </a:extLst>
          </p:cNvPr>
          <p:cNvSpPr txBox="1"/>
          <p:nvPr/>
        </p:nvSpPr>
        <p:spPr>
          <a:xfrm>
            <a:off x="1604839" y="1744117"/>
            <a:ext cx="9649072" cy="295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idea of this study is to help people planning to open a new restaurant in Toronto to choose the right location by providing data about the income and population of each neighborhood.</a:t>
            </a:r>
          </a:p>
        </p:txBody>
      </p:sp>
    </p:spTree>
    <p:extLst>
      <p:ext uri="{BB962C8B-B14F-4D97-AF65-F5344CB8AC3E}">
        <p14:creationId xmlns:p14="http://schemas.microsoft.com/office/powerpoint/2010/main" val="113294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Preparation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27C34933-3299-4F54-9F25-8CFBBE7BDF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0497" y="1312069"/>
            <a:ext cx="8037755" cy="501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Analysis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DB163D8-1187-4D2F-B477-198E3D0C143A}"/>
              </a:ext>
            </a:extLst>
          </p:cNvPr>
          <p:cNvSpPr txBox="1"/>
          <p:nvPr/>
        </p:nvSpPr>
        <p:spPr>
          <a:xfrm>
            <a:off x="1604839" y="1744117"/>
            <a:ext cx="9649072" cy="1478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Use the data at hand to do analysis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Main factors to be considered: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0097051B-88A6-464B-A8E1-1A2FC38985F2}"/>
              </a:ext>
            </a:extLst>
          </p:cNvPr>
          <p:cNvSpPr/>
          <p:nvPr/>
        </p:nvSpPr>
        <p:spPr>
          <a:xfrm>
            <a:off x="1729617" y="3832349"/>
            <a:ext cx="28083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Population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645546C-AB21-4BD8-89AA-42FD3262BCCE}"/>
              </a:ext>
            </a:extLst>
          </p:cNvPr>
          <p:cNvSpPr/>
          <p:nvPr/>
        </p:nvSpPr>
        <p:spPr>
          <a:xfrm>
            <a:off x="8320821" y="3835195"/>
            <a:ext cx="28083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Competitors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C9FA461-C973-4376-BC00-9F3A87D61DB7}"/>
              </a:ext>
            </a:extLst>
          </p:cNvPr>
          <p:cNvSpPr/>
          <p:nvPr/>
        </p:nvSpPr>
        <p:spPr>
          <a:xfrm>
            <a:off x="5025219" y="3832349"/>
            <a:ext cx="2808312" cy="1440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Income</a:t>
            </a:r>
          </a:p>
        </p:txBody>
      </p:sp>
    </p:spTree>
    <p:extLst>
      <p:ext uri="{BB962C8B-B14F-4D97-AF65-F5344CB8AC3E}">
        <p14:creationId xmlns:p14="http://schemas.microsoft.com/office/powerpoint/2010/main" val="347137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45767"/>
            <a:ext cx="3949155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Analysis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6DB163D8-1187-4D2F-B477-198E3D0C143A}"/>
              </a:ext>
            </a:extLst>
          </p:cNvPr>
          <p:cNvSpPr txBox="1"/>
          <p:nvPr/>
        </p:nvSpPr>
        <p:spPr>
          <a:xfrm>
            <a:off x="1604839" y="1744117"/>
            <a:ext cx="9649072" cy="73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Cleaned dataset: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CD61EAA1-8744-4EF4-AA81-C48DB394AD2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466796" y="2483871"/>
            <a:ext cx="3925158" cy="450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22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AB4BEC12-431C-41F7-8D57-60F9BB300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861414"/>
              </p:ext>
            </p:extLst>
          </p:nvPr>
        </p:nvGraphicFramePr>
        <p:xfrm>
          <a:off x="1945990" y="952029"/>
          <a:ext cx="8966770" cy="6150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05ED849A-BE71-4121-BD5A-0A65457653E3}"/>
              </a:ext>
            </a:extLst>
          </p:cNvPr>
          <p:cNvSpPr txBox="1"/>
          <p:nvPr/>
        </p:nvSpPr>
        <p:spPr>
          <a:xfrm>
            <a:off x="4217950" y="345767"/>
            <a:ext cx="442285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Results and Conclusion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" y="0"/>
            <a:ext cx="12858045" cy="7232650"/>
          </a:xfrm>
          <a:prstGeom prst="rect">
            <a:avLst/>
          </a:prstGeom>
        </p:spPr>
      </p:pic>
      <p:sp>
        <p:nvSpPr>
          <p:cNvPr id="16" name="矩形 259"/>
          <p:cNvSpPr>
            <a:spLocks noChangeArrowheads="1"/>
          </p:cNvSpPr>
          <p:nvPr/>
        </p:nvSpPr>
        <p:spPr bwMode="auto">
          <a:xfrm>
            <a:off x="3086099" y="2731467"/>
            <a:ext cx="6686550" cy="176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5145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4"/>
</p:tagLst>
</file>

<file path=ppt/theme/theme1.xml><?xml version="1.0" encoding="utf-8"?>
<a:theme xmlns:a="http://schemas.openxmlformats.org/drawingml/2006/main" name="自定义设计方案">
  <a:themeElements>
    <a:clrScheme name="自定义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9589"/>
      </a:accent1>
      <a:accent2>
        <a:srgbClr val="ADE4C3"/>
      </a:accent2>
      <a:accent3>
        <a:srgbClr val="329589"/>
      </a:accent3>
      <a:accent4>
        <a:srgbClr val="ADE4C3"/>
      </a:accent4>
      <a:accent5>
        <a:srgbClr val="329589"/>
      </a:accent5>
      <a:accent6>
        <a:srgbClr val="ADE4C3"/>
      </a:accent6>
      <a:hlink>
        <a:srgbClr val="329589"/>
      </a:hlink>
      <a:folHlink>
        <a:srgbClr val="ADE4C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9589"/>
      </a:accent1>
      <a:accent2>
        <a:srgbClr val="ADE4C3"/>
      </a:accent2>
      <a:accent3>
        <a:srgbClr val="329589"/>
      </a:accent3>
      <a:accent4>
        <a:srgbClr val="ADE4C3"/>
      </a:accent4>
      <a:accent5>
        <a:srgbClr val="329589"/>
      </a:accent5>
      <a:accent6>
        <a:srgbClr val="ADE4C3"/>
      </a:accent6>
      <a:hlink>
        <a:srgbClr val="329589"/>
      </a:hlink>
      <a:folHlink>
        <a:srgbClr val="ADE4C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</Words>
  <Application>Microsoft Office PowerPoint</Application>
  <PresentationFormat>自定义</PresentationFormat>
  <Paragraphs>34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自定义设计方案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keywords>http:/www.ypppt.com</cp:keywords>
  <cp:lastModifiedBy/>
  <cp:revision>1</cp:revision>
  <dcterms:created xsi:type="dcterms:W3CDTF">2016-11-29T11:45:09Z</dcterms:created>
  <dcterms:modified xsi:type="dcterms:W3CDTF">2020-02-02T16:35:12Z</dcterms:modified>
</cp:coreProperties>
</file>