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8" r:id="rId2"/>
    <p:sldId id="372" r:id="rId3"/>
    <p:sldId id="379" r:id="rId4"/>
    <p:sldId id="375" r:id="rId5"/>
    <p:sldId id="380" r:id="rId6"/>
    <p:sldId id="383" r:id="rId7"/>
    <p:sldId id="385" r:id="rId8"/>
    <p:sldId id="390" r:id="rId9"/>
    <p:sldId id="384" r:id="rId10"/>
    <p:sldId id="386" r:id="rId11"/>
    <p:sldId id="387" r:id="rId12"/>
    <p:sldId id="388" r:id="rId13"/>
    <p:sldId id="389" r:id="rId14"/>
    <p:sldId id="362" r:id="rId15"/>
    <p:sldId id="3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009144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5332" autoAdjust="0"/>
  </p:normalViewPr>
  <p:slideViewPr>
    <p:cSldViewPr snapToGrid="0">
      <p:cViewPr varScale="1">
        <p:scale>
          <a:sx n="86" d="100"/>
          <a:sy n="86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4ACF8-F345-4A7B-85A9-930F7265181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24D60-84C4-4CAA-A2BA-D4AA449D6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5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2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4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7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F274-5313-424D-A024-2D9947A9202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CD71-DD35-4E22-B57B-F71AB76CE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4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9"/>
          <a:stretch/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72"/>
            <a:ext cx="12219709" cy="6876472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476249" y="2541419"/>
            <a:ext cx="1144789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Итоговый проект </a:t>
            </a:r>
            <a:b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«Разработка корпоративного MVC-приложения железнодорожной</a:t>
            </a:r>
          </a:p>
          <a:p>
            <a: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компании»</a:t>
            </a:r>
            <a:br>
              <a:rPr lang="ru-RU" sz="4800" b="1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"/>
          <p:cNvSpPr/>
          <p:nvPr/>
        </p:nvSpPr>
        <p:spPr>
          <a:xfrm>
            <a:off x="542925" y="5466726"/>
            <a:ext cx="6410325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Выполнили: </a:t>
            </a:r>
          </a:p>
          <a:p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студент гр.4932 Иванов Никита</a:t>
            </a:r>
          </a:p>
          <a:p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студент гр.4931 Александров Павел</a:t>
            </a: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" y="4682959"/>
            <a:ext cx="9390562" cy="5084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 2"/>
          <p:cNvSpPr/>
          <p:nvPr/>
        </p:nvSpPr>
        <p:spPr>
          <a:xfrm>
            <a:off x="542925" y="4575378"/>
            <a:ext cx="9609161" cy="50509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4950"/>
              </a:lnSpc>
            </a:pPr>
            <a:r>
              <a:rPr lang="ru-RU" sz="22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По ДПП «</a:t>
            </a:r>
            <a:r>
              <a:rPr lang="ru-RU" sz="2200" dirty="0">
                <a:solidFill>
                  <a:schemeClr val="bg1"/>
                </a:solidFill>
                <a:latin typeface="Roboto"/>
              </a:rPr>
              <a:t>Введение в разработку корпоративных приложений на </a:t>
            </a:r>
            <a:r>
              <a:rPr lang="ru-RU" sz="2200" dirty="0" err="1">
                <a:solidFill>
                  <a:schemeClr val="bg1"/>
                </a:solidFill>
                <a:latin typeface="Roboto"/>
              </a:rPr>
              <a:t>Java</a:t>
            </a:r>
            <a:r>
              <a:rPr lang="ru-RU" sz="22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»</a:t>
            </a:r>
            <a:endParaRPr lang="en-US" sz="2200" dirty="0">
              <a:latin typeface="Roboto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72A0BED-C23B-4285-B4FF-7A612B55B7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3" y="416627"/>
            <a:ext cx="1494607" cy="597714"/>
          </a:xfrm>
          <a:prstGeom prst="rect">
            <a:avLst/>
          </a:prstGeom>
        </p:spPr>
      </p:pic>
      <p:sp>
        <p:nvSpPr>
          <p:cNvPr id="18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6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772" y="115318"/>
            <a:ext cx="941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Уведомления.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A7B84-FE04-4FCC-9EE4-DA213DE891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2" t="11323" r="1619" b="3905"/>
          <a:stretch/>
        </p:blipFill>
        <p:spPr>
          <a:xfrm>
            <a:off x="319595" y="3822245"/>
            <a:ext cx="4536489" cy="1090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39D0B9-4D7F-4CF5-9CDF-8AEFF63574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5" t="9839" r="2026" b="5616"/>
          <a:stretch/>
        </p:blipFill>
        <p:spPr>
          <a:xfrm>
            <a:off x="319595" y="5301706"/>
            <a:ext cx="4536490" cy="1090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6541F1D-A263-47DD-9D4F-25451E99914C}"/>
              </a:ext>
            </a:extLst>
          </p:cNvPr>
          <p:cNvSpPr/>
          <p:nvPr/>
        </p:nvSpPr>
        <p:spPr>
          <a:xfrm>
            <a:off x="434951" y="1801785"/>
            <a:ext cx="7128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При успешной покупке места выводится уведомление о успешной покупке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При неудачной покупке места (место уже занято) выводится уведомление об ошибке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7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772" y="115318"/>
            <a:ext cx="941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</a:t>
            </a: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30E5D1-61C8-4E21-A99E-79A3A38D7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31" y="1415717"/>
            <a:ext cx="4421035" cy="3662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81C85-570E-4A1D-978D-D4AC3C088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401" y="3237735"/>
            <a:ext cx="4835780" cy="3457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770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772" y="115318"/>
            <a:ext cx="941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</a:t>
            </a: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087991-D964-434E-BE04-F9A5C5671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7" y="1471421"/>
            <a:ext cx="5148578" cy="4130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2355C9-5712-4432-8DA0-21A4FCD6F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328" y="2585368"/>
            <a:ext cx="6098976" cy="4020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043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772" y="115318"/>
            <a:ext cx="941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</a:t>
            </a: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610A2-407E-42DA-9F5C-09BC1EFD4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87" y="1490150"/>
            <a:ext cx="6914813" cy="4974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125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0"/>
            <a:ext cx="6567054" cy="6858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5" y="1831398"/>
            <a:ext cx="11108375" cy="715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687386" y="1923691"/>
            <a:ext cx="108688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ФУНКЦИОНАЛЬНЫЕ ВОЗМОЖНОСТИ РАЗРАБОТАННОЙ ПРОГРАММЫ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5" y="2626752"/>
            <a:ext cx="11108375" cy="2767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687386" y="3316549"/>
            <a:ext cx="995731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―"/>
            </a:pP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поездов, просмотр свободных мест, покупка мест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―"/>
            </a:pPr>
            <a:r>
              <a:rPr lang="en-US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для поездов, мест и пассажиров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―"/>
            </a:pPr>
            <a:endParaRPr lang="ru-RU" alt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ru-RU" alt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8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9"/>
          <a:stretch/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72"/>
            <a:ext cx="12219709" cy="6876472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542925" y="3314365"/>
            <a:ext cx="9259933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075"/>
              </a:lnSpc>
            </a:pPr>
            <a:r>
              <a:rPr lang="ru-RU" sz="6600" b="0" i="0" dirty="0">
                <a:solidFill>
                  <a:srgbClr val="FFFFFF"/>
                </a:solidFill>
                <a:latin typeface="Arial" panose="020B0604020202020204" pitchFamily="34" charset="0"/>
                <a:ea typeface="Montserrat SemiBold" pitchFamily="34" charset="-122"/>
                <a:cs typeface="Arial" panose="020B0604020202020204" pitchFamily="34" charset="0"/>
              </a:rPr>
              <a:t>Спасибо за внимание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72A0BED-C23B-4285-B4FF-7A612B55B7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3" y="416627"/>
            <a:ext cx="1494607" cy="597714"/>
          </a:xfrm>
          <a:prstGeom prst="rect">
            <a:avLst/>
          </a:prstGeom>
        </p:spPr>
      </p:pic>
      <p:sp>
        <p:nvSpPr>
          <p:cNvPr id="18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1"/>
          <p:cNvSpPr/>
          <p:nvPr/>
        </p:nvSpPr>
        <p:spPr>
          <a:xfrm>
            <a:off x="542925" y="5466726"/>
            <a:ext cx="6410325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Выполнил: </a:t>
            </a:r>
          </a:p>
          <a:p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студент гр.4932 Иванов Никита</a:t>
            </a:r>
          </a:p>
          <a:p>
            <a:r>
              <a:rPr lang="ru-RU" sz="1600" dirty="0">
                <a:solidFill>
                  <a:schemeClr val="bg1"/>
                </a:solidFill>
                <a:latin typeface="Roboto"/>
                <a:ea typeface="Arial Unicode MS" panose="020B0604020202020204" pitchFamily="34" charset="-128"/>
                <a:cs typeface="Arial Unicode MS" panose="020B0604020202020204" pitchFamily="34" charset="-128"/>
              </a:rPr>
              <a:t>студент гр.4931 Александров Павел</a:t>
            </a: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sz="1600" dirty="0">
              <a:solidFill>
                <a:schemeClr val="bg1"/>
              </a:solidFill>
              <a:latin typeface="Roboto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6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62"/>
          <a:stretch/>
        </p:blipFill>
        <p:spPr>
          <a:xfrm>
            <a:off x="6668654" y="883595"/>
            <a:ext cx="5514109" cy="59667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17236" y="2340724"/>
            <a:ext cx="94218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Обобщить навыки, полученные в ходе изучения курса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Реализовать прототип приложения для предметной области (приложение железнодорожной компании)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236" y="1531339"/>
            <a:ext cx="779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8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62"/>
          <a:stretch/>
        </p:blipFill>
        <p:spPr>
          <a:xfrm>
            <a:off x="6668654" y="883595"/>
            <a:ext cx="5514109" cy="59667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17236" y="2340724"/>
            <a:ext cx="94218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030A0"/>
              </a:buClr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Серверная часть (Иванов Никита): </a:t>
            </a:r>
          </a:p>
          <a:p>
            <a:pPr marL="742950" lvl="1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Поиск поездов по параметрам</a:t>
            </a:r>
          </a:p>
          <a:p>
            <a:pPr marL="742950" lvl="1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Просмотр доступных и купленных мест</a:t>
            </a:r>
          </a:p>
          <a:p>
            <a:pPr marL="742950" lvl="1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Покупка доступных мест</a:t>
            </a:r>
          </a:p>
          <a:p>
            <a:pPr marL="742950" lvl="1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REST API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для интеграции сторонних сервисов</a:t>
            </a:r>
          </a:p>
          <a:p>
            <a:pPr>
              <a:buClr>
                <a:srgbClr val="7030A0"/>
              </a:buClr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7030A0"/>
              </a:buClr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Клиентская часть (Александров Павел):</a:t>
            </a:r>
          </a:p>
          <a:p>
            <a:pPr marL="742950" lvl="1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Страница с поиском поездов</a:t>
            </a:r>
          </a:p>
          <a:p>
            <a:pPr marL="742950" lvl="1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Страница с доступными и недоступными местами</a:t>
            </a:r>
          </a:p>
          <a:p>
            <a:pPr marL="742950" lvl="1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Механизм покупки мест </a:t>
            </a:r>
          </a:p>
          <a:p>
            <a:pPr>
              <a:buClr>
                <a:srgbClr val="7030A0"/>
              </a:buClr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7030A0"/>
              </a:buClr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236" y="1531339"/>
            <a:ext cx="779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ЗАДАЧИ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236" y="1531339"/>
            <a:ext cx="779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ПРОГРАММНОГО ОБЕСПЕЧЕНИЯ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4951" y="2885844"/>
            <a:ext cx="55178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Spring boot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Spring doc (open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api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Spring data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PostgreSQL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Spring MVC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Thymeleaf</a:t>
            </a:r>
          </a:p>
          <a:p>
            <a:pPr marL="285750" indent="-285750">
              <a:buClr>
                <a:srgbClr val="7030A0"/>
              </a:buClr>
              <a:buFont typeface="Calibri" panose="020F0502020204030204" pitchFamily="34" charset="0"/>
              <a:buChar char="―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Bootstrap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07" y="1531339"/>
            <a:ext cx="3809524" cy="381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11C2D9-15C6-45FD-911E-722F8F9E1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4874" y="1167498"/>
            <a:ext cx="732104" cy="9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772" y="115318"/>
            <a:ext cx="941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Поиск поездов.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E12088-270A-417E-96F9-B8BCB51F0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25" y="1490150"/>
            <a:ext cx="7656477" cy="4475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41AA74-997C-4286-9BFF-9DC83AFAD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612" y="1490150"/>
            <a:ext cx="3554078" cy="2341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99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772" y="115318"/>
            <a:ext cx="9414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Доступные места в поезде с сортировкой по номеру места.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92AA66-B8CB-4F86-B28F-9DC2D0E6D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62" y="2093295"/>
            <a:ext cx="7926040" cy="4492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25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772" y="115318"/>
            <a:ext cx="9414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Доступные места в поезде с сортировкой по цене места.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3A7A5B-9176-4F8D-B2B5-BC5ECF4AD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78" y="2112562"/>
            <a:ext cx="7944756" cy="4482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503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772" y="115318"/>
            <a:ext cx="941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Недоступные места.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0992D5-BF21-422B-93A1-5B25A2F58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86" y="2419630"/>
            <a:ext cx="10111898" cy="4081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965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" y="393646"/>
            <a:ext cx="1552134" cy="62069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914444" y="503673"/>
            <a:ext cx="926575" cy="42362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guap.ru</a:t>
            </a:r>
            <a:endParaRPr lang="ru-RU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772" y="115318"/>
            <a:ext cx="9414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интерфейса разработанной программы. Диалоговое окно для покупки места.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34951" y="2731668"/>
            <a:ext cx="10617362" cy="345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7087160" y="591126"/>
            <a:ext cx="5104840" cy="622449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82AB70-618C-438F-8977-67EB23262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7" y="2112885"/>
            <a:ext cx="6844904" cy="456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4643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317</Words>
  <Application>Microsoft Office PowerPoint</Application>
  <PresentationFormat>Широкоэкранный</PresentationFormat>
  <Paragraphs>65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Аня</dc:creator>
  <cp:lastModifiedBy>Nikita Ivanov</cp:lastModifiedBy>
  <cp:revision>210</cp:revision>
  <dcterms:created xsi:type="dcterms:W3CDTF">2021-08-26T12:12:53Z</dcterms:created>
  <dcterms:modified xsi:type="dcterms:W3CDTF">2023-05-25T17:17:37Z</dcterms:modified>
</cp:coreProperties>
</file>