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8" r:id="rId2"/>
    <p:sldId id="372" r:id="rId3"/>
    <p:sldId id="379" r:id="rId4"/>
    <p:sldId id="375" r:id="rId5"/>
    <p:sldId id="380" r:id="rId6"/>
    <p:sldId id="381" r:id="rId7"/>
    <p:sldId id="382" r:id="rId8"/>
    <p:sldId id="383" r:id="rId9"/>
    <p:sldId id="384" r:id="rId10"/>
    <p:sldId id="362" r:id="rId11"/>
    <p:sldId id="3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009144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5332" autoAdjust="0"/>
  </p:normalViewPr>
  <p:slideViewPr>
    <p:cSldViewPr snapToGrid="0">
      <p:cViewPr varScale="1">
        <p:scale>
          <a:sx n="86" d="100"/>
          <a:sy n="86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4ACF8-F345-4A7B-85A9-930F726518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24D60-84C4-4CAA-A2BA-D4AA449D6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5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2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4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7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F274-5313-424D-A024-2D9947A9202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4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9"/>
          <a:stretch/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72"/>
            <a:ext cx="12219709" cy="6876472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476249" y="2541419"/>
            <a:ext cx="1144789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Итоговый проект </a:t>
            </a:r>
            <a:b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«Разработка корпоративного MVC-приложения железнодорожной</a:t>
            </a:r>
          </a:p>
          <a:p>
            <a: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компании»</a:t>
            </a:r>
            <a:b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"/>
          <p:cNvSpPr/>
          <p:nvPr/>
        </p:nvSpPr>
        <p:spPr>
          <a:xfrm>
            <a:off x="542925" y="5466726"/>
            <a:ext cx="6410325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Выполнил: студент гр.4932 </a:t>
            </a:r>
            <a:b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Иванов Никита</a:t>
            </a: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" y="4682959"/>
            <a:ext cx="9390562" cy="5084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 2"/>
          <p:cNvSpPr/>
          <p:nvPr/>
        </p:nvSpPr>
        <p:spPr>
          <a:xfrm>
            <a:off x="542925" y="4575378"/>
            <a:ext cx="9609161" cy="50509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4950"/>
              </a:lnSpc>
            </a:pPr>
            <a:r>
              <a:rPr lang="ru-RU" sz="22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По ДПП «</a:t>
            </a:r>
            <a:r>
              <a:rPr lang="ru-RU" sz="2200" dirty="0">
                <a:solidFill>
                  <a:schemeClr val="bg1"/>
                </a:solidFill>
                <a:latin typeface="Roboto"/>
              </a:rPr>
              <a:t>Введение в разработку корпоративных приложений на </a:t>
            </a:r>
            <a:r>
              <a:rPr lang="ru-RU" sz="2200" dirty="0" err="1">
                <a:solidFill>
                  <a:schemeClr val="bg1"/>
                </a:solidFill>
                <a:latin typeface="Roboto"/>
              </a:rPr>
              <a:t>Java</a:t>
            </a:r>
            <a:r>
              <a:rPr lang="ru-RU" sz="22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»</a:t>
            </a:r>
            <a:endParaRPr lang="en-US" sz="2200" dirty="0">
              <a:latin typeface="Roboto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72A0BED-C23B-4285-B4FF-7A612B55B7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3" y="416627"/>
            <a:ext cx="1494607" cy="597714"/>
          </a:xfrm>
          <a:prstGeom prst="rect">
            <a:avLst/>
          </a:prstGeom>
        </p:spPr>
      </p:pic>
      <p:sp>
        <p:nvSpPr>
          <p:cNvPr id="18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6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0"/>
            <a:ext cx="6567054" cy="6858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5" y="1831398"/>
            <a:ext cx="11108375" cy="715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687386" y="1923691"/>
            <a:ext cx="108688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ФУНКЦИОНАЛЬНЫЕ ВОЗМОЖНОСТИ РАЗРАБОТАННОЙ ПРОГРАММЫ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5" y="2626752"/>
            <a:ext cx="11108375" cy="2767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687386" y="2762553"/>
            <a:ext cx="995731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―"/>
            </a:pPr>
            <a:r>
              <a:rPr lang="en-US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―"/>
            </a:pPr>
            <a:r>
              <a:rPr lang="en-US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для всех элементов ИС *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―"/>
            </a:pPr>
            <a:r>
              <a:rPr lang="en-US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ru-RU" alt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―"/>
            </a:pP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Просмотр всех элементов ИС *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―"/>
            </a:pPr>
            <a:endParaRPr lang="ru-RU" alt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ru-RU" alt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ru-RU" alt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элементы ИС – поезда, места, пассажиры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8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9"/>
          <a:stretch/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72"/>
            <a:ext cx="12219709" cy="6876472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542925" y="3314365"/>
            <a:ext cx="9259933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075"/>
              </a:lnSpc>
            </a:pPr>
            <a:r>
              <a:rPr lang="ru-RU" sz="6600" b="0" i="0" dirty="0">
                <a:solidFill>
                  <a:srgbClr val="FFFFFF"/>
                </a:solidFill>
                <a:latin typeface="Arial" panose="020B0604020202020204" pitchFamily="34" charset="0"/>
                <a:ea typeface="Montserrat SemiBold" pitchFamily="34" charset="-122"/>
                <a:cs typeface="Arial" panose="020B0604020202020204" pitchFamily="34" charset="0"/>
              </a:rPr>
              <a:t>Спасибо за внимание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72A0BED-C23B-4285-B4FF-7A612B55B7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3" y="416627"/>
            <a:ext cx="1494607" cy="597714"/>
          </a:xfrm>
          <a:prstGeom prst="rect">
            <a:avLst/>
          </a:prstGeom>
        </p:spPr>
      </p:pic>
      <p:sp>
        <p:nvSpPr>
          <p:cNvPr id="18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1"/>
          <p:cNvSpPr/>
          <p:nvPr/>
        </p:nvSpPr>
        <p:spPr>
          <a:xfrm>
            <a:off x="542925" y="5466726"/>
            <a:ext cx="6410325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Выполнил: студент гр.4932 </a:t>
            </a:r>
            <a:b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Иванов Никита</a:t>
            </a: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6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62"/>
          <a:stretch/>
        </p:blipFill>
        <p:spPr>
          <a:xfrm>
            <a:off x="6668654" y="883595"/>
            <a:ext cx="5514109" cy="59667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17236" y="2340724"/>
            <a:ext cx="94218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Обобщить навыки, полученные в ходе изучения курса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Реализовать прототип приложения для предметной области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236" y="1531339"/>
            <a:ext cx="779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8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62"/>
          <a:stretch/>
        </p:blipFill>
        <p:spPr>
          <a:xfrm>
            <a:off x="6668654" y="883595"/>
            <a:ext cx="5514109" cy="59667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17236" y="2340724"/>
            <a:ext cx="94218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Реализовать прототип приложения для железнодорожной компании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Использовать шаблон проектирования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MVC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236" y="1531339"/>
            <a:ext cx="779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ЗАДАЧИ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236" y="1531339"/>
            <a:ext cx="779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ПРОГРАММНОГО ОБЕСПЕЧЕНИЯ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4951" y="2894722"/>
            <a:ext cx="55178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Spring boot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Spring data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Spring MVC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Thymeleaf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Bootstrap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PostgreSQL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Spring doc (open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api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07" y="1531339"/>
            <a:ext cx="3809524" cy="381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11C2D9-15C6-45FD-911E-722F8F9E1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4874" y="1167498"/>
            <a:ext cx="732104" cy="9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0D4E31-FCCB-4DAB-84BB-A801124D7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584"/>
          <a:stretch/>
        </p:blipFill>
        <p:spPr>
          <a:xfrm>
            <a:off x="326213" y="2731668"/>
            <a:ext cx="11539574" cy="3906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51" y="1531339"/>
            <a:ext cx="941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Расписание поездов.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51" y="1531339"/>
            <a:ext cx="941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Детали поезда: места.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8C14D9-E6A7-4EF0-98CA-11B05085A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2" t="33400" r="7286" b="16987"/>
          <a:stretch/>
        </p:blipFill>
        <p:spPr>
          <a:xfrm>
            <a:off x="400699" y="2907339"/>
            <a:ext cx="11390602" cy="35570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03673"/>
            <a:ext cx="5104840" cy="62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0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51" y="1531339"/>
            <a:ext cx="941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Место с пассажиром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BEA606-DACD-4540-B4F7-BD4690382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7" t="3379" r="2210" b="29140"/>
          <a:stretch/>
        </p:blipFill>
        <p:spPr>
          <a:xfrm>
            <a:off x="308176" y="3137939"/>
            <a:ext cx="11575647" cy="3326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51" y="1531339"/>
            <a:ext cx="1009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Место без пассажира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D3191E-863B-441E-910F-9538C73C9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2" b="14225"/>
          <a:stretch/>
        </p:blipFill>
        <p:spPr>
          <a:xfrm>
            <a:off x="303200" y="3961571"/>
            <a:ext cx="11585599" cy="25027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51" y="1531339"/>
            <a:ext cx="1009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Место без пассажира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37E84B-22C5-4362-82D9-63741BEA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53" y="2818716"/>
            <a:ext cx="5689605" cy="38824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288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192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Аня</dc:creator>
  <cp:lastModifiedBy>Nikita Ivanov</cp:lastModifiedBy>
  <cp:revision>205</cp:revision>
  <dcterms:created xsi:type="dcterms:W3CDTF">2021-08-26T12:12:53Z</dcterms:created>
  <dcterms:modified xsi:type="dcterms:W3CDTF">2023-05-18T17:10:49Z</dcterms:modified>
</cp:coreProperties>
</file>