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din Menjivar" userId="aa27f9f7aa3f941a" providerId="LiveId" clId="{AE8954BA-508D-49B7-9F12-75AE536BDD5E}"/>
    <pc:docChg chg="custSel addSld modSld">
      <pc:chgData name="Ledin Menjivar" userId="aa27f9f7aa3f941a" providerId="LiveId" clId="{AE8954BA-508D-49B7-9F12-75AE536BDD5E}" dt="2020-10-12T02:01:47.269" v="24" actId="14100"/>
      <pc:docMkLst>
        <pc:docMk/>
      </pc:docMkLst>
      <pc:sldChg chg="addSp delSp modSp mod">
        <pc:chgData name="Ledin Menjivar" userId="aa27f9f7aa3f941a" providerId="LiveId" clId="{AE8954BA-508D-49B7-9F12-75AE536BDD5E}" dt="2020-10-12T01:59:40.180" v="6" actId="14100"/>
        <pc:sldMkLst>
          <pc:docMk/>
          <pc:sldMk cId="183031213" sldId="259"/>
        </pc:sldMkLst>
        <pc:spChg chg="del">
          <ac:chgData name="Ledin Menjivar" userId="aa27f9f7aa3f941a" providerId="LiveId" clId="{AE8954BA-508D-49B7-9F12-75AE536BDD5E}" dt="2020-10-12T01:59:10.034" v="1" actId="478"/>
          <ac:spMkLst>
            <pc:docMk/>
            <pc:sldMk cId="183031213" sldId="259"/>
            <ac:spMk id="2" creationId="{A2ECF680-F14D-44DF-96B2-4598F2B2BECB}"/>
          </ac:spMkLst>
        </pc:spChg>
        <pc:spChg chg="del">
          <ac:chgData name="Ledin Menjivar" userId="aa27f9f7aa3f941a" providerId="LiveId" clId="{AE8954BA-508D-49B7-9F12-75AE536BDD5E}" dt="2020-10-12T01:59:08.040" v="0" actId="478"/>
          <ac:spMkLst>
            <pc:docMk/>
            <pc:sldMk cId="183031213" sldId="259"/>
            <ac:spMk id="3" creationId="{824842E2-A33D-41BD-AA89-62A7BE1C69EE}"/>
          </ac:spMkLst>
        </pc:spChg>
        <pc:picChg chg="add mod">
          <ac:chgData name="Ledin Menjivar" userId="aa27f9f7aa3f941a" providerId="LiveId" clId="{AE8954BA-508D-49B7-9F12-75AE536BDD5E}" dt="2020-10-12T01:59:40.180" v="6" actId="14100"/>
          <ac:picMkLst>
            <pc:docMk/>
            <pc:sldMk cId="183031213" sldId="259"/>
            <ac:picMk id="4" creationId="{94F9C92C-D38D-4C00-849C-8CA12B1C268E}"/>
          </ac:picMkLst>
        </pc:picChg>
      </pc:sldChg>
      <pc:sldChg chg="addSp delSp modSp new mod">
        <pc:chgData name="Ledin Menjivar" userId="aa27f9f7aa3f941a" providerId="LiveId" clId="{AE8954BA-508D-49B7-9F12-75AE536BDD5E}" dt="2020-10-12T02:01:04.841" v="16" actId="14100"/>
        <pc:sldMkLst>
          <pc:docMk/>
          <pc:sldMk cId="1234270827" sldId="260"/>
        </pc:sldMkLst>
        <pc:spChg chg="del">
          <ac:chgData name="Ledin Menjivar" userId="aa27f9f7aa3f941a" providerId="LiveId" clId="{AE8954BA-508D-49B7-9F12-75AE536BDD5E}" dt="2020-10-12T02:00:11.425" v="11" actId="478"/>
          <ac:spMkLst>
            <pc:docMk/>
            <pc:sldMk cId="1234270827" sldId="260"/>
            <ac:spMk id="2" creationId="{D50F7975-2D11-4F2F-B633-AEE45746B63B}"/>
          </ac:spMkLst>
        </pc:spChg>
        <pc:spChg chg="del">
          <ac:chgData name="Ledin Menjivar" userId="aa27f9f7aa3f941a" providerId="LiveId" clId="{AE8954BA-508D-49B7-9F12-75AE536BDD5E}" dt="2020-10-12T02:00:08.829" v="10" actId="478"/>
          <ac:spMkLst>
            <pc:docMk/>
            <pc:sldMk cId="1234270827" sldId="260"/>
            <ac:spMk id="3" creationId="{63FF1FDD-F0B5-4E61-AFA6-F99D04CFEB19}"/>
          </ac:spMkLst>
        </pc:spChg>
        <pc:picChg chg="add mod">
          <ac:chgData name="Ledin Menjivar" userId="aa27f9f7aa3f941a" providerId="LiveId" clId="{AE8954BA-508D-49B7-9F12-75AE536BDD5E}" dt="2020-10-12T02:01:04.841" v="16" actId="14100"/>
          <ac:picMkLst>
            <pc:docMk/>
            <pc:sldMk cId="1234270827" sldId="260"/>
            <ac:picMk id="4" creationId="{A6B52FFB-85BA-409F-8112-3403424BCBE3}"/>
          </ac:picMkLst>
        </pc:picChg>
      </pc:sldChg>
      <pc:sldChg chg="addSp delSp modSp new mod">
        <pc:chgData name="Ledin Menjivar" userId="aa27f9f7aa3f941a" providerId="LiveId" clId="{AE8954BA-508D-49B7-9F12-75AE536BDD5E}" dt="2020-10-12T02:01:47.269" v="24" actId="14100"/>
        <pc:sldMkLst>
          <pc:docMk/>
          <pc:sldMk cId="3036221647" sldId="261"/>
        </pc:sldMkLst>
        <pc:spChg chg="del">
          <ac:chgData name="Ledin Menjivar" userId="aa27f9f7aa3f941a" providerId="LiveId" clId="{AE8954BA-508D-49B7-9F12-75AE536BDD5E}" dt="2020-10-12T02:01:25.428" v="18" actId="478"/>
          <ac:spMkLst>
            <pc:docMk/>
            <pc:sldMk cId="3036221647" sldId="261"/>
            <ac:spMk id="2" creationId="{490C996D-E993-4496-B59F-B2E776291CF1}"/>
          </ac:spMkLst>
        </pc:spChg>
        <pc:spChg chg="del">
          <ac:chgData name="Ledin Menjivar" userId="aa27f9f7aa3f941a" providerId="LiveId" clId="{AE8954BA-508D-49B7-9F12-75AE536BDD5E}" dt="2020-10-12T02:01:23.581" v="17" actId="478"/>
          <ac:spMkLst>
            <pc:docMk/>
            <pc:sldMk cId="3036221647" sldId="261"/>
            <ac:spMk id="3" creationId="{0406D24D-3438-4E77-A693-BE35E4A9D6EC}"/>
          </ac:spMkLst>
        </pc:spChg>
        <pc:picChg chg="add mod">
          <ac:chgData name="Ledin Menjivar" userId="aa27f9f7aa3f941a" providerId="LiveId" clId="{AE8954BA-508D-49B7-9F12-75AE536BDD5E}" dt="2020-10-12T02:01:47.269" v="24" actId="14100"/>
          <ac:picMkLst>
            <pc:docMk/>
            <pc:sldMk cId="3036221647" sldId="261"/>
            <ac:picMk id="4" creationId="{AFCDD909-A8B4-49ED-B7C6-7E21359819CB}"/>
          </ac:picMkLst>
        </pc:picChg>
      </pc:sldChg>
      <pc:sldChg chg="new">
        <pc:chgData name="Ledin Menjivar" userId="aa27f9f7aa3f941a" providerId="LiveId" clId="{AE8954BA-508D-49B7-9F12-75AE536BDD5E}" dt="2020-10-12T01:59:46.593" v="9" actId="680"/>
        <pc:sldMkLst>
          <pc:docMk/>
          <pc:sldMk cId="4210335783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CABB-86D9-4952-8C94-5FF3F707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66224-3019-4E6E-9FAE-0336E478D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4068A-D587-487E-80F0-3E5E2118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FFB0-68BC-40BC-832D-B0C6BDB2FD5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12912-9325-4931-AD6F-F8CCEAB8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86C4E-A96C-4F3C-B2F4-53D9F3277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A8B7-C8A3-4317-8E76-1C42731C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8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DA1D-F82F-4E63-A9D2-4059DF55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A003D-4882-4D05-90EE-EC5EBAB51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C89B0-DAC8-4FFC-8773-CC4D2C19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FFB0-68BC-40BC-832D-B0C6BDB2FD5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67371-39AF-4654-9A9D-B566DFFB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55D68-7C7B-4998-99C3-B3B082C9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A8B7-C8A3-4317-8E76-1C42731C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22CC20-7BEA-49E2-95AA-ED1D7A09B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BBFD3-7D33-4F35-BB76-024315126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A80D1-DC3C-400C-A245-C1478D07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FFB0-68BC-40BC-832D-B0C6BDB2FD5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A8BDC-7CFA-4AE3-ACDC-0030D5B4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B9FF9-40FF-4C67-AB61-3E08F981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A8B7-C8A3-4317-8E76-1C42731C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AEAD-663B-4143-9986-DD13EF34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131ED-131D-44EE-B9D3-791042970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2198C-1C53-42C1-82EC-CA2D77C8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FFB0-68BC-40BC-832D-B0C6BDB2FD5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89403-1F33-45FC-B15F-53D71155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A97BF-481B-4103-AF2C-89A86115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A8B7-C8A3-4317-8E76-1C42731C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4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51BF-CA61-4CFC-984E-955478FCD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DFFBB-3284-4C73-BAB6-33B91363A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C3318-4CD3-4AD4-968D-53A4C0F6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FFB0-68BC-40BC-832D-B0C6BDB2FD5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962FF-EEA3-463A-8330-AA6F815A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4AF71-1638-4CA6-8F7C-D9369EA7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A8B7-C8A3-4317-8E76-1C42731C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5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19492-FA50-4E4F-AF4C-D35B8D1F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FF1DC-C9EA-4017-836F-024EAC4C2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39E25-03A6-4E37-AA28-13719C91C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1AB66-E842-4F9D-8B71-6EE5168E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FFB0-68BC-40BC-832D-B0C6BDB2FD5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8F416-EF1F-4168-BD3C-D3797F26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0DED6-647E-4C77-A0C4-8B658E041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A8B7-C8A3-4317-8E76-1C42731C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9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C5ED-B9E9-41EC-962C-8AABAB658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B991D-776F-460A-81B5-30F925579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0E510-E0D8-4166-9F52-10771E5A5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B22D0-C93F-49ED-9E02-0BAECEA18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0FFCC8-A2BE-4761-B4D1-C604A11A8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53FD07-6560-4A2A-9319-954351B2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FFB0-68BC-40BC-832D-B0C6BDB2FD5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B6CC71-34A0-4815-91B0-78EE2356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7E50D3-D301-4AC3-9463-CF4EEFAB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A8B7-C8A3-4317-8E76-1C42731C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7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3FEC-8BE7-4A5B-AAE4-2D493202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B66BE-DF19-4EDF-8666-5049061BF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FFB0-68BC-40BC-832D-B0C6BDB2FD5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C8B64-127B-475E-9BC6-A2C485F2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208FF-5249-41EF-BC02-FE2BD1983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A8B7-C8A3-4317-8E76-1C42731C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6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9E03EE-285B-4713-9976-FE28A02D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FFB0-68BC-40BC-832D-B0C6BDB2FD5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96D39-20C0-4523-93FB-DF7E5817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98AD8-E18F-427D-96E1-6C98614C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A8B7-C8A3-4317-8E76-1C42731C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1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464C-0BDA-46F9-AAFB-E2A40C339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FA168-F9B6-47F2-8A2F-14DED85C0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C6EF1-0256-4422-977E-A2015064B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860CC-EF20-4A46-BB59-C1B7A009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FFB0-68BC-40BC-832D-B0C6BDB2FD5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4DFF2-0CB7-4C27-AE2F-72DF2CA2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93D35-EA4C-4B58-B273-B89D9358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A8B7-C8A3-4317-8E76-1C42731C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5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39F4-7F48-4C24-9773-880889B19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751B5-02F7-43AB-A87A-A19785E55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B540A-FC1A-439E-8EFF-03AC35CED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76456-63D1-41BD-9949-50B4C9C2B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FFB0-68BC-40BC-832D-B0C6BDB2FD5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A1E96-5F39-4048-A9E6-32162EDD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D0A35-8BD0-4682-91C1-4D4203A07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A8B7-C8A3-4317-8E76-1C42731C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3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DF86E-5032-48EC-B1D5-2BFEE715B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991C3-7CFD-46C9-9ECA-063B5A412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D4A94-2740-4A3F-AE2C-CA6CA836E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8FFB0-68BC-40BC-832D-B0C6BDB2FD5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E43A0-9EC7-40F6-A5DC-8BE3C90FE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743F3-9851-4E01-B22C-7C6488066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4A8B7-C8A3-4317-8E76-1C42731C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7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D2E5133-E845-43F1-BF1E-6C653C6F1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91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8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0D5DFA-118C-4472-B67F-154405127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9574"/>
            <a:ext cx="12192000" cy="692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1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7796B7-D42B-4725-8B5C-4A302928E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817"/>
            <a:ext cx="12226786" cy="707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41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F9C92C-D38D-4C00-849C-8CA12B1C2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1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B52FFB-85BA-409F-8112-3403424BC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70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CDD909-A8B4-49ED-B7C6-7E213598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41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21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4138-D39A-439B-B289-13C65D44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BC600-287D-47B1-ACBC-0C49FEF3D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335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Ledin Menjivar</dc:creator>
  <cp:lastModifiedBy>Ledin Menjivar</cp:lastModifiedBy>
  <cp:revision>2</cp:revision>
  <dcterms:created xsi:type="dcterms:W3CDTF">2020-10-12T01:51:40Z</dcterms:created>
  <dcterms:modified xsi:type="dcterms:W3CDTF">2020-10-12T02:03:58Z</dcterms:modified>
</cp:coreProperties>
</file>