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9D1F0-12B8-3B18-B54C-8BC107CD2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1387F-E40A-8BAC-EA88-A93814DFB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A463-8030-8103-A1BF-998DBE36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0F69C-C6C7-61E9-DE0C-4B19EEFF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3CD60-FC88-7C00-9060-56286D20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16E89-9087-4FBB-546A-E8093A0B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53AC5-DC29-015D-8A24-703BD43F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7D99D-0685-7FF8-DD5C-27EC3EC7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0833B-7947-4E01-78FE-F10505A8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272DB-50F8-9AF6-E71C-D348098B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9BA05-46DE-D31E-E45D-F3F6DF30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A6CB6-77BE-0193-CAA0-18C6A5C4B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83311-0696-4544-AC6A-0BC35F9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93796-FBB8-BD54-AA02-5962FADD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AC9E8-3842-5D1F-5161-A40865AB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0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0ECC4-EC7F-A398-FB39-1E84D688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4BC6B-79C1-B6A2-8C55-0BF5CD0C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4C453-D65C-C9CA-7248-790E705E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E7E5E-49BA-6730-88D6-17958D0F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B4EA4-680D-B7BE-36F8-CF6E3340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4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29E6-CCC6-F9BE-7951-7E021085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ED0D5-3C49-96A8-1987-97AC93F4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D7A22-2CF1-E81B-3D7A-1FA1E075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8FB99-CEC1-D965-DB4C-B5703E52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BA122-7D86-1CA1-D716-E41C6A41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2ED41-346C-7B62-D968-93AAF2D1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38369-5F81-2F83-833A-C5F5F0818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4EB78-4FC0-AD80-84D5-52833C36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90A0F-A180-DA87-C167-9260F245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7ED5A-B45E-75A6-AE7D-EBF2E433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2C773-A4CB-D51E-4FD2-D4033420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7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B7D07-7FEA-BADB-5A31-EAD81A41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B8FFB-299C-8FAD-B645-0CC958F4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ED86B-DB66-A452-A50A-60DC3C08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B473A0-88E5-37F7-E490-23302DD8C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1AD214-D1D6-BD21-F1D0-4AF5CAECC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192A8-6752-BE3A-468B-E0ADD6E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DBC35-1BD0-2986-8FFA-CC4436F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250FC1-CDC7-0162-5C24-ABC2FDBC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A0FD7-3130-80DF-5D75-2981CD1E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185CD2-6B22-B0D7-1ADC-1991DE10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CABA4-E90E-73D3-CC43-F424A52F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EB2464-5017-86BE-F6DA-F58EB2B7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5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48B6E9-8863-A648-9B41-559FB2A6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C554C-58C7-716E-C6A9-A4CDD811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1879E-7327-BDBA-80E6-12F4420F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5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9590C-8218-D9F8-B468-F64283B8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A9A09-7553-F11E-2587-32DB62F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D3CB2-ED1A-810E-1D69-9339A0A4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5B585-7504-5456-7675-55EA9D1A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1FBA1-E7AA-D5A7-68CE-DC3983F4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A6DA2-4B8E-A0B5-FEF8-655F4610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3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20A9D-C278-D3B8-603F-D1E17AE2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08DA7D-7282-B5CF-4372-0E416334D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6A2F57-BD62-70C4-BEBD-BE268875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93ED0-4F6C-84A9-FD92-E64CDB58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C37B7-7085-590B-0434-5B95D66A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F2DED-DED1-CBBD-947D-F666C52E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B92DA2-ADA5-7C45-3628-4E0F349D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52954-FF63-74A7-D6A9-18EBC76EE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AFE5B-38EF-8424-7F99-C35CB9211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A140-56C0-474B-911C-C81849D4A161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7AF13-47CB-044C-9E75-E44AD4EC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1EC8E-B75C-9EBC-2E81-13C62A447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4153-173A-4A36-ACC6-3B59B635F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4CC22-E75E-9325-597B-D429660E2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서비스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E0D0F5-E669-C66D-F80C-4D786F286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6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C5451C-DCE5-1B49-E9B5-C3A0D3B1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444" y="1154545"/>
            <a:ext cx="3202509" cy="57034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39DB98-1F99-A075-9886-D3425B14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991" y="1455749"/>
            <a:ext cx="3354279" cy="430530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1EA509F-E8CD-5891-C8C4-3FFC75720DB2}"/>
              </a:ext>
            </a:extLst>
          </p:cNvPr>
          <p:cNvSpPr/>
          <p:nvPr/>
        </p:nvSpPr>
        <p:spPr>
          <a:xfrm>
            <a:off x="3437069" y="3436949"/>
            <a:ext cx="1095375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15967C-EAD2-B139-714D-F49A617D8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438" y="1765312"/>
            <a:ext cx="3357562" cy="423862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6BF9E7B-D01F-68E1-F77E-9BE0BAE5B22D}"/>
              </a:ext>
            </a:extLst>
          </p:cNvPr>
          <p:cNvSpPr/>
          <p:nvPr/>
        </p:nvSpPr>
        <p:spPr>
          <a:xfrm>
            <a:off x="7734953" y="3436949"/>
            <a:ext cx="1095375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1C6FD9-30E1-2E12-5B0B-7642C4BF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108432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AD0A-5842-4C38-E96C-CB500E5E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구조 개략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E383A-C105-58DE-43F9-D55B95DC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69447-E1CA-4EBA-9284-50DABA3AC195}"/>
              </a:ext>
            </a:extLst>
          </p:cNvPr>
          <p:cNvSpPr/>
          <p:nvPr/>
        </p:nvSpPr>
        <p:spPr>
          <a:xfrm>
            <a:off x="2786743" y="2290354"/>
            <a:ext cx="1881051" cy="20203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Page</a:t>
            </a:r>
            <a:br>
              <a:rPr lang="en-US" altLang="ko-KR" dirty="0"/>
            </a:br>
            <a:r>
              <a:rPr lang="en-US" altLang="ko-KR" dirty="0"/>
              <a:t>(Front Server)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22A3C07-644E-B0D0-B497-03C1BE9A17C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3337" y="3300548"/>
            <a:ext cx="1123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남자 단색으로 채워진">
            <a:extLst>
              <a:ext uri="{FF2B5EF4-FFF2-40B4-BE49-F238E27FC236}">
                <a16:creationId xmlns:a16="http://schemas.microsoft.com/office/drawing/2014/main" id="{A38FA06E-A540-34B1-0D90-4EAB1ADA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92" y="2843348"/>
            <a:ext cx="914400" cy="914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6C660C-229A-C1DD-A047-903FE9DC1C6E}"/>
              </a:ext>
            </a:extLst>
          </p:cNvPr>
          <p:cNvSpPr/>
          <p:nvPr/>
        </p:nvSpPr>
        <p:spPr>
          <a:xfrm>
            <a:off x="6871062" y="192677"/>
            <a:ext cx="1645920" cy="1454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B731B-96E1-4413-5F91-C914BCA66F21}"/>
              </a:ext>
            </a:extLst>
          </p:cNvPr>
          <p:cNvSpPr/>
          <p:nvPr/>
        </p:nvSpPr>
        <p:spPr>
          <a:xfrm>
            <a:off x="6753497" y="2516777"/>
            <a:ext cx="1881051" cy="15675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 Service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95DC6-D9B7-7059-BD9A-762BE556A755}"/>
              </a:ext>
            </a:extLst>
          </p:cNvPr>
          <p:cNvSpPr/>
          <p:nvPr/>
        </p:nvSpPr>
        <p:spPr>
          <a:xfrm>
            <a:off x="6871062" y="5210992"/>
            <a:ext cx="1645920" cy="1454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 Service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51B27D-625F-089F-25AE-AF76FCFEEE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667794" y="919843"/>
            <a:ext cx="2203268" cy="2380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AA8D16F-D665-1F13-8B9E-A2EC2AD2EC1F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667794" y="3300549"/>
            <a:ext cx="2203268" cy="2637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D4B58-C898-32A6-99F7-02F6C6C6ABE8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667794" y="3300548"/>
            <a:ext cx="20857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6CA293-F4D9-6A70-D340-45CC04AAB6F1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7694022" y="1647008"/>
            <a:ext cx="1" cy="869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30599B-A958-2680-46AF-F575D1AB604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694022" y="4084319"/>
            <a:ext cx="1" cy="112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843BDD-A906-3A83-3368-7385159C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862012"/>
            <a:ext cx="105060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1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20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서비스 구성도</vt:lpstr>
      <vt:lpstr>페이지 구성</vt:lpstr>
      <vt:lpstr>서버 구조 개략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김병석 (컴퓨터공학과)</dc:creator>
  <cp:lastModifiedBy>(대학원생) 김병석 (컴퓨터공학과)</cp:lastModifiedBy>
  <cp:revision>19</cp:revision>
  <dcterms:created xsi:type="dcterms:W3CDTF">2023-01-11T12:37:50Z</dcterms:created>
  <dcterms:modified xsi:type="dcterms:W3CDTF">2023-01-20T04:11:55Z</dcterms:modified>
</cp:coreProperties>
</file>