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E73EC-DE60-48E2-02D3-EC0B4D15D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8FAF95-76CD-4DC1-FE97-69E9EAC52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9EE03-B6EC-A3AD-5248-2E317203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B00205-D2B7-9967-AFEE-D2C745DB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FDBB3F-ADBB-D5AA-1720-90030B33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2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CD5AE-7DAD-209C-5DC0-A1F57560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AC7E8B-2FA7-5250-7B26-93AB5DFC1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4FFA13-9A52-73BB-B3CD-6D66534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BEC9B2-84CD-E956-9A47-0BFBDFFC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7BEF5-D64C-AE6B-898A-49F8525C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9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23D548-8AE4-E65C-2E58-44DA0A884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695AFB-7A7C-6C09-D257-932151E31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6E26F4-8362-AF89-4742-29FC32FD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6714B-1E82-8280-07DD-39154C16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10C95F-B7FE-CC16-51F2-B691AB59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46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713CA-0945-68D3-1320-E81205E8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3D66B-BCF2-9B3D-10B4-305FD8A8C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3A8118-808A-3B1E-A550-82CF765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CFF7B-BAAB-2999-CADF-7AAA11F5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468481-EB06-1FB9-7F05-96875EB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41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E7ED-5766-B72A-375C-42E6F730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29DD1A-85EE-27F8-AE98-AB186CB2F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2D5A6-BDCD-AC37-AF67-74360786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8CBA35-4CF7-DC85-1468-0A0E9E22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25470F-57F8-D449-C82B-B4D64870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99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22114-3DC9-B1BA-9D69-B8E93C46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DC8C46-6221-E20B-2F2E-16C950ABE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EB3C64-4B87-548B-3E53-9ED8C3B14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15B5AE-8D2B-39B3-FDAE-33A0EB4C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0050E0-59FD-E778-0EEB-87991EB6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5845A0-8E6B-0730-55B4-B36D5B9E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6EC5B-688B-F731-BFBC-35C98A97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331C2D-3721-E084-FF7A-8054F280C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5881AE-DA58-96A1-793F-96A762DCF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6D83B6-0C43-558F-3926-CFE94E745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F55DC2-2DD0-DE7D-D449-D6A3F0EFC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17C6C1-DF00-A045-F0E4-B27D9729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B8AB41-AB63-410F-B0FA-FE8A50B7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B197F9-CDBD-400A-94A6-4447AC4C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51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81AB5-3479-42A4-4C4A-919B6AAB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69C7E6-782D-BC88-FA70-73756976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F79E8E-4583-B8E9-F0FE-2E8F542F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DA51B1-3D3D-64C3-1104-F9E6B42A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9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225A71-7C47-9842-65FC-4B798E8F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B54A51-53F6-6FE7-2955-AF479880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37A50B-2466-7857-7B60-4D228E0F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91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FE21F-D60F-2501-3288-20F82753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3C21A-DDB0-B4A1-81FF-02B44BC85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E5258C-7FE9-D218-80B6-0F6513473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AFF58-03C0-8C43-FDEE-D81C2041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2296C5-DFE4-17E8-CA3E-DB348663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C9EB92-C2A1-5984-410A-1F796A8E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26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BE3ED-B3E6-8C85-E959-89F7A0E2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B70C5B-E7E9-CB36-EE94-CA240EC18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70BFA-B2E5-A64D-A251-3A153D34A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8B8A79-125B-C783-CAD0-962C0878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C9AF62-BA63-C22D-34F5-FA1F0274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7606D1-26C9-E506-48FC-0203E5EE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1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A35A47C-4342-90AB-85E3-25B4D751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997251-CCF6-76DA-8917-462DBA84F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C836FD-31BA-4111-62BF-F8398907E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E60CD-0358-4C44-9CA8-5CB9C982B7E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F0498E-D9DE-314F-22D5-E762824D3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38CDF5-BB35-3D88-3F0B-68F78621B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9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FC1FC-B79B-9BD7-B890-1CEF7AF8A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13"/>
            <a:ext cx="9144000" cy="2387600"/>
          </a:xfrm>
        </p:spPr>
        <p:txBody>
          <a:bodyPr/>
          <a:lstStyle/>
          <a:p>
            <a:r>
              <a:rPr lang="zh-TW" altLang="en-US" b="1" dirty="0"/>
              <a:t>惡魔輪盤期中報告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AFAA10-3A0A-FDF3-8908-40880307D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/>
              <a:t>411077021</a:t>
            </a:r>
            <a:r>
              <a:rPr lang="zh-TW" altLang="en-US" b="1" dirty="0"/>
              <a:t>林立山</a:t>
            </a:r>
          </a:p>
        </p:txBody>
      </p:sp>
    </p:spTree>
    <p:extLst>
      <p:ext uri="{BB962C8B-B14F-4D97-AF65-F5344CB8AC3E}">
        <p14:creationId xmlns:p14="http://schemas.microsoft.com/office/powerpoint/2010/main" val="100722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BAF82-FA87-E275-D8CA-749AB27C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專案主題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D8878E-93FF-2E37-82A3-08F700AA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從之前看到的遊戲</a:t>
            </a:r>
            <a:r>
              <a:rPr lang="en-US" altLang="zh-TW" dirty="0"/>
              <a:t>buckshot roulette</a:t>
            </a:r>
            <a:r>
              <a:rPr lang="zh-TW" altLang="en-US" dirty="0"/>
              <a:t>所得到的靈感，簡單模仿遊戲的玩法，並使用網頁來呈現。簡單來說就是雙方各有一把槍，槍裡面會有空彈</a:t>
            </a:r>
            <a:r>
              <a:rPr lang="zh-TW" altLang="en-US"/>
              <a:t>有實彈，</a:t>
            </a:r>
            <a:r>
              <a:rPr lang="zh-TW" altLang="en-US" dirty="0"/>
              <a:t>但不知道現在裡面的子彈是甚麼，選擇向自己或對面開槍，實彈打中就會扣血，某一方血量歸零就結束，若子彈打空還沒有任何一方死亡，則重新裝填子彈。</a:t>
            </a:r>
          </a:p>
        </p:txBody>
      </p:sp>
    </p:spTree>
    <p:extLst>
      <p:ext uri="{BB962C8B-B14F-4D97-AF65-F5344CB8AC3E}">
        <p14:creationId xmlns:p14="http://schemas.microsoft.com/office/powerpoint/2010/main" val="176362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8525D-7556-AD92-31D7-87335E8C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遊戲規則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2332FD6-6F00-2C0F-41B4-8F4118BAF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20"/>
          <a:stretch/>
        </p:blipFill>
        <p:spPr>
          <a:xfrm>
            <a:off x="4565421" y="239412"/>
            <a:ext cx="5486401" cy="6379175"/>
          </a:xfrm>
        </p:spPr>
      </p:pic>
    </p:spTree>
    <p:extLst>
      <p:ext uri="{BB962C8B-B14F-4D97-AF65-F5344CB8AC3E}">
        <p14:creationId xmlns:p14="http://schemas.microsoft.com/office/powerpoint/2010/main" val="29080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41065-9DC5-6E6B-2352-B066C505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20" y="0"/>
            <a:ext cx="10515600" cy="1325563"/>
          </a:xfrm>
        </p:spPr>
        <p:txBody>
          <a:bodyPr/>
          <a:lstStyle/>
          <a:p>
            <a:r>
              <a:rPr lang="zh-TW" altLang="en-US" dirty="0"/>
              <a:t>遊戲畫面</a:t>
            </a:r>
            <a:r>
              <a:rPr lang="en-US" altLang="zh-TW" dirty="0"/>
              <a:t>(</a:t>
            </a:r>
            <a:r>
              <a:rPr lang="zh-TW" altLang="en-US" dirty="0"/>
              <a:t>目前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BC1919C-60C7-4C9C-A21D-BB0185241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49" y="1325563"/>
            <a:ext cx="11302501" cy="4993575"/>
          </a:xfrm>
        </p:spPr>
      </p:pic>
    </p:spTree>
    <p:extLst>
      <p:ext uri="{BB962C8B-B14F-4D97-AF65-F5344CB8AC3E}">
        <p14:creationId xmlns:p14="http://schemas.microsoft.com/office/powerpoint/2010/main" val="361625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0865-5287-1805-46E4-F653ABF5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遊戲開始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126B94-E607-4343-0E50-3CE14E87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雙方各有</a:t>
            </a:r>
            <a:r>
              <a:rPr lang="en-US" altLang="zh-TW" sz="2800" dirty="0"/>
              <a:t>5</a:t>
            </a:r>
            <a:r>
              <a:rPr lang="zh-TW" altLang="en-US" sz="2800" dirty="0"/>
              <a:t>滴血，槍內一開始會有五發實彈跟五發空彈</a:t>
            </a:r>
            <a:endParaRPr lang="en-US" altLang="zh-TW" sz="2800" dirty="0"/>
          </a:p>
          <a:p>
            <a:r>
              <a:rPr lang="zh-TW" altLang="en-US" sz="2800" dirty="0"/>
              <a:t>開始或子彈射完時給</a:t>
            </a:r>
            <a:r>
              <a:rPr lang="en-US" altLang="zh-TW" sz="2800" dirty="0"/>
              <a:t>5</a:t>
            </a:r>
            <a:r>
              <a:rPr lang="zh-TW" altLang="en-US" sz="2800" dirty="0"/>
              <a:t>個隨機道具</a:t>
            </a:r>
            <a:endParaRPr lang="en-US" altLang="zh-TW" sz="2800" dirty="0"/>
          </a:p>
          <a:p>
            <a:r>
              <a:rPr lang="zh-TW" altLang="en-US" sz="2800" dirty="0"/>
              <a:t>一回合內相同道具只能用一次</a:t>
            </a:r>
            <a:endParaRPr lang="en-US" altLang="zh-TW" sz="2800" dirty="0"/>
          </a:p>
          <a:p>
            <a:r>
              <a:rPr lang="zh-TW" altLang="en-US" sz="2800" dirty="0"/>
              <a:t>對方不會使用道具。</a:t>
            </a:r>
            <a:endParaRPr lang="en-US" altLang="zh-TW" sz="2800" dirty="0"/>
          </a:p>
          <a:p>
            <a:r>
              <a:rPr lang="zh-TW" altLang="en-US" dirty="0"/>
              <a:t>子彈射完沒有分出勝負則</a:t>
            </a:r>
            <a:r>
              <a:rPr lang="zh-TW" altLang="en-US" sz="2800" dirty="0"/>
              <a:t>五發實彈跟五發空彈繼續隨機裝填</a:t>
            </a:r>
            <a:endParaRPr lang="en-US" altLang="zh-TW" sz="2800" dirty="0"/>
          </a:p>
          <a:p>
            <a:r>
              <a:rPr lang="zh-TW" altLang="en-US" sz="2800" dirty="0"/>
              <a:t>血量先歸零為輸家</a:t>
            </a:r>
            <a:endParaRPr lang="en-US" altLang="zh-TW" sz="2800" dirty="0"/>
          </a:p>
          <a:p>
            <a:r>
              <a:rPr lang="zh-TW" altLang="en-US" dirty="0"/>
              <a:t>你先攻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301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D2349-50B3-F1C1-8728-85D7488C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道具效果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4622BBC-A2FD-5876-0CD8-B3CD3AD83AA2}"/>
              </a:ext>
            </a:extLst>
          </p:cNvPr>
          <p:cNvSpPr txBox="1"/>
          <p:nvPr/>
        </p:nvSpPr>
        <p:spPr>
          <a:xfrm>
            <a:off x="529014" y="2262473"/>
            <a:ext cx="4990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香菸</a:t>
            </a:r>
            <a:r>
              <a:rPr lang="en-US" altLang="zh-TW" sz="3600" dirty="0"/>
              <a:t>:</a:t>
            </a:r>
            <a:r>
              <a:rPr lang="zh-TW" altLang="en-US" sz="3600" dirty="0"/>
              <a:t>回一滴血 </a:t>
            </a:r>
            <a:endParaRPr lang="en-US" altLang="zh-TW" sz="3600" dirty="0"/>
          </a:p>
          <a:p>
            <a:r>
              <a:rPr lang="zh-TW" altLang="en-US" sz="3600" dirty="0"/>
              <a:t>放大鏡</a:t>
            </a:r>
            <a:r>
              <a:rPr lang="en-US" altLang="zh-TW" sz="3600" dirty="0"/>
              <a:t>:</a:t>
            </a:r>
            <a:r>
              <a:rPr lang="zh-TW" altLang="en-US" sz="3600" dirty="0"/>
              <a:t>查看當前子彈 </a:t>
            </a:r>
            <a:endParaRPr lang="en-US" altLang="zh-TW" sz="3600" dirty="0"/>
          </a:p>
          <a:p>
            <a:r>
              <a:rPr lang="zh-TW" altLang="en-US" sz="3600" dirty="0"/>
              <a:t>啤酒</a:t>
            </a:r>
            <a:r>
              <a:rPr lang="en-US" altLang="zh-TW" sz="3600" dirty="0"/>
              <a:t>:</a:t>
            </a:r>
            <a:r>
              <a:rPr lang="zh-TW" altLang="en-US" sz="3600" dirty="0"/>
              <a:t>退掉當前子彈</a:t>
            </a:r>
            <a:endParaRPr lang="en-US" altLang="zh-TW" sz="3600" dirty="0"/>
          </a:p>
          <a:p>
            <a:r>
              <a:rPr lang="zh-TW" altLang="en-US" sz="3600" dirty="0"/>
              <a:t>藍色子彈</a:t>
            </a:r>
            <a:r>
              <a:rPr lang="en-US" altLang="zh-TW" sz="3600" dirty="0"/>
              <a:t>:</a:t>
            </a:r>
            <a:r>
              <a:rPr lang="zh-TW" altLang="en-US" sz="3600" dirty="0"/>
              <a:t>雙倍傷害</a:t>
            </a:r>
            <a:endParaRPr lang="en-US" altLang="zh-TW" sz="3600" dirty="0"/>
          </a:p>
          <a:p>
            <a:r>
              <a:rPr lang="zh-TW" altLang="en-US" sz="3600" dirty="0"/>
              <a:t>巧克力</a:t>
            </a:r>
            <a:r>
              <a:rPr lang="en-US" altLang="zh-TW" sz="3600" dirty="0"/>
              <a:t>:</a:t>
            </a:r>
            <a:r>
              <a:rPr lang="zh-TW" altLang="en-US" sz="3600" dirty="0"/>
              <a:t>反轉子彈</a:t>
            </a:r>
            <a:endParaRPr lang="en-US" altLang="zh-TW" sz="3600" dirty="0"/>
          </a:p>
          <a:p>
            <a:endParaRPr lang="en-US" altLang="zh-TW" sz="3600" dirty="0"/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7A7F91C3-5B43-0B7C-2FD0-3412D574E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1266" y="2580242"/>
            <a:ext cx="6420682" cy="1866768"/>
          </a:xfrm>
        </p:spPr>
      </p:pic>
    </p:spTree>
    <p:extLst>
      <p:ext uri="{BB962C8B-B14F-4D97-AF65-F5344CB8AC3E}">
        <p14:creationId xmlns:p14="http://schemas.microsoft.com/office/powerpoint/2010/main" val="116890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C5C27-8750-0159-AD9D-2A42C501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F30434-5532-AD0E-6A87-97214CA2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結局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滿血通關、扣血通關、輸掉對局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遊戲結束會觸發這三個結局畫面，會依照你的遊戲結束方式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來跳轉到不同的結局畫面。</a:t>
            </a:r>
          </a:p>
        </p:txBody>
      </p:sp>
    </p:spTree>
    <p:extLst>
      <p:ext uri="{BB962C8B-B14F-4D97-AF65-F5344CB8AC3E}">
        <p14:creationId xmlns:p14="http://schemas.microsoft.com/office/powerpoint/2010/main" val="306542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250</Words>
  <Application>Microsoft Office PowerPoint</Application>
  <PresentationFormat>寬螢幕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佈景主題</vt:lpstr>
      <vt:lpstr>惡魔輪盤期中報告</vt:lpstr>
      <vt:lpstr>專案主題</vt:lpstr>
      <vt:lpstr>遊戲規則</vt:lpstr>
      <vt:lpstr>遊戲畫面(目前)</vt:lpstr>
      <vt:lpstr>遊戲開始</vt:lpstr>
      <vt:lpstr>道具效果</vt:lpstr>
      <vt:lpstr>結局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惡魔輪盤期中報告</dc:title>
  <dc:creator>軟體系 林立山</dc:creator>
  <cp:lastModifiedBy>立山 林</cp:lastModifiedBy>
  <cp:revision>15</cp:revision>
  <dcterms:created xsi:type="dcterms:W3CDTF">2024-04-24T10:22:44Z</dcterms:created>
  <dcterms:modified xsi:type="dcterms:W3CDTF">2024-05-02T01:15:06Z</dcterms:modified>
</cp:coreProperties>
</file>