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6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7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8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9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0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11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2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3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4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51" r:id="rId12"/>
    <p:sldId id="398" r:id="rId13"/>
    <p:sldId id="461" r:id="rId14"/>
    <p:sldId id="4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/>
    <p:restoredTop sz="95946"/>
  </p:normalViewPr>
  <p:slideViewPr>
    <p:cSldViewPr snapToGrid="0">
      <p:cViewPr varScale="1">
        <p:scale>
          <a:sx n="116" d="100"/>
          <a:sy n="116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DB93-6B39-4344-B465-A5A093D58FEC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F01D-096A-E341-A2E1-9AC3DE139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9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5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8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6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2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1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0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4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9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E288-4F53-336C-5964-753838C7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BAFC8-29E3-F875-9858-1E77A9AEA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2BA07-2460-E15C-B415-B109649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23B6C-5847-E848-3398-A6053F13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FF50D-F196-F361-B8C9-510DA161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2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53B0-518D-D6F0-C029-4E40A77F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1A7AB-82E1-8AD6-8136-F20D5180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E7957-8BD2-DA02-CEDE-BB6A5AFB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C3D03-CD98-912E-C7BD-D5CD9E28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2DC7-8DF9-0C09-8C77-62030F7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7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EA3DCB-7376-9E34-FF37-3ED3490AB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37961-6D22-68AC-1B37-8025C388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02EE4-2553-3BE4-0803-62B7B038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B2837-6CBD-F65D-E553-71804C3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CF813-5143-CDC5-75EE-C6227349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5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5F39-3330-9ED2-27C9-79250A2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F646F-99B1-E209-AED1-A2A9E26F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D0F82-DD6D-6B29-B515-B27DE181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7C473-D7DB-4DC0-7A25-BFF5AA79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DD343-78D0-8BC7-B8E5-8150B48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4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83F6-38AC-D94F-4A0E-789F010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8AEC4-E16D-43AC-7CE6-6EF0FEC5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C46E4-F5EB-1119-CF6E-8C84F04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3A3BB-1CEF-C1BA-9A42-AA38F334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4F928-023A-B2F1-9C15-3EBA0EE6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4CED2-63A0-E7F9-2047-08B4306D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EBC5-A26A-917E-8A7D-22F802D77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62779-9E5F-DBCC-F48E-255CA5F2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0FCD9-0B13-1E7C-BAA9-98CBC718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A14A7-7213-09FC-6AA2-27369D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A8737-7221-6526-10D7-D1E969BB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9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9AE61-F76C-3146-AD4F-E7FF2197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8EA82-2BDD-C729-36FC-C1FB004E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6B379-A510-3F77-A180-2DA5FE8A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409706-06F2-6BD5-5BA7-04AFCAF3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B1C74-F04E-6A21-6806-9A4534E4A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024EA-B72C-81E6-79C3-DFC9863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B5080-C735-03AB-D7B2-E929170D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91FDE2-2300-E67A-765A-1D912F4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0FB-1290-E1AF-507A-F553238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8415C1-569B-B16E-41BA-5977F430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6E7A1-CBC5-843C-9DA5-39D37EC1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56DF5-17B3-66FF-D32A-03FFC3B5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6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0D7C1C-E8E8-5E16-191B-BD8D8224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C6E2D-2FCF-D13E-575A-A56B2E6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7E8F5-67FE-FFF1-7301-BA01159E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5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97692-6C7A-A5C6-F332-99CC006E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F3FD9-14C9-BB12-2ED7-6821E708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0F36B-52AB-0E67-FB20-F9F341A8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3D90E-E786-EE62-950F-AF0159F8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4D2B0-2C40-EBA4-24F1-019149D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FCC16-C489-FE6A-89BF-68CFA3E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4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3A7F2-EBCF-6331-52B6-9074DA1F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93BD8-213D-1D11-3D77-7B8A337A9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A3FC4-2123-157B-8063-C52C38E4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6716-9B41-AFA9-F458-0CCB892B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2855A-A2F7-699A-BE4F-CE864C6B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18BC4-8CF8-C751-5300-3EDB061C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AF704-25A5-AB6A-5180-E39F44BD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EDFD6-D190-547F-0E1C-D230456F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4309E-4D62-9B8B-3221-6D615548D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B68E-D555-5747-AD2B-2E1386C816D6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4E416-E35F-70AB-34C0-295C1123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13DB8-109D-CFE0-E313-43C661C87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A5B2-463D-F24E-971A-2C722102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88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219.xml"/><Relationship Id="rId21" Type="http://schemas.openxmlformats.org/officeDocument/2006/relationships/tags" Target="../tags/tag237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0" Type="http://schemas.openxmlformats.org/officeDocument/2006/relationships/tags" Target="../tags/tag236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24" Type="http://schemas.openxmlformats.org/officeDocument/2006/relationships/tags" Target="../tags/tag240.xml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23" Type="http://schemas.openxmlformats.org/officeDocument/2006/relationships/tags" Target="../tags/tag239.xml"/><Relationship Id="rId28" Type="http://schemas.openxmlformats.org/officeDocument/2006/relationships/image" Target="../media/image2.png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tags" Target="../tags/tag238.xml"/><Relationship Id="rId27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3" Type="http://schemas.openxmlformats.org/officeDocument/2006/relationships/tags" Target="../tags/tag24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image" Target="../media/image2.png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image" Target="../media/image2.png"/><Relationship Id="rId5" Type="http://schemas.openxmlformats.org/officeDocument/2006/relationships/tags" Target="../tags/tag265.xml"/><Relationship Id="rId10" Type="http://schemas.openxmlformats.org/officeDocument/2006/relationships/image" Target="../media/image3.jpg"/><Relationship Id="rId4" Type="http://schemas.openxmlformats.org/officeDocument/2006/relationships/tags" Target="../tags/tag264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../media/image2.png"/><Relationship Id="rId5" Type="http://schemas.openxmlformats.org/officeDocument/2006/relationships/tags" Target="../tags/tag272.xml"/><Relationship Id="rId10" Type="http://schemas.openxmlformats.org/officeDocument/2006/relationships/image" Target="../media/image4.jpg"/><Relationship Id="rId4" Type="http://schemas.openxmlformats.org/officeDocument/2006/relationships/tags" Target="../tags/tag271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image" Target="../media/image2.png"/><Relationship Id="rId5" Type="http://schemas.openxmlformats.org/officeDocument/2006/relationships/tags" Target="../tags/tag279.xml"/><Relationship Id="rId10" Type="http://schemas.openxmlformats.org/officeDocument/2006/relationships/image" Target="../media/image5.png"/><Relationship Id="rId4" Type="http://schemas.openxmlformats.org/officeDocument/2006/relationships/tags" Target="../tags/tag278.xml"/><Relationship Id="rId9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2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notesSlide" Target="../notesSlides/notesSlide3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image" Target="../media/image2.png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notesSlide" Target="../notesSlides/notesSlide4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image" Target="../media/image2.png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image" Target="../media/image2.png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image" Target="../media/image2.png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notesSlide" Target="../notesSlides/notesSlide7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image" Target="../media/image2.png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notesSlide" Target="../notesSlides/notesSlide8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image" Target="../media/image2.png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notesSlide" Target="../notesSlides/notesSlide9.xml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image" Target="../media/image2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037455" y="336730"/>
            <a:ext cx="6816725" cy="747395"/>
            <a:chOff x="7933" y="416"/>
            <a:chExt cx="10735" cy="1177"/>
          </a:xfrm>
        </p:grpSpPr>
        <p:grpSp>
          <p:nvGrpSpPr>
            <p:cNvPr id="9" name="组合 8"/>
            <p:cNvGrpSpPr/>
            <p:nvPr/>
          </p:nvGrpSpPr>
          <p:grpSpPr>
            <a:xfrm>
              <a:off x="7933" y="416"/>
              <a:ext cx="4431" cy="1177"/>
              <a:chOff x="8038" y="632"/>
              <a:chExt cx="4431" cy="117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9323" y="690"/>
                <a:ext cx="3146" cy="1062"/>
                <a:chOff x="9323" y="732"/>
                <a:chExt cx="3146" cy="1062"/>
              </a:xfrm>
            </p:grpSpPr>
            <p:sp>
              <p:nvSpPr>
                <p:cNvPr id="98" name="文本框 97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9323" y="732"/>
                  <a:ext cx="2942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913765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latin typeface="思源黑体 CN Bold" panose="020B0800000000000000" charset="-122"/>
                      <a:ea typeface="思源黑体 CN Bold" panose="020B0800000000000000" charset="-122"/>
                      <a:sym typeface="思源黑体 CN Light" panose="020B0300000000000000" charset="-122"/>
                    </a:rPr>
                    <a:t>业务概述</a:t>
                  </a:r>
                  <a:endParaRPr lang="zh-CN" altLang="zh-CN" sz="2000" b="1" kern="0" spc="300" dirty="0">
                    <a:solidFill>
                      <a:srgbClr val="000000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  <a:sym typeface="思源黑体 CN Light" panose="020B0300000000000000" charset="-122"/>
                  </a:endParaRPr>
                </a:p>
              </p:txBody>
            </p:sp>
            <p:sp>
              <p:nvSpPr>
                <p:cNvPr id="99" name="文本框 98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9323" y="1360"/>
                  <a:ext cx="3146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rPr>
                    <a:t>Business Overview</a:t>
                  </a:r>
                  <a:endParaRPr lang="en-US" altLang="zh-CN" sz="1200" dirty="0">
                    <a:solidFill>
                      <a:srgbClr val="000000"/>
                    </a:solidFill>
                    <a:latin typeface="思源黑体 CN Light" panose="020B0300000000000000" charset="-122"/>
                    <a:ea typeface="思源黑体 CN Light" panose="020B0300000000000000" charset="-122"/>
                    <a:sym typeface="+mn-lt"/>
                  </a:endParaRPr>
                </a:p>
              </p:txBody>
            </p:sp>
          </p:grpSp>
          <p:sp>
            <p:nvSpPr>
              <p:cNvPr id="100" name="圆角矩形 10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038" y="632"/>
                <a:ext cx="1177" cy="11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20000">
                    <a:srgbClr val="225EFF"/>
                  </a:gs>
                  <a:gs pos="100000">
                    <a:srgbClr val="64B0FF"/>
                  </a:gs>
                </a:gsLst>
                <a:lin ang="0" scaled="0"/>
              </a:gradFill>
              <a:ln w="12700">
                <a:solidFill>
                  <a:schemeClr val="bg1"/>
                </a:solidFill>
                <a:round/>
              </a:ln>
              <a:effectLst>
                <a:outerShdw blurRad="50800" dist="38100" dir="5400000" algn="t" rotWithShape="0">
                  <a:prstClr val="black">
                    <a:alpha val="7000"/>
                  </a:prstClr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0" algn="ctr">
                  <a:lnSpc>
                    <a:spcPct val="120000"/>
                  </a:lnSpc>
                  <a:buNone/>
                </a:pPr>
                <a:r>
                  <a:rPr lang="en-US" altLang="zh-CN" dirty="0">
                    <a:ln w="12700">
                      <a:noFill/>
                    </a:ln>
                    <a:solidFill>
                      <a:schemeClr val="bg1"/>
                    </a:solidFill>
                    <a:latin typeface="字魂151号-联盟综艺体" panose="00000500000000000000" charset="-122"/>
                    <a:ea typeface="字魂151号-联盟综艺体" panose="00000500000000000000" charset="-122"/>
                    <a:sym typeface="+mn-ea"/>
                  </a:rPr>
                  <a:t>01</a:t>
                </a:r>
                <a:endParaRPr lang="en-US" altLang="zh-CN" dirty="0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cs typeface="思源黑体 CN Light" panose="020B0300000000000000" charset="-122"/>
                  <a:sym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6200000">
              <a:off x="17697" y="-180"/>
              <a:ext cx="202" cy="1740"/>
              <a:chOff x="411" y="421"/>
              <a:chExt cx="227" cy="1955"/>
            </a:xfrm>
            <a:gradFill>
              <a:gsLst>
                <a:gs pos="0">
                  <a:srgbClr val="67B3FF"/>
                </a:gs>
                <a:gs pos="100000">
                  <a:srgbClr val="225EFF"/>
                </a:gs>
              </a:gsLst>
              <a:lin ang="5400000" scaled="0"/>
            </a:gradFill>
          </p:grpSpPr>
          <p:sp>
            <p:nvSpPr>
              <p:cNvPr id="12" name="椭圆 11"/>
              <p:cNvSpPr/>
              <p:nvPr>
                <p:custDataLst>
                  <p:tags r:id="rId13"/>
                </p:custDataLst>
              </p:nvPr>
            </p:nvSpPr>
            <p:spPr>
              <a:xfrm>
                <a:off x="411" y="421"/>
                <a:ext cx="227" cy="2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椭圆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411" y="853"/>
                <a:ext cx="227" cy="2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椭圆 13"/>
              <p:cNvSpPr/>
              <p:nvPr>
                <p:custDataLst>
                  <p:tags r:id="rId15"/>
                </p:custDataLst>
              </p:nvPr>
            </p:nvSpPr>
            <p:spPr>
              <a:xfrm>
                <a:off x="411" y="1285"/>
                <a:ext cx="227" cy="2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5" name="椭圆 14"/>
              <p:cNvSpPr/>
              <p:nvPr>
                <p:custDataLst>
                  <p:tags r:id="rId16"/>
                </p:custDataLst>
              </p:nvPr>
            </p:nvSpPr>
            <p:spPr>
              <a:xfrm>
                <a:off x="411" y="1717"/>
                <a:ext cx="227" cy="2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" name="椭圆 9"/>
              <p:cNvSpPr/>
              <p:nvPr>
                <p:custDataLst>
                  <p:tags r:id="rId17"/>
                </p:custDataLst>
              </p:nvPr>
            </p:nvSpPr>
            <p:spPr>
              <a:xfrm>
                <a:off x="411" y="2149"/>
                <a:ext cx="227" cy="2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0" y="6624320"/>
            <a:ext cx="12191365" cy="233680"/>
          </a:xfrm>
          <a:prstGeom prst="rect">
            <a:avLst/>
          </a:prstGeom>
          <a:gradFill>
            <a:gsLst>
              <a:gs pos="20000">
                <a:srgbClr val="225EFF"/>
              </a:gs>
              <a:gs pos="100000">
                <a:srgbClr val="64B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46574" y="1851025"/>
            <a:ext cx="2463165" cy="4182745"/>
            <a:chOff x="3031" y="2915"/>
            <a:chExt cx="3879" cy="6587"/>
          </a:xfrm>
        </p:grpSpPr>
        <p:sp>
          <p:nvSpPr>
            <p:cNvPr id="67" name="ïşḻïďê-Rectangle 2"/>
            <p:cNvSpPr/>
            <p:nvPr>
              <p:custDataLst>
                <p:tags r:id="rId9"/>
              </p:custDataLst>
            </p:nvPr>
          </p:nvSpPr>
          <p:spPr>
            <a:xfrm>
              <a:off x="3031" y="2915"/>
              <a:ext cx="3879" cy="6043"/>
            </a:xfrm>
            <a:prstGeom prst="roundRect">
              <a:avLst>
                <a:gd name="adj" fmla="val 8547"/>
              </a:avLst>
            </a:prstGeom>
            <a:gradFill flip="none" rotWithShape="1">
              <a:gsLst>
                <a:gs pos="2000">
                  <a:srgbClr val="225EFF"/>
                </a:gs>
                <a:gs pos="100000">
                  <a:srgbClr val="4B90FF"/>
                </a:gs>
              </a:gsLst>
              <a:lin ang="3360000" scaled="0"/>
            </a:gradFill>
            <a:ln>
              <a:noFill/>
            </a:ln>
            <a:effectLst>
              <a:outerShdw blurRad="381000" dist="38100" dir="5400000" algn="t" rotWithShape="0">
                <a:srgbClr val="007CE2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 dirty="0">
                <a:latin typeface="思源黑体 CN Bold" panose="020B0800000000000000" charset="-122"/>
                <a:ea typeface="思源黑体 CN Bold" panose="020B0800000000000000" charset="-122"/>
                <a:cs typeface="思源黑体 CN Light" panose="020B0300000000000000" charset="-122"/>
                <a:sym typeface="+mn-lt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3476" y="5400"/>
              <a:ext cx="2989" cy="4102"/>
              <a:chOff x="1694398" y="1728762"/>
              <a:chExt cx="3647959" cy="2605018"/>
            </a:xfrm>
          </p:grpSpPr>
          <p:sp>
            <p:nvSpPr>
              <p:cNvPr id="72" name="矩形 3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32476" y="1728762"/>
                <a:ext cx="1971808" cy="307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457200"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视频营销</a:t>
                </a:r>
              </a:p>
            </p:txBody>
          </p:sp>
          <p:sp>
            <p:nvSpPr>
              <p:cNvPr id="73" name="文本框 7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694398" y="2109667"/>
                <a:ext cx="3647959" cy="222411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通过生动形象的视频展示产品特点和优势，让潜在客户更直观地了解产品，提高产品的展示效果。</a:t>
                </a: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思源黑体 CN Light" panose="020B0300000000000000" charset="-122"/>
                </a:endParaRP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思源黑体 CN Light" panose="020B0300000000000000" charset="-122"/>
                </a:endParaRPr>
              </a:p>
            </p:txBody>
          </p:sp>
        </p:grpSp>
        <p:sp>
          <p:nvSpPr>
            <p:cNvPr id="5" name="圆角矩形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00" y="3557"/>
              <a:ext cx="1342" cy="134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20000">
                        <a:srgbClr val="225EFF"/>
                      </a:gs>
                      <a:gs pos="100000">
                        <a:srgbClr val="64B0FF"/>
                      </a:gs>
                    </a:gsLst>
                    <a:lin ang="0" scaled="0"/>
                  </a:gra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 dirty="0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51400" y="1851025"/>
            <a:ext cx="2463165" cy="4182110"/>
            <a:chOff x="3031" y="2915"/>
            <a:chExt cx="3879" cy="6586"/>
          </a:xfrm>
        </p:grpSpPr>
        <p:sp>
          <p:nvSpPr>
            <p:cNvPr id="8" name="ïşḻïďê-Rectangle 2"/>
            <p:cNvSpPr/>
            <p:nvPr>
              <p:custDataLst>
                <p:tags r:id="rId5"/>
              </p:custDataLst>
            </p:nvPr>
          </p:nvSpPr>
          <p:spPr>
            <a:xfrm>
              <a:off x="3031" y="2915"/>
              <a:ext cx="3879" cy="6043"/>
            </a:xfrm>
            <a:prstGeom prst="roundRect">
              <a:avLst>
                <a:gd name="adj" fmla="val 8547"/>
              </a:avLst>
            </a:prstGeom>
            <a:gradFill flip="none" rotWithShape="1">
              <a:gsLst>
                <a:gs pos="2000">
                  <a:srgbClr val="225EFF"/>
                </a:gs>
                <a:gs pos="100000">
                  <a:srgbClr val="4B90FF"/>
                </a:gs>
              </a:gsLst>
              <a:lin ang="3360000" scaled="0"/>
            </a:gradFill>
            <a:ln>
              <a:noFill/>
            </a:ln>
            <a:effectLst>
              <a:outerShdw blurRad="381000" dist="38100" dir="5400000" algn="t" rotWithShape="0">
                <a:srgbClr val="007CE2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>
                <a:latin typeface="思源黑体 CN Bold" panose="020B0800000000000000" charset="-122"/>
                <a:ea typeface="思源黑体 CN Bold" panose="020B0800000000000000" charset="-122"/>
                <a:cs typeface="思源黑体 CN Light" panose="020B0300000000000000" charset="-122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476" y="5400"/>
              <a:ext cx="2989" cy="4101"/>
              <a:chOff x="1694400" y="1729168"/>
              <a:chExt cx="3647959" cy="2604375"/>
            </a:xfrm>
          </p:grpSpPr>
          <p:sp>
            <p:nvSpPr>
              <p:cNvPr id="18" name="矩形 3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32478" y="1729168"/>
                <a:ext cx="1971808" cy="30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457200"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问答营销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694400" y="2109533"/>
                <a:ext cx="3647959" cy="222401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基于用户需求和问题的营销策略，通过提出问题、回答问题来展示产品特点、专业知识和品牌形象。</a:t>
                </a: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思源黑体 CN Light" panose="020B0300000000000000" charset="-122"/>
                </a:endParaRP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思源黑体 CN Light" panose="020B0300000000000000" charset="-122"/>
                </a:endParaRPr>
              </a:p>
            </p:txBody>
          </p:sp>
        </p:grpSp>
        <p:sp>
          <p:nvSpPr>
            <p:cNvPr id="21" name="圆角矩形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00" y="3557"/>
              <a:ext cx="1342" cy="1342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86857" y="1851025"/>
            <a:ext cx="2463165" cy="3837305"/>
            <a:chOff x="3031" y="2915"/>
            <a:chExt cx="3879" cy="6043"/>
          </a:xfrm>
        </p:grpSpPr>
        <p:sp>
          <p:nvSpPr>
            <p:cNvPr id="40" name="ïşḻïďê-Rectangle 2"/>
            <p:cNvSpPr/>
            <p:nvPr>
              <p:custDataLst>
                <p:tags r:id="rId1"/>
              </p:custDataLst>
            </p:nvPr>
          </p:nvSpPr>
          <p:spPr>
            <a:xfrm>
              <a:off x="3031" y="2915"/>
              <a:ext cx="3879" cy="6043"/>
            </a:xfrm>
            <a:prstGeom prst="roundRect">
              <a:avLst>
                <a:gd name="adj" fmla="val 8547"/>
              </a:avLst>
            </a:prstGeom>
            <a:gradFill flip="none" rotWithShape="1">
              <a:gsLst>
                <a:gs pos="2000">
                  <a:srgbClr val="225EFF"/>
                </a:gs>
                <a:gs pos="100000">
                  <a:srgbClr val="4B90FF"/>
                </a:gs>
              </a:gsLst>
              <a:lin ang="3360000" scaled="0"/>
            </a:gradFill>
            <a:ln>
              <a:noFill/>
            </a:ln>
            <a:effectLst>
              <a:outerShdw blurRad="381000" dist="38100" dir="5400000" algn="t" rotWithShape="0">
                <a:srgbClr val="007CE2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>
                <a:latin typeface="思源黑体 CN Bold" panose="020B0800000000000000" charset="-122"/>
                <a:ea typeface="思源黑体 CN Bold" panose="020B0800000000000000" charset="-122"/>
                <a:cs typeface="思源黑体 CN Light" panose="020B0300000000000000" charset="-122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476" y="5400"/>
              <a:ext cx="2989" cy="3084"/>
              <a:chOff x="1694400" y="1729168"/>
              <a:chExt cx="3647959" cy="1957514"/>
            </a:xfrm>
          </p:grpSpPr>
          <p:sp>
            <p:nvSpPr>
              <p:cNvPr id="44" name="矩形 3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295251" y="1729168"/>
                <a:ext cx="2446274" cy="307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457200"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提高导流比</a:t>
                </a:r>
              </a:p>
            </p:txBody>
          </p:sp>
          <p:sp>
            <p:nvSpPr>
              <p:cNvPr id="87" name="文本框 8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94400" y="2109533"/>
                <a:ext cx="3647959" cy="157714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思源黑体 CN Light" panose="020B0300000000000000" charset="-122"/>
                  </a:rPr>
                  <a:t>通过优质视频和问答的内容，将内容推送到资源搜索以及百家号等平台，建立用户与商家的联系桥梁。</a:t>
                </a:r>
              </a:p>
            </p:txBody>
          </p:sp>
        </p:grpSp>
        <p:sp>
          <p:nvSpPr>
            <p:cNvPr id="88" name="圆角矩形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00" y="3557"/>
              <a:ext cx="1342" cy="1342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20" name="Picture 2" descr="logo">
            <a:extLst>
              <a:ext uri="{FF2B5EF4-FFF2-40B4-BE49-F238E27FC236}">
                <a16:creationId xmlns:a16="http://schemas.microsoft.com/office/drawing/2014/main" id="{52B843E8-A0B2-54B2-5EFD-268B27117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H="1">
            <a:off x="963930" y="0"/>
            <a:ext cx="12192000" cy="68580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09059" y="2603997"/>
            <a:ext cx="4977765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业务概述</a:t>
            </a:r>
            <a:endParaRPr lang="zh-CN" altLang="en-US" sz="5400" b="1" kern="0" dirty="0">
              <a:solidFill>
                <a:schemeClr val="bg1"/>
              </a:solidFill>
              <a:effectLst>
                <a:reflection blurRad="101600" stA="71000" endA="50" endPos="43000" dir="5400000" sy="-100000" algn="bl" rotWithShape="0"/>
              </a:effectLst>
              <a:latin typeface="字魂151号-联盟综艺体" panose="00000500000000000000" charset="-122"/>
              <a:ea typeface="字魂151号-联盟综艺体" panose="000005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3930" y="3858260"/>
            <a:ext cx="4907280" cy="82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rPr>
              <a:t>保障爱采购自然流量持续增长，依靠百度的搜索能力，提升搜索导流的占比。</a:t>
            </a:r>
            <a:endParaRPr lang="en-US" altLang="zh-CN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思源黑体 CN Light" panose="020B03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rcRect l="27572" r="27572"/>
          <a:stretch/>
        </p:blipFill>
        <p:spPr>
          <a:xfrm>
            <a:off x="5986824" y="-530225"/>
            <a:ext cx="4850765" cy="6073775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056005" y="3557270"/>
            <a:ext cx="5344795" cy="8445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66FE">
                  <a:alpha val="0"/>
                </a:srgbClr>
              </a:gs>
              <a:gs pos="100000">
                <a:srgbClr val="FFFFF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731625" y="358140"/>
            <a:ext cx="128270" cy="1104900"/>
            <a:chOff x="411" y="421"/>
            <a:chExt cx="227" cy="1955"/>
          </a:xfrm>
          <a:gradFill>
            <a:gsLst>
              <a:gs pos="0">
                <a:srgbClr val="67B3FF"/>
              </a:gs>
              <a:gs pos="100000">
                <a:srgbClr val="225EFF"/>
              </a:gs>
            </a:gsLst>
            <a:lin ang="5400000" scaled="0"/>
          </a:gradFill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411" y="421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11" y="853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>
              <p:custDataLst>
                <p:tags r:id="rId5"/>
              </p:custDataLst>
            </p:nvPr>
          </p:nvSpPr>
          <p:spPr>
            <a:xfrm>
              <a:off x="411" y="1285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椭圆 14"/>
            <p:cNvSpPr/>
            <p:nvPr>
              <p:custDataLst>
                <p:tags r:id="rId6"/>
              </p:custDataLst>
            </p:nvPr>
          </p:nvSpPr>
          <p:spPr>
            <a:xfrm>
              <a:off x="411" y="1717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椭圆 15"/>
            <p:cNvSpPr/>
            <p:nvPr>
              <p:custDataLst>
                <p:tags r:id="rId7"/>
              </p:custDataLst>
            </p:nvPr>
          </p:nvSpPr>
          <p:spPr>
            <a:xfrm>
              <a:off x="411" y="2149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0" name="椭圆 89"/>
          <p:cNvSpPr/>
          <p:nvPr/>
        </p:nvSpPr>
        <p:spPr>
          <a:xfrm>
            <a:off x="2745105" y="705485"/>
            <a:ext cx="1103630" cy="1103630"/>
          </a:xfrm>
          <a:prstGeom prst="ellipse">
            <a:avLst/>
          </a:prstGeom>
          <a:gradFill>
            <a:gsLst>
              <a:gs pos="0">
                <a:srgbClr val="3152FF">
                  <a:alpha val="0"/>
                </a:srgbClr>
              </a:gs>
              <a:gs pos="100000">
                <a:schemeClr val="bg1">
                  <a:alpha val="36000"/>
                </a:schemeClr>
              </a:gs>
            </a:gsLst>
            <a:lin ang="17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思源黑体 CN Light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059" y="1506626"/>
            <a:ext cx="2504984" cy="9262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6600" i="1" dirty="0">
                <a:gradFill>
                  <a:gsLst>
                    <a:gs pos="0">
                      <a:schemeClr val="bg1"/>
                    </a:gs>
                    <a:gs pos="100000">
                      <a:srgbClr val="4B90FF">
                        <a:alpha val="0"/>
                      </a:srgbClr>
                    </a:gs>
                  </a:gsLst>
                  <a:lin ang="5400000" scaled="0"/>
                </a:gra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ONE</a:t>
            </a:r>
          </a:p>
        </p:txBody>
      </p:sp>
      <p:sp>
        <p:nvSpPr>
          <p:cNvPr id="123" name="任意多边形: 形状 122"/>
          <p:cNvSpPr/>
          <p:nvPr>
            <p:custDataLst>
              <p:tags r:id="rId2"/>
            </p:custDataLst>
          </p:nvPr>
        </p:nvSpPr>
        <p:spPr>
          <a:xfrm rot="16200000">
            <a:off x="5469890" y="1089025"/>
            <a:ext cx="494665" cy="945515"/>
          </a:xfrm>
          <a:custGeom>
            <a:avLst/>
            <a:gdLst>
              <a:gd name="connsiteX0" fmla="*/ 44962 w 396229"/>
              <a:gd name="connsiteY0" fmla="*/ 735294 h 757775"/>
              <a:gd name="connsiteX1" fmla="*/ 22481 w 396229"/>
              <a:gd name="connsiteY1" fmla="*/ 757775 h 757775"/>
              <a:gd name="connsiteX2" fmla="*/ 0 w 396229"/>
              <a:gd name="connsiteY2" fmla="*/ 735294 h 757775"/>
              <a:gd name="connsiteX3" fmla="*/ 22481 w 396229"/>
              <a:gd name="connsiteY3" fmla="*/ 712813 h 757775"/>
              <a:gd name="connsiteX4" fmla="*/ 44962 w 396229"/>
              <a:gd name="connsiteY4" fmla="*/ 735294 h 757775"/>
              <a:gd name="connsiteX5" fmla="*/ 44962 w 396229"/>
              <a:gd name="connsiteY5" fmla="*/ 592731 h 757775"/>
              <a:gd name="connsiteX6" fmla="*/ 22481 w 396229"/>
              <a:gd name="connsiteY6" fmla="*/ 615212 h 757775"/>
              <a:gd name="connsiteX7" fmla="*/ 0 w 396229"/>
              <a:gd name="connsiteY7" fmla="*/ 592731 h 757775"/>
              <a:gd name="connsiteX8" fmla="*/ 22481 w 396229"/>
              <a:gd name="connsiteY8" fmla="*/ 570250 h 757775"/>
              <a:gd name="connsiteX9" fmla="*/ 44962 w 396229"/>
              <a:gd name="connsiteY9" fmla="*/ 592731 h 757775"/>
              <a:gd name="connsiteX10" fmla="*/ 44962 w 396229"/>
              <a:gd name="connsiteY10" fmla="*/ 450169 h 757775"/>
              <a:gd name="connsiteX11" fmla="*/ 22481 w 396229"/>
              <a:gd name="connsiteY11" fmla="*/ 472650 h 757775"/>
              <a:gd name="connsiteX12" fmla="*/ 0 w 396229"/>
              <a:gd name="connsiteY12" fmla="*/ 450169 h 757775"/>
              <a:gd name="connsiteX13" fmla="*/ 22481 w 396229"/>
              <a:gd name="connsiteY13" fmla="*/ 427688 h 757775"/>
              <a:gd name="connsiteX14" fmla="*/ 44962 w 396229"/>
              <a:gd name="connsiteY14" fmla="*/ 450169 h 757775"/>
              <a:gd name="connsiteX15" fmla="*/ 44962 w 396229"/>
              <a:gd name="connsiteY15" fmla="*/ 307606 h 757775"/>
              <a:gd name="connsiteX16" fmla="*/ 22481 w 396229"/>
              <a:gd name="connsiteY16" fmla="*/ 330087 h 757775"/>
              <a:gd name="connsiteX17" fmla="*/ 0 w 396229"/>
              <a:gd name="connsiteY17" fmla="*/ 307606 h 757775"/>
              <a:gd name="connsiteX18" fmla="*/ 22481 w 396229"/>
              <a:gd name="connsiteY18" fmla="*/ 285125 h 757775"/>
              <a:gd name="connsiteX19" fmla="*/ 44962 w 396229"/>
              <a:gd name="connsiteY19" fmla="*/ 307606 h 757775"/>
              <a:gd name="connsiteX20" fmla="*/ 44962 w 396229"/>
              <a:gd name="connsiteY20" fmla="*/ 165044 h 757775"/>
              <a:gd name="connsiteX21" fmla="*/ 22481 w 396229"/>
              <a:gd name="connsiteY21" fmla="*/ 187525 h 757775"/>
              <a:gd name="connsiteX22" fmla="*/ 0 w 396229"/>
              <a:gd name="connsiteY22" fmla="*/ 165044 h 757775"/>
              <a:gd name="connsiteX23" fmla="*/ 22481 w 396229"/>
              <a:gd name="connsiteY23" fmla="*/ 142563 h 757775"/>
              <a:gd name="connsiteX24" fmla="*/ 44962 w 396229"/>
              <a:gd name="connsiteY24" fmla="*/ 165044 h 757775"/>
              <a:gd name="connsiteX25" fmla="*/ 44962 w 396229"/>
              <a:gd name="connsiteY25" fmla="*/ 22481 h 757775"/>
              <a:gd name="connsiteX26" fmla="*/ 22481 w 396229"/>
              <a:gd name="connsiteY26" fmla="*/ 44962 h 757775"/>
              <a:gd name="connsiteX27" fmla="*/ 0 w 396229"/>
              <a:gd name="connsiteY27" fmla="*/ 22481 h 757775"/>
              <a:gd name="connsiteX28" fmla="*/ 22481 w 396229"/>
              <a:gd name="connsiteY28" fmla="*/ 0 h 757775"/>
              <a:gd name="connsiteX29" fmla="*/ 44962 w 396229"/>
              <a:gd name="connsiteY29" fmla="*/ 22481 h 757775"/>
              <a:gd name="connsiteX30" fmla="*/ 162051 w 396229"/>
              <a:gd name="connsiteY30" fmla="*/ 735294 h 757775"/>
              <a:gd name="connsiteX31" fmla="*/ 139570 w 396229"/>
              <a:gd name="connsiteY31" fmla="*/ 757775 h 757775"/>
              <a:gd name="connsiteX32" fmla="*/ 117089 w 396229"/>
              <a:gd name="connsiteY32" fmla="*/ 735294 h 757775"/>
              <a:gd name="connsiteX33" fmla="*/ 139570 w 396229"/>
              <a:gd name="connsiteY33" fmla="*/ 712813 h 757775"/>
              <a:gd name="connsiteX34" fmla="*/ 162051 w 396229"/>
              <a:gd name="connsiteY34" fmla="*/ 735294 h 757775"/>
              <a:gd name="connsiteX35" fmla="*/ 162051 w 396229"/>
              <a:gd name="connsiteY35" fmla="*/ 592731 h 757775"/>
              <a:gd name="connsiteX36" fmla="*/ 139570 w 396229"/>
              <a:gd name="connsiteY36" fmla="*/ 615212 h 757775"/>
              <a:gd name="connsiteX37" fmla="*/ 117089 w 396229"/>
              <a:gd name="connsiteY37" fmla="*/ 592731 h 757775"/>
              <a:gd name="connsiteX38" fmla="*/ 139570 w 396229"/>
              <a:gd name="connsiteY38" fmla="*/ 570250 h 757775"/>
              <a:gd name="connsiteX39" fmla="*/ 162051 w 396229"/>
              <a:gd name="connsiteY39" fmla="*/ 592731 h 757775"/>
              <a:gd name="connsiteX40" fmla="*/ 162051 w 396229"/>
              <a:gd name="connsiteY40" fmla="*/ 450169 h 757775"/>
              <a:gd name="connsiteX41" fmla="*/ 139570 w 396229"/>
              <a:gd name="connsiteY41" fmla="*/ 472650 h 757775"/>
              <a:gd name="connsiteX42" fmla="*/ 117089 w 396229"/>
              <a:gd name="connsiteY42" fmla="*/ 450169 h 757775"/>
              <a:gd name="connsiteX43" fmla="*/ 139570 w 396229"/>
              <a:gd name="connsiteY43" fmla="*/ 427688 h 757775"/>
              <a:gd name="connsiteX44" fmla="*/ 162051 w 396229"/>
              <a:gd name="connsiteY44" fmla="*/ 450169 h 757775"/>
              <a:gd name="connsiteX45" fmla="*/ 162051 w 396229"/>
              <a:gd name="connsiteY45" fmla="*/ 307606 h 757775"/>
              <a:gd name="connsiteX46" fmla="*/ 139570 w 396229"/>
              <a:gd name="connsiteY46" fmla="*/ 330087 h 757775"/>
              <a:gd name="connsiteX47" fmla="*/ 117089 w 396229"/>
              <a:gd name="connsiteY47" fmla="*/ 307606 h 757775"/>
              <a:gd name="connsiteX48" fmla="*/ 139570 w 396229"/>
              <a:gd name="connsiteY48" fmla="*/ 285125 h 757775"/>
              <a:gd name="connsiteX49" fmla="*/ 162051 w 396229"/>
              <a:gd name="connsiteY49" fmla="*/ 307606 h 757775"/>
              <a:gd name="connsiteX50" fmla="*/ 162051 w 396229"/>
              <a:gd name="connsiteY50" fmla="*/ 165044 h 757775"/>
              <a:gd name="connsiteX51" fmla="*/ 139570 w 396229"/>
              <a:gd name="connsiteY51" fmla="*/ 187525 h 757775"/>
              <a:gd name="connsiteX52" fmla="*/ 117089 w 396229"/>
              <a:gd name="connsiteY52" fmla="*/ 165044 h 757775"/>
              <a:gd name="connsiteX53" fmla="*/ 139570 w 396229"/>
              <a:gd name="connsiteY53" fmla="*/ 142563 h 757775"/>
              <a:gd name="connsiteX54" fmla="*/ 162051 w 396229"/>
              <a:gd name="connsiteY54" fmla="*/ 165044 h 757775"/>
              <a:gd name="connsiteX55" fmla="*/ 162051 w 396229"/>
              <a:gd name="connsiteY55" fmla="*/ 22481 h 757775"/>
              <a:gd name="connsiteX56" fmla="*/ 139570 w 396229"/>
              <a:gd name="connsiteY56" fmla="*/ 44962 h 757775"/>
              <a:gd name="connsiteX57" fmla="*/ 117089 w 396229"/>
              <a:gd name="connsiteY57" fmla="*/ 22481 h 757775"/>
              <a:gd name="connsiteX58" fmla="*/ 139570 w 396229"/>
              <a:gd name="connsiteY58" fmla="*/ 0 h 757775"/>
              <a:gd name="connsiteX59" fmla="*/ 162051 w 396229"/>
              <a:gd name="connsiteY59" fmla="*/ 22481 h 757775"/>
              <a:gd name="connsiteX60" fmla="*/ 279140 w 396229"/>
              <a:gd name="connsiteY60" fmla="*/ 735294 h 757775"/>
              <a:gd name="connsiteX61" fmla="*/ 256659 w 396229"/>
              <a:gd name="connsiteY61" fmla="*/ 757775 h 757775"/>
              <a:gd name="connsiteX62" fmla="*/ 234178 w 396229"/>
              <a:gd name="connsiteY62" fmla="*/ 735294 h 757775"/>
              <a:gd name="connsiteX63" fmla="*/ 256659 w 396229"/>
              <a:gd name="connsiteY63" fmla="*/ 712813 h 757775"/>
              <a:gd name="connsiteX64" fmla="*/ 279140 w 396229"/>
              <a:gd name="connsiteY64" fmla="*/ 735294 h 757775"/>
              <a:gd name="connsiteX65" fmla="*/ 279140 w 396229"/>
              <a:gd name="connsiteY65" fmla="*/ 592731 h 757775"/>
              <a:gd name="connsiteX66" fmla="*/ 256659 w 396229"/>
              <a:gd name="connsiteY66" fmla="*/ 615212 h 757775"/>
              <a:gd name="connsiteX67" fmla="*/ 234178 w 396229"/>
              <a:gd name="connsiteY67" fmla="*/ 592731 h 757775"/>
              <a:gd name="connsiteX68" fmla="*/ 256659 w 396229"/>
              <a:gd name="connsiteY68" fmla="*/ 570250 h 757775"/>
              <a:gd name="connsiteX69" fmla="*/ 279140 w 396229"/>
              <a:gd name="connsiteY69" fmla="*/ 592731 h 757775"/>
              <a:gd name="connsiteX70" fmla="*/ 279140 w 396229"/>
              <a:gd name="connsiteY70" fmla="*/ 450169 h 757775"/>
              <a:gd name="connsiteX71" fmla="*/ 256659 w 396229"/>
              <a:gd name="connsiteY71" fmla="*/ 472650 h 757775"/>
              <a:gd name="connsiteX72" fmla="*/ 234178 w 396229"/>
              <a:gd name="connsiteY72" fmla="*/ 450169 h 757775"/>
              <a:gd name="connsiteX73" fmla="*/ 256659 w 396229"/>
              <a:gd name="connsiteY73" fmla="*/ 427688 h 757775"/>
              <a:gd name="connsiteX74" fmla="*/ 279140 w 396229"/>
              <a:gd name="connsiteY74" fmla="*/ 450169 h 757775"/>
              <a:gd name="connsiteX75" fmla="*/ 279140 w 396229"/>
              <a:gd name="connsiteY75" fmla="*/ 307606 h 757775"/>
              <a:gd name="connsiteX76" fmla="*/ 256659 w 396229"/>
              <a:gd name="connsiteY76" fmla="*/ 330087 h 757775"/>
              <a:gd name="connsiteX77" fmla="*/ 234178 w 396229"/>
              <a:gd name="connsiteY77" fmla="*/ 307606 h 757775"/>
              <a:gd name="connsiteX78" fmla="*/ 256659 w 396229"/>
              <a:gd name="connsiteY78" fmla="*/ 285125 h 757775"/>
              <a:gd name="connsiteX79" fmla="*/ 279140 w 396229"/>
              <a:gd name="connsiteY79" fmla="*/ 307606 h 757775"/>
              <a:gd name="connsiteX80" fmla="*/ 279140 w 396229"/>
              <a:gd name="connsiteY80" fmla="*/ 165044 h 757775"/>
              <a:gd name="connsiteX81" fmla="*/ 256659 w 396229"/>
              <a:gd name="connsiteY81" fmla="*/ 187525 h 757775"/>
              <a:gd name="connsiteX82" fmla="*/ 234178 w 396229"/>
              <a:gd name="connsiteY82" fmla="*/ 165044 h 757775"/>
              <a:gd name="connsiteX83" fmla="*/ 256659 w 396229"/>
              <a:gd name="connsiteY83" fmla="*/ 142563 h 757775"/>
              <a:gd name="connsiteX84" fmla="*/ 279140 w 396229"/>
              <a:gd name="connsiteY84" fmla="*/ 165044 h 757775"/>
              <a:gd name="connsiteX85" fmla="*/ 279140 w 396229"/>
              <a:gd name="connsiteY85" fmla="*/ 22481 h 757775"/>
              <a:gd name="connsiteX86" fmla="*/ 256659 w 396229"/>
              <a:gd name="connsiteY86" fmla="*/ 44962 h 757775"/>
              <a:gd name="connsiteX87" fmla="*/ 234178 w 396229"/>
              <a:gd name="connsiteY87" fmla="*/ 22481 h 757775"/>
              <a:gd name="connsiteX88" fmla="*/ 256659 w 396229"/>
              <a:gd name="connsiteY88" fmla="*/ 0 h 757775"/>
              <a:gd name="connsiteX89" fmla="*/ 279140 w 396229"/>
              <a:gd name="connsiteY89" fmla="*/ 22481 h 757775"/>
              <a:gd name="connsiteX90" fmla="*/ 396229 w 396229"/>
              <a:gd name="connsiteY90" fmla="*/ 735294 h 757775"/>
              <a:gd name="connsiteX91" fmla="*/ 373748 w 396229"/>
              <a:gd name="connsiteY91" fmla="*/ 757775 h 757775"/>
              <a:gd name="connsiteX92" fmla="*/ 351267 w 396229"/>
              <a:gd name="connsiteY92" fmla="*/ 735294 h 757775"/>
              <a:gd name="connsiteX93" fmla="*/ 373748 w 396229"/>
              <a:gd name="connsiteY93" fmla="*/ 712813 h 757775"/>
              <a:gd name="connsiteX94" fmla="*/ 396229 w 396229"/>
              <a:gd name="connsiteY94" fmla="*/ 735294 h 757775"/>
              <a:gd name="connsiteX95" fmla="*/ 396229 w 396229"/>
              <a:gd name="connsiteY95" fmla="*/ 592731 h 757775"/>
              <a:gd name="connsiteX96" fmla="*/ 373748 w 396229"/>
              <a:gd name="connsiteY96" fmla="*/ 615212 h 757775"/>
              <a:gd name="connsiteX97" fmla="*/ 351267 w 396229"/>
              <a:gd name="connsiteY97" fmla="*/ 592731 h 757775"/>
              <a:gd name="connsiteX98" fmla="*/ 373748 w 396229"/>
              <a:gd name="connsiteY98" fmla="*/ 570250 h 757775"/>
              <a:gd name="connsiteX99" fmla="*/ 396229 w 396229"/>
              <a:gd name="connsiteY99" fmla="*/ 592731 h 757775"/>
              <a:gd name="connsiteX100" fmla="*/ 396229 w 396229"/>
              <a:gd name="connsiteY100" fmla="*/ 450169 h 757775"/>
              <a:gd name="connsiteX101" fmla="*/ 373748 w 396229"/>
              <a:gd name="connsiteY101" fmla="*/ 472650 h 757775"/>
              <a:gd name="connsiteX102" fmla="*/ 351267 w 396229"/>
              <a:gd name="connsiteY102" fmla="*/ 450169 h 757775"/>
              <a:gd name="connsiteX103" fmla="*/ 373748 w 396229"/>
              <a:gd name="connsiteY103" fmla="*/ 427688 h 757775"/>
              <a:gd name="connsiteX104" fmla="*/ 396229 w 396229"/>
              <a:gd name="connsiteY104" fmla="*/ 450169 h 757775"/>
              <a:gd name="connsiteX105" fmla="*/ 396229 w 396229"/>
              <a:gd name="connsiteY105" fmla="*/ 307606 h 757775"/>
              <a:gd name="connsiteX106" fmla="*/ 373748 w 396229"/>
              <a:gd name="connsiteY106" fmla="*/ 330087 h 757775"/>
              <a:gd name="connsiteX107" fmla="*/ 351267 w 396229"/>
              <a:gd name="connsiteY107" fmla="*/ 307606 h 757775"/>
              <a:gd name="connsiteX108" fmla="*/ 373748 w 396229"/>
              <a:gd name="connsiteY108" fmla="*/ 285125 h 757775"/>
              <a:gd name="connsiteX109" fmla="*/ 396229 w 396229"/>
              <a:gd name="connsiteY109" fmla="*/ 307606 h 757775"/>
              <a:gd name="connsiteX110" fmla="*/ 396229 w 396229"/>
              <a:gd name="connsiteY110" fmla="*/ 165044 h 757775"/>
              <a:gd name="connsiteX111" fmla="*/ 373748 w 396229"/>
              <a:gd name="connsiteY111" fmla="*/ 187525 h 757775"/>
              <a:gd name="connsiteX112" fmla="*/ 351267 w 396229"/>
              <a:gd name="connsiteY112" fmla="*/ 165044 h 757775"/>
              <a:gd name="connsiteX113" fmla="*/ 373748 w 396229"/>
              <a:gd name="connsiteY113" fmla="*/ 142563 h 757775"/>
              <a:gd name="connsiteX114" fmla="*/ 396229 w 396229"/>
              <a:gd name="connsiteY114" fmla="*/ 165044 h 757775"/>
              <a:gd name="connsiteX115" fmla="*/ 396229 w 396229"/>
              <a:gd name="connsiteY115" fmla="*/ 22481 h 757775"/>
              <a:gd name="connsiteX116" fmla="*/ 373748 w 396229"/>
              <a:gd name="connsiteY116" fmla="*/ 44962 h 757775"/>
              <a:gd name="connsiteX117" fmla="*/ 351267 w 396229"/>
              <a:gd name="connsiteY117" fmla="*/ 22481 h 757775"/>
              <a:gd name="connsiteX118" fmla="*/ 373748 w 396229"/>
              <a:gd name="connsiteY118" fmla="*/ 0 h 757775"/>
              <a:gd name="connsiteX119" fmla="*/ 396229 w 396229"/>
              <a:gd name="connsiteY119" fmla="*/ 22481 h 7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96229" h="757775">
                <a:moveTo>
                  <a:pt x="44962" y="735294"/>
                </a:moveTo>
                <a:cubicBezTo>
                  <a:pt x="44962" y="747710"/>
                  <a:pt x="34897" y="757775"/>
                  <a:pt x="22481" y="757775"/>
                </a:cubicBezTo>
                <a:cubicBezTo>
                  <a:pt x="10065" y="757775"/>
                  <a:pt x="0" y="747710"/>
                  <a:pt x="0" y="735294"/>
                </a:cubicBezTo>
                <a:cubicBezTo>
                  <a:pt x="0" y="722878"/>
                  <a:pt x="10065" y="712813"/>
                  <a:pt x="22481" y="712813"/>
                </a:cubicBezTo>
                <a:cubicBezTo>
                  <a:pt x="34897" y="712813"/>
                  <a:pt x="44962" y="722878"/>
                  <a:pt x="44962" y="735294"/>
                </a:cubicBezTo>
                <a:close/>
                <a:moveTo>
                  <a:pt x="44962" y="592731"/>
                </a:moveTo>
                <a:cubicBezTo>
                  <a:pt x="44962" y="605147"/>
                  <a:pt x="34897" y="615212"/>
                  <a:pt x="22481" y="615212"/>
                </a:cubicBezTo>
                <a:cubicBezTo>
                  <a:pt x="10065" y="615212"/>
                  <a:pt x="0" y="605147"/>
                  <a:pt x="0" y="592731"/>
                </a:cubicBezTo>
                <a:cubicBezTo>
                  <a:pt x="0" y="580315"/>
                  <a:pt x="10065" y="570250"/>
                  <a:pt x="22481" y="570250"/>
                </a:cubicBezTo>
                <a:cubicBezTo>
                  <a:pt x="34897" y="570250"/>
                  <a:pt x="44962" y="580315"/>
                  <a:pt x="44962" y="592731"/>
                </a:cubicBezTo>
                <a:close/>
                <a:moveTo>
                  <a:pt x="44962" y="450169"/>
                </a:moveTo>
                <a:cubicBezTo>
                  <a:pt x="44962" y="462585"/>
                  <a:pt x="34897" y="472650"/>
                  <a:pt x="22481" y="472650"/>
                </a:cubicBezTo>
                <a:cubicBezTo>
                  <a:pt x="10065" y="472650"/>
                  <a:pt x="0" y="462585"/>
                  <a:pt x="0" y="450169"/>
                </a:cubicBezTo>
                <a:cubicBezTo>
                  <a:pt x="0" y="437753"/>
                  <a:pt x="10065" y="427688"/>
                  <a:pt x="22481" y="427688"/>
                </a:cubicBezTo>
                <a:cubicBezTo>
                  <a:pt x="34897" y="427688"/>
                  <a:pt x="44962" y="437753"/>
                  <a:pt x="44962" y="450169"/>
                </a:cubicBezTo>
                <a:close/>
                <a:moveTo>
                  <a:pt x="44962" y="307606"/>
                </a:moveTo>
                <a:cubicBezTo>
                  <a:pt x="44962" y="320022"/>
                  <a:pt x="34897" y="330087"/>
                  <a:pt x="22481" y="330087"/>
                </a:cubicBezTo>
                <a:cubicBezTo>
                  <a:pt x="10065" y="330087"/>
                  <a:pt x="0" y="320022"/>
                  <a:pt x="0" y="307606"/>
                </a:cubicBezTo>
                <a:cubicBezTo>
                  <a:pt x="0" y="295190"/>
                  <a:pt x="10065" y="285125"/>
                  <a:pt x="22481" y="285125"/>
                </a:cubicBezTo>
                <a:cubicBezTo>
                  <a:pt x="34897" y="285125"/>
                  <a:pt x="44962" y="295190"/>
                  <a:pt x="44962" y="307606"/>
                </a:cubicBezTo>
                <a:close/>
                <a:moveTo>
                  <a:pt x="44962" y="165044"/>
                </a:moveTo>
                <a:cubicBezTo>
                  <a:pt x="44962" y="177460"/>
                  <a:pt x="34897" y="187525"/>
                  <a:pt x="22481" y="187525"/>
                </a:cubicBezTo>
                <a:cubicBezTo>
                  <a:pt x="10065" y="187525"/>
                  <a:pt x="0" y="177460"/>
                  <a:pt x="0" y="165044"/>
                </a:cubicBezTo>
                <a:cubicBezTo>
                  <a:pt x="0" y="152628"/>
                  <a:pt x="10065" y="142563"/>
                  <a:pt x="22481" y="142563"/>
                </a:cubicBezTo>
                <a:cubicBezTo>
                  <a:pt x="34897" y="142563"/>
                  <a:pt x="44962" y="152628"/>
                  <a:pt x="44962" y="165044"/>
                </a:cubicBezTo>
                <a:close/>
                <a:moveTo>
                  <a:pt x="44962" y="22481"/>
                </a:moveTo>
                <a:cubicBezTo>
                  <a:pt x="44962" y="34897"/>
                  <a:pt x="34897" y="44962"/>
                  <a:pt x="22481" y="44962"/>
                </a:cubicBezTo>
                <a:cubicBezTo>
                  <a:pt x="10065" y="44962"/>
                  <a:pt x="0" y="34897"/>
                  <a:pt x="0" y="22481"/>
                </a:cubicBezTo>
                <a:cubicBezTo>
                  <a:pt x="0" y="10065"/>
                  <a:pt x="10065" y="0"/>
                  <a:pt x="22481" y="0"/>
                </a:cubicBezTo>
                <a:cubicBezTo>
                  <a:pt x="34897" y="0"/>
                  <a:pt x="44962" y="10065"/>
                  <a:pt x="44962" y="22481"/>
                </a:cubicBezTo>
                <a:close/>
                <a:moveTo>
                  <a:pt x="162051" y="735294"/>
                </a:moveTo>
                <a:cubicBezTo>
                  <a:pt x="162051" y="747710"/>
                  <a:pt x="151986" y="757775"/>
                  <a:pt x="139570" y="757775"/>
                </a:cubicBezTo>
                <a:cubicBezTo>
                  <a:pt x="127154" y="757775"/>
                  <a:pt x="117089" y="747710"/>
                  <a:pt x="117089" y="735294"/>
                </a:cubicBezTo>
                <a:cubicBezTo>
                  <a:pt x="117089" y="722878"/>
                  <a:pt x="127154" y="712813"/>
                  <a:pt x="139570" y="712813"/>
                </a:cubicBezTo>
                <a:cubicBezTo>
                  <a:pt x="151986" y="712813"/>
                  <a:pt x="162051" y="722878"/>
                  <a:pt x="162051" y="735294"/>
                </a:cubicBezTo>
                <a:close/>
                <a:moveTo>
                  <a:pt x="162051" y="592731"/>
                </a:moveTo>
                <a:cubicBezTo>
                  <a:pt x="162051" y="605147"/>
                  <a:pt x="151986" y="615212"/>
                  <a:pt x="139570" y="615212"/>
                </a:cubicBezTo>
                <a:cubicBezTo>
                  <a:pt x="127154" y="615212"/>
                  <a:pt x="117089" y="605147"/>
                  <a:pt x="117089" y="592731"/>
                </a:cubicBezTo>
                <a:cubicBezTo>
                  <a:pt x="117089" y="580315"/>
                  <a:pt x="127154" y="570250"/>
                  <a:pt x="139570" y="570250"/>
                </a:cubicBezTo>
                <a:cubicBezTo>
                  <a:pt x="151986" y="570250"/>
                  <a:pt x="162051" y="580315"/>
                  <a:pt x="162051" y="592731"/>
                </a:cubicBezTo>
                <a:close/>
                <a:moveTo>
                  <a:pt x="162051" y="450169"/>
                </a:moveTo>
                <a:cubicBezTo>
                  <a:pt x="162051" y="462585"/>
                  <a:pt x="151986" y="472650"/>
                  <a:pt x="139570" y="472650"/>
                </a:cubicBezTo>
                <a:cubicBezTo>
                  <a:pt x="127154" y="472650"/>
                  <a:pt x="117089" y="462585"/>
                  <a:pt x="117089" y="450169"/>
                </a:cubicBezTo>
                <a:cubicBezTo>
                  <a:pt x="117089" y="437753"/>
                  <a:pt x="127154" y="427688"/>
                  <a:pt x="139570" y="427688"/>
                </a:cubicBezTo>
                <a:cubicBezTo>
                  <a:pt x="151986" y="427688"/>
                  <a:pt x="162051" y="437753"/>
                  <a:pt x="162051" y="450169"/>
                </a:cubicBezTo>
                <a:close/>
                <a:moveTo>
                  <a:pt x="162051" y="307606"/>
                </a:moveTo>
                <a:cubicBezTo>
                  <a:pt x="162051" y="320022"/>
                  <a:pt x="151986" y="330087"/>
                  <a:pt x="139570" y="330087"/>
                </a:cubicBezTo>
                <a:cubicBezTo>
                  <a:pt x="127154" y="330087"/>
                  <a:pt x="117089" y="320022"/>
                  <a:pt x="117089" y="307606"/>
                </a:cubicBezTo>
                <a:cubicBezTo>
                  <a:pt x="117089" y="295190"/>
                  <a:pt x="127154" y="285125"/>
                  <a:pt x="139570" y="285125"/>
                </a:cubicBezTo>
                <a:cubicBezTo>
                  <a:pt x="151986" y="285125"/>
                  <a:pt x="162051" y="295190"/>
                  <a:pt x="162051" y="307606"/>
                </a:cubicBezTo>
                <a:close/>
                <a:moveTo>
                  <a:pt x="162051" y="165044"/>
                </a:moveTo>
                <a:cubicBezTo>
                  <a:pt x="162051" y="177460"/>
                  <a:pt x="151986" y="187525"/>
                  <a:pt x="139570" y="187525"/>
                </a:cubicBezTo>
                <a:cubicBezTo>
                  <a:pt x="127154" y="187525"/>
                  <a:pt x="117089" y="177460"/>
                  <a:pt x="117089" y="165044"/>
                </a:cubicBezTo>
                <a:cubicBezTo>
                  <a:pt x="117089" y="152628"/>
                  <a:pt x="127154" y="142563"/>
                  <a:pt x="139570" y="142563"/>
                </a:cubicBezTo>
                <a:cubicBezTo>
                  <a:pt x="151986" y="142563"/>
                  <a:pt x="162051" y="152628"/>
                  <a:pt x="162051" y="165044"/>
                </a:cubicBezTo>
                <a:close/>
                <a:moveTo>
                  <a:pt x="162051" y="22481"/>
                </a:moveTo>
                <a:cubicBezTo>
                  <a:pt x="162051" y="34897"/>
                  <a:pt x="151986" y="44962"/>
                  <a:pt x="139570" y="44962"/>
                </a:cubicBezTo>
                <a:cubicBezTo>
                  <a:pt x="127154" y="44962"/>
                  <a:pt x="117089" y="34897"/>
                  <a:pt x="117089" y="22481"/>
                </a:cubicBezTo>
                <a:cubicBezTo>
                  <a:pt x="117089" y="10065"/>
                  <a:pt x="127154" y="0"/>
                  <a:pt x="139570" y="0"/>
                </a:cubicBezTo>
                <a:cubicBezTo>
                  <a:pt x="151986" y="0"/>
                  <a:pt x="162051" y="10065"/>
                  <a:pt x="162051" y="22481"/>
                </a:cubicBezTo>
                <a:close/>
                <a:moveTo>
                  <a:pt x="279140" y="735294"/>
                </a:moveTo>
                <a:cubicBezTo>
                  <a:pt x="279140" y="747710"/>
                  <a:pt x="269075" y="757775"/>
                  <a:pt x="256659" y="757775"/>
                </a:cubicBezTo>
                <a:cubicBezTo>
                  <a:pt x="244243" y="757775"/>
                  <a:pt x="234178" y="747710"/>
                  <a:pt x="234178" y="735294"/>
                </a:cubicBezTo>
                <a:cubicBezTo>
                  <a:pt x="234178" y="722878"/>
                  <a:pt x="244243" y="712813"/>
                  <a:pt x="256659" y="712813"/>
                </a:cubicBezTo>
                <a:cubicBezTo>
                  <a:pt x="269075" y="712813"/>
                  <a:pt x="279140" y="722878"/>
                  <a:pt x="279140" y="735294"/>
                </a:cubicBezTo>
                <a:close/>
                <a:moveTo>
                  <a:pt x="279140" y="592731"/>
                </a:moveTo>
                <a:cubicBezTo>
                  <a:pt x="279140" y="605147"/>
                  <a:pt x="269075" y="615212"/>
                  <a:pt x="256659" y="615212"/>
                </a:cubicBezTo>
                <a:cubicBezTo>
                  <a:pt x="244243" y="615212"/>
                  <a:pt x="234178" y="605147"/>
                  <a:pt x="234178" y="592731"/>
                </a:cubicBezTo>
                <a:cubicBezTo>
                  <a:pt x="234178" y="580315"/>
                  <a:pt x="244243" y="570250"/>
                  <a:pt x="256659" y="570250"/>
                </a:cubicBezTo>
                <a:cubicBezTo>
                  <a:pt x="269075" y="570250"/>
                  <a:pt x="279140" y="580315"/>
                  <a:pt x="279140" y="592731"/>
                </a:cubicBezTo>
                <a:close/>
                <a:moveTo>
                  <a:pt x="279140" y="450169"/>
                </a:moveTo>
                <a:cubicBezTo>
                  <a:pt x="279140" y="462585"/>
                  <a:pt x="269075" y="472650"/>
                  <a:pt x="256659" y="472650"/>
                </a:cubicBezTo>
                <a:cubicBezTo>
                  <a:pt x="244243" y="472650"/>
                  <a:pt x="234178" y="462585"/>
                  <a:pt x="234178" y="450169"/>
                </a:cubicBezTo>
                <a:cubicBezTo>
                  <a:pt x="234178" y="437753"/>
                  <a:pt x="244243" y="427688"/>
                  <a:pt x="256659" y="427688"/>
                </a:cubicBezTo>
                <a:cubicBezTo>
                  <a:pt x="269075" y="427688"/>
                  <a:pt x="279140" y="437753"/>
                  <a:pt x="279140" y="450169"/>
                </a:cubicBezTo>
                <a:close/>
                <a:moveTo>
                  <a:pt x="279140" y="307606"/>
                </a:moveTo>
                <a:cubicBezTo>
                  <a:pt x="279140" y="320022"/>
                  <a:pt x="269075" y="330087"/>
                  <a:pt x="256659" y="330087"/>
                </a:cubicBezTo>
                <a:cubicBezTo>
                  <a:pt x="244243" y="330087"/>
                  <a:pt x="234178" y="320022"/>
                  <a:pt x="234178" y="307606"/>
                </a:cubicBezTo>
                <a:cubicBezTo>
                  <a:pt x="234178" y="295190"/>
                  <a:pt x="244243" y="285125"/>
                  <a:pt x="256659" y="285125"/>
                </a:cubicBezTo>
                <a:cubicBezTo>
                  <a:pt x="269075" y="285125"/>
                  <a:pt x="279140" y="295190"/>
                  <a:pt x="279140" y="307606"/>
                </a:cubicBezTo>
                <a:close/>
                <a:moveTo>
                  <a:pt x="279140" y="165044"/>
                </a:moveTo>
                <a:cubicBezTo>
                  <a:pt x="279140" y="177460"/>
                  <a:pt x="269075" y="187525"/>
                  <a:pt x="256659" y="187525"/>
                </a:cubicBezTo>
                <a:cubicBezTo>
                  <a:pt x="244243" y="187525"/>
                  <a:pt x="234178" y="177460"/>
                  <a:pt x="234178" y="165044"/>
                </a:cubicBezTo>
                <a:cubicBezTo>
                  <a:pt x="234178" y="152628"/>
                  <a:pt x="244243" y="142563"/>
                  <a:pt x="256659" y="142563"/>
                </a:cubicBezTo>
                <a:cubicBezTo>
                  <a:pt x="269075" y="142563"/>
                  <a:pt x="279140" y="152628"/>
                  <a:pt x="279140" y="165044"/>
                </a:cubicBezTo>
                <a:close/>
                <a:moveTo>
                  <a:pt x="279140" y="22481"/>
                </a:moveTo>
                <a:cubicBezTo>
                  <a:pt x="279140" y="34897"/>
                  <a:pt x="269075" y="44962"/>
                  <a:pt x="256659" y="44962"/>
                </a:cubicBezTo>
                <a:cubicBezTo>
                  <a:pt x="244243" y="44962"/>
                  <a:pt x="234178" y="34897"/>
                  <a:pt x="234178" y="22481"/>
                </a:cubicBezTo>
                <a:cubicBezTo>
                  <a:pt x="234178" y="10065"/>
                  <a:pt x="244243" y="0"/>
                  <a:pt x="256659" y="0"/>
                </a:cubicBezTo>
                <a:cubicBezTo>
                  <a:pt x="269075" y="0"/>
                  <a:pt x="279140" y="10065"/>
                  <a:pt x="279140" y="22481"/>
                </a:cubicBezTo>
                <a:close/>
                <a:moveTo>
                  <a:pt x="396229" y="735294"/>
                </a:moveTo>
                <a:cubicBezTo>
                  <a:pt x="396229" y="747710"/>
                  <a:pt x="386164" y="757775"/>
                  <a:pt x="373748" y="757775"/>
                </a:cubicBezTo>
                <a:cubicBezTo>
                  <a:pt x="361332" y="757775"/>
                  <a:pt x="351267" y="747710"/>
                  <a:pt x="351267" y="735294"/>
                </a:cubicBezTo>
                <a:cubicBezTo>
                  <a:pt x="351267" y="722878"/>
                  <a:pt x="361332" y="712813"/>
                  <a:pt x="373748" y="712813"/>
                </a:cubicBezTo>
                <a:cubicBezTo>
                  <a:pt x="386164" y="712813"/>
                  <a:pt x="396229" y="722878"/>
                  <a:pt x="396229" y="735294"/>
                </a:cubicBezTo>
                <a:close/>
                <a:moveTo>
                  <a:pt x="396229" y="592731"/>
                </a:moveTo>
                <a:cubicBezTo>
                  <a:pt x="396229" y="605147"/>
                  <a:pt x="386164" y="615212"/>
                  <a:pt x="373748" y="615212"/>
                </a:cubicBezTo>
                <a:cubicBezTo>
                  <a:pt x="361332" y="615212"/>
                  <a:pt x="351267" y="605147"/>
                  <a:pt x="351267" y="592731"/>
                </a:cubicBezTo>
                <a:cubicBezTo>
                  <a:pt x="351267" y="580315"/>
                  <a:pt x="361332" y="570250"/>
                  <a:pt x="373748" y="570250"/>
                </a:cubicBezTo>
                <a:cubicBezTo>
                  <a:pt x="386164" y="570250"/>
                  <a:pt x="396229" y="580315"/>
                  <a:pt x="396229" y="592731"/>
                </a:cubicBezTo>
                <a:close/>
                <a:moveTo>
                  <a:pt x="396229" y="450169"/>
                </a:moveTo>
                <a:cubicBezTo>
                  <a:pt x="396229" y="462585"/>
                  <a:pt x="386164" y="472650"/>
                  <a:pt x="373748" y="472650"/>
                </a:cubicBezTo>
                <a:cubicBezTo>
                  <a:pt x="361332" y="472650"/>
                  <a:pt x="351267" y="462585"/>
                  <a:pt x="351267" y="450169"/>
                </a:cubicBezTo>
                <a:cubicBezTo>
                  <a:pt x="351267" y="437753"/>
                  <a:pt x="361332" y="427688"/>
                  <a:pt x="373748" y="427688"/>
                </a:cubicBezTo>
                <a:cubicBezTo>
                  <a:pt x="386164" y="427688"/>
                  <a:pt x="396229" y="437753"/>
                  <a:pt x="396229" y="450169"/>
                </a:cubicBezTo>
                <a:close/>
                <a:moveTo>
                  <a:pt x="396229" y="307606"/>
                </a:moveTo>
                <a:cubicBezTo>
                  <a:pt x="396229" y="320022"/>
                  <a:pt x="386164" y="330087"/>
                  <a:pt x="373748" y="330087"/>
                </a:cubicBezTo>
                <a:cubicBezTo>
                  <a:pt x="361332" y="330087"/>
                  <a:pt x="351267" y="320022"/>
                  <a:pt x="351267" y="307606"/>
                </a:cubicBezTo>
                <a:cubicBezTo>
                  <a:pt x="351267" y="295190"/>
                  <a:pt x="361332" y="285125"/>
                  <a:pt x="373748" y="285125"/>
                </a:cubicBezTo>
                <a:cubicBezTo>
                  <a:pt x="386164" y="285125"/>
                  <a:pt x="396229" y="295190"/>
                  <a:pt x="396229" y="307606"/>
                </a:cubicBezTo>
                <a:close/>
                <a:moveTo>
                  <a:pt x="396229" y="165044"/>
                </a:moveTo>
                <a:cubicBezTo>
                  <a:pt x="396229" y="177460"/>
                  <a:pt x="386164" y="187525"/>
                  <a:pt x="373748" y="187525"/>
                </a:cubicBezTo>
                <a:cubicBezTo>
                  <a:pt x="361332" y="187525"/>
                  <a:pt x="351267" y="177460"/>
                  <a:pt x="351267" y="165044"/>
                </a:cubicBezTo>
                <a:cubicBezTo>
                  <a:pt x="351267" y="152628"/>
                  <a:pt x="361332" y="142563"/>
                  <a:pt x="373748" y="142563"/>
                </a:cubicBezTo>
                <a:cubicBezTo>
                  <a:pt x="386164" y="142563"/>
                  <a:pt x="396229" y="152628"/>
                  <a:pt x="396229" y="165044"/>
                </a:cubicBezTo>
                <a:close/>
                <a:moveTo>
                  <a:pt x="396229" y="22481"/>
                </a:moveTo>
                <a:cubicBezTo>
                  <a:pt x="396229" y="34897"/>
                  <a:pt x="386164" y="44962"/>
                  <a:pt x="373748" y="44962"/>
                </a:cubicBezTo>
                <a:cubicBezTo>
                  <a:pt x="361332" y="44962"/>
                  <a:pt x="351267" y="34897"/>
                  <a:pt x="351267" y="22481"/>
                </a:cubicBezTo>
                <a:cubicBezTo>
                  <a:pt x="351267" y="10065"/>
                  <a:pt x="361332" y="0"/>
                  <a:pt x="373748" y="0"/>
                </a:cubicBezTo>
                <a:cubicBezTo>
                  <a:pt x="386164" y="0"/>
                  <a:pt x="396229" y="10065"/>
                  <a:pt x="396229" y="22481"/>
                </a:cubicBezTo>
                <a:close/>
              </a:path>
            </a:pathLst>
          </a:custGeom>
          <a:gradFill flip="none" rotWithShape="1">
            <a:gsLst>
              <a:gs pos="0">
                <a:srgbClr val="225EFF">
                  <a:alpha val="0"/>
                </a:srgbClr>
              </a:gs>
              <a:gs pos="100000">
                <a:schemeClr val="bg1"/>
              </a:gs>
            </a:gsLst>
            <a:lin ang="1548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A5043BA4-1139-E343-0435-BF5A523D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  <p:bldP spid="58" grpId="0"/>
      <p:bldP spid="58" grpId="1"/>
      <p:bldP spid="74" grpId="0" animBg="1"/>
      <p:bldP spid="74" grpId="1" animBg="1"/>
      <p:bldP spid="90" grpId="0" animBg="1"/>
      <p:bldP spid="90" grpId="1" animBg="1"/>
      <p:bldP spid="9" grpId="0"/>
      <p:bldP spid="9" grpId="1"/>
      <p:bldP spid="123" grpId="0" bldLvl="0" animBg="1"/>
      <p:bldP spid="1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H="1">
            <a:off x="963930" y="0"/>
            <a:ext cx="12192000" cy="68580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09059" y="2603997"/>
            <a:ext cx="4977765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业务概述</a:t>
            </a:r>
            <a:endParaRPr lang="zh-CN" altLang="en-US" sz="5400" b="1" kern="0" dirty="0">
              <a:solidFill>
                <a:schemeClr val="bg1"/>
              </a:solidFill>
              <a:effectLst>
                <a:reflection blurRad="101600" stA="71000" endA="50" endPos="43000" dir="5400000" sy="-100000" algn="bl" rotWithShape="0"/>
              </a:effectLst>
              <a:latin typeface="字魂151号-联盟综艺体" panose="00000500000000000000" charset="-122"/>
              <a:ea typeface="字魂151号-联盟综艺体" panose="000005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3930" y="3858260"/>
            <a:ext cx="4907280" cy="82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rPr>
              <a:t>保障爱采购自然流量持续增长，依靠百度的搜索能力，提升搜索导流的占比。</a:t>
            </a:r>
            <a:endParaRPr lang="en-US" altLang="zh-CN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思源黑体 CN Light" panose="020B03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rcRect l="27572" r="27572"/>
          <a:stretch/>
        </p:blipFill>
        <p:spPr>
          <a:xfrm>
            <a:off x="5986824" y="-177685"/>
            <a:ext cx="4850765" cy="6073775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056005" y="3557270"/>
            <a:ext cx="5344795" cy="8445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66FE">
                  <a:alpha val="0"/>
                </a:srgbClr>
              </a:gs>
              <a:gs pos="100000">
                <a:srgbClr val="FFFFF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731625" y="358140"/>
            <a:ext cx="128270" cy="1104900"/>
            <a:chOff x="411" y="421"/>
            <a:chExt cx="227" cy="1955"/>
          </a:xfrm>
          <a:gradFill>
            <a:gsLst>
              <a:gs pos="0">
                <a:srgbClr val="67B3FF"/>
              </a:gs>
              <a:gs pos="100000">
                <a:srgbClr val="225EFF"/>
              </a:gs>
            </a:gsLst>
            <a:lin ang="5400000" scaled="0"/>
          </a:gradFill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411" y="421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11" y="853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>
              <p:custDataLst>
                <p:tags r:id="rId5"/>
              </p:custDataLst>
            </p:nvPr>
          </p:nvSpPr>
          <p:spPr>
            <a:xfrm>
              <a:off x="411" y="1285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椭圆 14"/>
            <p:cNvSpPr/>
            <p:nvPr>
              <p:custDataLst>
                <p:tags r:id="rId6"/>
              </p:custDataLst>
            </p:nvPr>
          </p:nvSpPr>
          <p:spPr>
            <a:xfrm>
              <a:off x="411" y="1717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椭圆 15"/>
            <p:cNvSpPr/>
            <p:nvPr>
              <p:custDataLst>
                <p:tags r:id="rId7"/>
              </p:custDataLst>
            </p:nvPr>
          </p:nvSpPr>
          <p:spPr>
            <a:xfrm>
              <a:off x="411" y="2149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0" name="椭圆 89"/>
          <p:cNvSpPr/>
          <p:nvPr/>
        </p:nvSpPr>
        <p:spPr>
          <a:xfrm>
            <a:off x="2745105" y="705485"/>
            <a:ext cx="1103630" cy="1103630"/>
          </a:xfrm>
          <a:prstGeom prst="ellipse">
            <a:avLst/>
          </a:prstGeom>
          <a:gradFill>
            <a:gsLst>
              <a:gs pos="0">
                <a:srgbClr val="3152FF">
                  <a:alpha val="0"/>
                </a:srgbClr>
              </a:gs>
              <a:gs pos="100000">
                <a:schemeClr val="bg1">
                  <a:alpha val="36000"/>
                </a:schemeClr>
              </a:gs>
            </a:gsLst>
            <a:lin ang="17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思源黑体 CN Light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059" y="1506626"/>
            <a:ext cx="2504984" cy="9262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6600" i="1" dirty="0">
                <a:gradFill>
                  <a:gsLst>
                    <a:gs pos="0">
                      <a:schemeClr val="bg1"/>
                    </a:gs>
                    <a:gs pos="100000">
                      <a:srgbClr val="4B90FF">
                        <a:alpha val="0"/>
                      </a:srgbClr>
                    </a:gs>
                  </a:gsLst>
                  <a:lin ang="5400000" scaled="0"/>
                </a:gra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ONE</a:t>
            </a:r>
          </a:p>
        </p:txBody>
      </p:sp>
      <p:sp>
        <p:nvSpPr>
          <p:cNvPr id="123" name="任意多边形: 形状 122"/>
          <p:cNvSpPr/>
          <p:nvPr>
            <p:custDataLst>
              <p:tags r:id="rId2"/>
            </p:custDataLst>
          </p:nvPr>
        </p:nvSpPr>
        <p:spPr>
          <a:xfrm rot="16200000">
            <a:off x="5469890" y="1089025"/>
            <a:ext cx="494665" cy="945515"/>
          </a:xfrm>
          <a:custGeom>
            <a:avLst/>
            <a:gdLst>
              <a:gd name="connsiteX0" fmla="*/ 44962 w 396229"/>
              <a:gd name="connsiteY0" fmla="*/ 735294 h 757775"/>
              <a:gd name="connsiteX1" fmla="*/ 22481 w 396229"/>
              <a:gd name="connsiteY1" fmla="*/ 757775 h 757775"/>
              <a:gd name="connsiteX2" fmla="*/ 0 w 396229"/>
              <a:gd name="connsiteY2" fmla="*/ 735294 h 757775"/>
              <a:gd name="connsiteX3" fmla="*/ 22481 w 396229"/>
              <a:gd name="connsiteY3" fmla="*/ 712813 h 757775"/>
              <a:gd name="connsiteX4" fmla="*/ 44962 w 396229"/>
              <a:gd name="connsiteY4" fmla="*/ 735294 h 757775"/>
              <a:gd name="connsiteX5" fmla="*/ 44962 w 396229"/>
              <a:gd name="connsiteY5" fmla="*/ 592731 h 757775"/>
              <a:gd name="connsiteX6" fmla="*/ 22481 w 396229"/>
              <a:gd name="connsiteY6" fmla="*/ 615212 h 757775"/>
              <a:gd name="connsiteX7" fmla="*/ 0 w 396229"/>
              <a:gd name="connsiteY7" fmla="*/ 592731 h 757775"/>
              <a:gd name="connsiteX8" fmla="*/ 22481 w 396229"/>
              <a:gd name="connsiteY8" fmla="*/ 570250 h 757775"/>
              <a:gd name="connsiteX9" fmla="*/ 44962 w 396229"/>
              <a:gd name="connsiteY9" fmla="*/ 592731 h 757775"/>
              <a:gd name="connsiteX10" fmla="*/ 44962 w 396229"/>
              <a:gd name="connsiteY10" fmla="*/ 450169 h 757775"/>
              <a:gd name="connsiteX11" fmla="*/ 22481 w 396229"/>
              <a:gd name="connsiteY11" fmla="*/ 472650 h 757775"/>
              <a:gd name="connsiteX12" fmla="*/ 0 w 396229"/>
              <a:gd name="connsiteY12" fmla="*/ 450169 h 757775"/>
              <a:gd name="connsiteX13" fmla="*/ 22481 w 396229"/>
              <a:gd name="connsiteY13" fmla="*/ 427688 h 757775"/>
              <a:gd name="connsiteX14" fmla="*/ 44962 w 396229"/>
              <a:gd name="connsiteY14" fmla="*/ 450169 h 757775"/>
              <a:gd name="connsiteX15" fmla="*/ 44962 w 396229"/>
              <a:gd name="connsiteY15" fmla="*/ 307606 h 757775"/>
              <a:gd name="connsiteX16" fmla="*/ 22481 w 396229"/>
              <a:gd name="connsiteY16" fmla="*/ 330087 h 757775"/>
              <a:gd name="connsiteX17" fmla="*/ 0 w 396229"/>
              <a:gd name="connsiteY17" fmla="*/ 307606 h 757775"/>
              <a:gd name="connsiteX18" fmla="*/ 22481 w 396229"/>
              <a:gd name="connsiteY18" fmla="*/ 285125 h 757775"/>
              <a:gd name="connsiteX19" fmla="*/ 44962 w 396229"/>
              <a:gd name="connsiteY19" fmla="*/ 307606 h 757775"/>
              <a:gd name="connsiteX20" fmla="*/ 44962 w 396229"/>
              <a:gd name="connsiteY20" fmla="*/ 165044 h 757775"/>
              <a:gd name="connsiteX21" fmla="*/ 22481 w 396229"/>
              <a:gd name="connsiteY21" fmla="*/ 187525 h 757775"/>
              <a:gd name="connsiteX22" fmla="*/ 0 w 396229"/>
              <a:gd name="connsiteY22" fmla="*/ 165044 h 757775"/>
              <a:gd name="connsiteX23" fmla="*/ 22481 w 396229"/>
              <a:gd name="connsiteY23" fmla="*/ 142563 h 757775"/>
              <a:gd name="connsiteX24" fmla="*/ 44962 w 396229"/>
              <a:gd name="connsiteY24" fmla="*/ 165044 h 757775"/>
              <a:gd name="connsiteX25" fmla="*/ 44962 w 396229"/>
              <a:gd name="connsiteY25" fmla="*/ 22481 h 757775"/>
              <a:gd name="connsiteX26" fmla="*/ 22481 w 396229"/>
              <a:gd name="connsiteY26" fmla="*/ 44962 h 757775"/>
              <a:gd name="connsiteX27" fmla="*/ 0 w 396229"/>
              <a:gd name="connsiteY27" fmla="*/ 22481 h 757775"/>
              <a:gd name="connsiteX28" fmla="*/ 22481 w 396229"/>
              <a:gd name="connsiteY28" fmla="*/ 0 h 757775"/>
              <a:gd name="connsiteX29" fmla="*/ 44962 w 396229"/>
              <a:gd name="connsiteY29" fmla="*/ 22481 h 757775"/>
              <a:gd name="connsiteX30" fmla="*/ 162051 w 396229"/>
              <a:gd name="connsiteY30" fmla="*/ 735294 h 757775"/>
              <a:gd name="connsiteX31" fmla="*/ 139570 w 396229"/>
              <a:gd name="connsiteY31" fmla="*/ 757775 h 757775"/>
              <a:gd name="connsiteX32" fmla="*/ 117089 w 396229"/>
              <a:gd name="connsiteY32" fmla="*/ 735294 h 757775"/>
              <a:gd name="connsiteX33" fmla="*/ 139570 w 396229"/>
              <a:gd name="connsiteY33" fmla="*/ 712813 h 757775"/>
              <a:gd name="connsiteX34" fmla="*/ 162051 w 396229"/>
              <a:gd name="connsiteY34" fmla="*/ 735294 h 757775"/>
              <a:gd name="connsiteX35" fmla="*/ 162051 w 396229"/>
              <a:gd name="connsiteY35" fmla="*/ 592731 h 757775"/>
              <a:gd name="connsiteX36" fmla="*/ 139570 w 396229"/>
              <a:gd name="connsiteY36" fmla="*/ 615212 h 757775"/>
              <a:gd name="connsiteX37" fmla="*/ 117089 w 396229"/>
              <a:gd name="connsiteY37" fmla="*/ 592731 h 757775"/>
              <a:gd name="connsiteX38" fmla="*/ 139570 w 396229"/>
              <a:gd name="connsiteY38" fmla="*/ 570250 h 757775"/>
              <a:gd name="connsiteX39" fmla="*/ 162051 w 396229"/>
              <a:gd name="connsiteY39" fmla="*/ 592731 h 757775"/>
              <a:gd name="connsiteX40" fmla="*/ 162051 w 396229"/>
              <a:gd name="connsiteY40" fmla="*/ 450169 h 757775"/>
              <a:gd name="connsiteX41" fmla="*/ 139570 w 396229"/>
              <a:gd name="connsiteY41" fmla="*/ 472650 h 757775"/>
              <a:gd name="connsiteX42" fmla="*/ 117089 w 396229"/>
              <a:gd name="connsiteY42" fmla="*/ 450169 h 757775"/>
              <a:gd name="connsiteX43" fmla="*/ 139570 w 396229"/>
              <a:gd name="connsiteY43" fmla="*/ 427688 h 757775"/>
              <a:gd name="connsiteX44" fmla="*/ 162051 w 396229"/>
              <a:gd name="connsiteY44" fmla="*/ 450169 h 757775"/>
              <a:gd name="connsiteX45" fmla="*/ 162051 w 396229"/>
              <a:gd name="connsiteY45" fmla="*/ 307606 h 757775"/>
              <a:gd name="connsiteX46" fmla="*/ 139570 w 396229"/>
              <a:gd name="connsiteY46" fmla="*/ 330087 h 757775"/>
              <a:gd name="connsiteX47" fmla="*/ 117089 w 396229"/>
              <a:gd name="connsiteY47" fmla="*/ 307606 h 757775"/>
              <a:gd name="connsiteX48" fmla="*/ 139570 w 396229"/>
              <a:gd name="connsiteY48" fmla="*/ 285125 h 757775"/>
              <a:gd name="connsiteX49" fmla="*/ 162051 w 396229"/>
              <a:gd name="connsiteY49" fmla="*/ 307606 h 757775"/>
              <a:gd name="connsiteX50" fmla="*/ 162051 w 396229"/>
              <a:gd name="connsiteY50" fmla="*/ 165044 h 757775"/>
              <a:gd name="connsiteX51" fmla="*/ 139570 w 396229"/>
              <a:gd name="connsiteY51" fmla="*/ 187525 h 757775"/>
              <a:gd name="connsiteX52" fmla="*/ 117089 w 396229"/>
              <a:gd name="connsiteY52" fmla="*/ 165044 h 757775"/>
              <a:gd name="connsiteX53" fmla="*/ 139570 w 396229"/>
              <a:gd name="connsiteY53" fmla="*/ 142563 h 757775"/>
              <a:gd name="connsiteX54" fmla="*/ 162051 w 396229"/>
              <a:gd name="connsiteY54" fmla="*/ 165044 h 757775"/>
              <a:gd name="connsiteX55" fmla="*/ 162051 w 396229"/>
              <a:gd name="connsiteY55" fmla="*/ 22481 h 757775"/>
              <a:gd name="connsiteX56" fmla="*/ 139570 w 396229"/>
              <a:gd name="connsiteY56" fmla="*/ 44962 h 757775"/>
              <a:gd name="connsiteX57" fmla="*/ 117089 w 396229"/>
              <a:gd name="connsiteY57" fmla="*/ 22481 h 757775"/>
              <a:gd name="connsiteX58" fmla="*/ 139570 w 396229"/>
              <a:gd name="connsiteY58" fmla="*/ 0 h 757775"/>
              <a:gd name="connsiteX59" fmla="*/ 162051 w 396229"/>
              <a:gd name="connsiteY59" fmla="*/ 22481 h 757775"/>
              <a:gd name="connsiteX60" fmla="*/ 279140 w 396229"/>
              <a:gd name="connsiteY60" fmla="*/ 735294 h 757775"/>
              <a:gd name="connsiteX61" fmla="*/ 256659 w 396229"/>
              <a:gd name="connsiteY61" fmla="*/ 757775 h 757775"/>
              <a:gd name="connsiteX62" fmla="*/ 234178 w 396229"/>
              <a:gd name="connsiteY62" fmla="*/ 735294 h 757775"/>
              <a:gd name="connsiteX63" fmla="*/ 256659 w 396229"/>
              <a:gd name="connsiteY63" fmla="*/ 712813 h 757775"/>
              <a:gd name="connsiteX64" fmla="*/ 279140 w 396229"/>
              <a:gd name="connsiteY64" fmla="*/ 735294 h 757775"/>
              <a:gd name="connsiteX65" fmla="*/ 279140 w 396229"/>
              <a:gd name="connsiteY65" fmla="*/ 592731 h 757775"/>
              <a:gd name="connsiteX66" fmla="*/ 256659 w 396229"/>
              <a:gd name="connsiteY66" fmla="*/ 615212 h 757775"/>
              <a:gd name="connsiteX67" fmla="*/ 234178 w 396229"/>
              <a:gd name="connsiteY67" fmla="*/ 592731 h 757775"/>
              <a:gd name="connsiteX68" fmla="*/ 256659 w 396229"/>
              <a:gd name="connsiteY68" fmla="*/ 570250 h 757775"/>
              <a:gd name="connsiteX69" fmla="*/ 279140 w 396229"/>
              <a:gd name="connsiteY69" fmla="*/ 592731 h 757775"/>
              <a:gd name="connsiteX70" fmla="*/ 279140 w 396229"/>
              <a:gd name="connsiteY70" fmla="*/ 450169 h 757775"/>
              <a:gd name="connsiteX71" fmla="*/ 256659 w 396229"/>
              <a:gd name="connsiteY71" fmla="*/ 472650 h 757775"/>
              <a:gd name="connsiteX72" fmla="*/ 234178 w 396229"/>
              <a:gd name="connsiteY72" fmla="*/ 450169 h 757775"/>
              <a:gd name="connsiteX73" fmla="*/ 256659 w 396229"/>
              <a:gd name="connsiteY73" fmla="*/ 427688 h 757775"/>
              <a:gd name="connsiteX74" fmla="*/ 279140 w 396229"/>
              <a:gd name="connsiteY74" fmla="*/ 450169 h 757775"/>
              <a:gd name="connsiteX75" fmla="*/ 279140 w 396229"/>
              <a:gd name="connsiteY75" fmla="*/ 307606 h 757775"/>
              <a:gd name="connsiteX76" fmla="*/ 256659 w 396229"/>
              <a:gd name="connsiteY76" fmla="*/ 330087 h 757775"/>
              <a:gd name="connsiteX77" fmla="*/ 234178 w 396229"/>
              <a:gd name="connsiteY77" fmla="*/ 307606 h 757775"/>
              <a:gd name="connsiteX78" fmla="*/ 256659 w 396229"/>
              <a:gd name="connsiteY78" fmla="*/ 285125 h 757775"/>
              <a:gd name="connsiteX79" fmla="*/ 279140 w 396229"/>
              <a:gd name="connsiteY79" fmla="*/ 307606 h 757775"/>
              <a:gd name="connsiteX80" fmla="*/ 279140 w 396229"/>
              <a:gd name="connsiteY80" fmla="*/ 165044 h 757775"/>
              <a:gd name="connsiteX81" fmla="*/ 256659 w 396229"/>
              <a:gd name="connsiteY81" fmla="*/ 187525 h 757775"/>
              <a:gd name="connsiteX82" fmla="*/ 234178 w 396229"/>
              <a:gd name="connsiteY82" fmla="*/ 165044 h 757775"/>
              <a:gd name="connsiteX83" fmla="*/ 256659 w 396229"/>
              <a:gd name="connsiteY83" fmla="*/ 142563 h 757775"/>
              <a:gd name="connsiteX84" fmla="*/ 279140 w 396229"/>
              <a:gd name="connsiteY84" fmla="*/ 165044 h 757775"/>
              <a:gd name="connsiteX85" fmla="*/ 279140 w 396229"/>
              <a:gd name="connsiteY85" fmla="*/ 22481 h 757775"/>
              <a:gd name="connsiteX86" fmla="*/ 256659 w 396229"/>
              <a:gd name="connsiteY86" fmla="*/ 44962 h 757775"/>
              <a:gd name="connsiteX87" fmla="*/ 234178 w 396229"/>
              <a:gd name="connsiteY87" fmla="*/ 22481 h 757775"/>
              <a:gd name="connsiteX88" fmla="*/ 256659 w 396229"/>
              <a:gd name="connsiteY88" fmla="*/ 0 h 757775"/>
              <a:gd name="connsiteX89" fmla="*/ 279140 w 396229"/>
              <a:gd name="connsiteY89" fmla="*/ 22481 h 757775"/>
              <a:gd name="connsiteX90" fmla="*/ 396229 w 396229"/>
              <a:gd name="connsiteY90" fmla="*/ 735294 h 757775"/>
              <a:gd name="connsiteX91" fmla="*/ 373748 w 396229"/>
              <a:gd name="connsiteY91" fmla="*/ 757775 h 757775"/>
              <a:gd name="connsiteX92" fmla="*/ 351267 w 396229"/>
              <a:gd name="connsiteY92" fmla="*/ 735294 h 757775"/>
              <a:gd name="connsiteX93" fmla="*/ 373748 w 396229"/>
              <a:gd name="connsiteY93" fmla="*/ 712813 h 757775"/>
              <a:gd name="connsiteX94" fmla="*/ 396229 w 396229"/>
              <a:gd name="connsiteY94" fmla="*/ 735294 h 757775"/>
              <a:gd name="connsiteX95" fmla="*/ 396229 w 396229"/>
              <a:gd name="connsiteY95" fmla="*/ 592731 h 757775"/>
              <a:gd name="connsiteX96" fmla="*/ 373748 w 396229"/>
              <a:gd name="connsiteY96" fmla="*/ 615212 h 757775"/>
              <a:gd name="connsiteX97" fmla="*/ 351267 w 396229"/>
              <a:gd name="connsiteY97" fmla="*/ 592731 h 757775"/>
              <a:gd name="connsiteX98" fmla="*/ 373748 w 396229"/>
              <a:gd name="connsiteY98" fmla="*/ 570250 h 757775"/>
              <a:gd name="connsiteX99" fmla="*/ 396229 w 396229"/>
              <a:gd name="connsiteY99" fmla="*/ 592731 h 757775"/>
              <a:gd name="connsiteX100" fmla="*/ 396229 w 396229"/>
              <a:gd name="connsiteY100" fmla="*/ 450169 h 757775"/>
              <a:gd name="connsiteX101" fmla="*/ 373748 w 396229"/>
              <a:gd name="connsiteY101" fmla="*/ 472650 h 757775"/>
              <a:gd name="connsiteX102" fmla="*/ 351267 w 396229"/>
              <a:gd name="connsiteY102" fmla="*/ 450169 h 757775"/>
              <a:gd name="connsiteX103" fmla="*/ 373748 w 396229"/>
              <a:gd name="connsiteY103" fmla="*/ 427688 h 757775"/>
              <a:gd name="connsiteX104" fmla="*/ 396229 w 396229"/>
              <a:gd name="connsiteY104" fmla="*/ 450169 h 757775"/>
              <a:gd name="connsiteX105" fmla="*/ 396229 w 396229"/>
              <a:gd name="connsiteY105" fmla="*/ 307606 h 757775"/>
              <a:gd name="connsiteX106" fmla="*/ 373748 w 396229"/>
              <a:gd name="connsiteY106" fmla="*/ 330087 h 757775"/>
              <a:gd name="connsiteX107" fmla="*/ 351267 w 396229"/>
              <a:gd name="connsiteY107" fmla="*/ 307606 h 757775"/>
              <a:gd name="connsiteX108" fmla="*/ 373748 w 396229"/>
              <a:gd name="connsiteY108" fmla="*/ 285125 h 757775"/>
              <a:gd name="connsiteX109" fmla="*/ 396229 w 396229"/>
              <a:gd name="connsiteY109" fmla="*/ 307606 h 757775"/>
              <a:gd name="connsiteX110" fmla="*/ 396229 w 396229"/>
              <a:gd name="connsiteY110" fmla="*/ 165044 h 757775"/>
              <a:gd name="connsiteX111" fmla="*/ 373748 w 396229"/>
              <a:gd name="connsiteY111" fmla="*/ 187525 h 757775"/>
              <a:gd name="connsiteX112" fmla="*/ 351267 w 396229"/>
              <a:gd name="connsiteY112" fmla="*/ 165044 h 757775"/>
              <a:gd name="connsiteX113" fmla="*/ 373748 w 396229"/>
              <a:gd name="connsiteY113" fmla="*/ 142563 h 757775"/>
              <a:gd name="connsiteX114" fmla="*/ 396229 w 396229"/>
              <a:gd name="connsiteY114" fmla="*/ 165044 h 757775"/>
              <a:gd name="connsiteX115" fmla="*/ 396229 w 396229"/>
              <a:gd name="connsiteY115" fmla="*/ 22481 h 757775"/>
              <a:gd name="connsiteX116" fmla="*/ 373748 w 396229"/>
              <a:gd name="connsiteY116" fmla="*/ 44962 h 757775"/>
              <a:gd name="connsiteX117" fmla="*/ 351267 w 396229"/>
              <a:gd name="connsiteY117" fmla="*/ 22481 h 757775"/>
              <a:gd name="connsiteX118" fmla="*/ 373748 w 396229"/>
              <a:gd name="connsiteY118" fmla="*/ 0 h 757775"/>
              <a:gd name="connsiteX119" fmla="*/ 396229 w 396229"/>
              <a:gd name="connsiteY119" fmla="*/ 22481 h 7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96229" h="757775">
                <a:moveTo>
                  <a:pt x="44962" y="735294"/>
                </a:moveTo>
                <a:cubicBezTo>
                  <a:pt x="44962" y="747710"/>
                  <a:pt x="34897" y="757775"/>
                  <a:pt x="22481" y="757775"/>
                </a:cubicBezTo>
                <a:cubicBezTo>
                  <a:pt x="10065" y="757775"/>
                  <a:pt x="0" y="747710"/>
                  <a:pt x="0" y="735294"/>
                </a:cubicBezTo>
                <a:cubicBezTo>
                  <a:pt x="0" y="722878"/>
                  <a:pt x="10065" y="712813"/>
                  <a:pt x="22481" y="712813"/>
                </a:cubicBezTo>
                <a:cubicBezTo>
                  <a:pt x="34897" y="712813"/>
                  <a:pt x="44962" y="722878"/>
                  <a:pt x="44962" y="735294"/>
                </a:cubicBezTo>
                <a:close/>
                <a:moveTo>
                  <a:pt x="44962" y="592731"/>
                </a:moveTo>
                <a:cubicBezTo>
                  <a:pt x="44962" y="605147"/>
                  <a:pt x="34897" y="615212"/>
                  <a:pt x="22481" y="615212"/>
                </a:cubicBezTo>
                <a:cubicBezTo>
                  <a:pt x="10065" y="615212"/>
                  <a:pt x="0" y="605147"/>
                  <a:pt x="0" y="592731"/>
                </a:cubicBezTo>
                <a:cubicBezTo>
                  <a:pt x="0" y="580315"/>
                  <a:pt x="10065" y="570250"/>
                  <a:pt x="22481" y="570250"/>
                </a:cubicBezTo>
                <a:cubicBezTo>
                  <a:pt x="34897" y="570250"/>
                  <a:pt x="44962" y="580315"/>
                  <a:pt x="44962" y="592731"/>
                </a:cubicBezTo>
                <a:close/>
                <a:moveTo>
                  <a:pt x="44962" y="450169"/>
                </a:moveTo>
                <a:cubicBezTo>
                  <a:pt x="44962" y="462585"/>
                  <a:pt x="34897" y="472650"/>
                  <a:pt x="22481" y="472650"/>
                </a:cubicBezTo>
                <a:cubicBezTo>
                  <a:pt x="10065" y="472650"/>
                  <a:pt x="0" y="462585"/>
                  <a:pt x="0" y="450169"/>
                </a:cubicBezTo>
                <a:cubicBezTo>
                  <a:pt x="0" y="437753"/>
                  <a:pt x="10065" y="427688"/>
                  <a:pt x="22481" y="427688"/>
                </a:cubicBezTo>
                <a:cubicBezTo>
                  <a:pt x="34897" y="427688"/>
                  <a:pt x="44962" y="437753"/>
                  <a:pt x="44962" y="450169"/>
                </a:cubicBezTo>
                <a:close/>
                <a:moveTo>
                  <a:pt x="44962" y="307606"/>
                </a:moveTo>
                <a:cubicBezTo>
                  <a:pt x="44962" y="320022"/>
                  <a:pt x="34897" y="330087"/>
                  <a:pt x="22481" y="330087"/>
                </a:cubicBezTo>
                <a:cubicBezTo>
                  <a:pt x="10065" y="330087"/>
                  <a:pt x="0" y="320022"/>
                  <a:pt x="0" y="307606"/>
                </a:cubicBezTo>
                <a:cubicBezTo>
                  <a:pt x="0" y="295190"/>
                  <a:pt x="10065" y="285125"/>
                  <a:pt x="22481" y="285125"/>
                </a:cubicBezTo>
                <a:cubicBezTo>
                  <a:pt x="34897" y="285125"/>
                  <a:pt x="44962" y="295190"/>
                  <a:pt x="44962" y="307606"/>
                </a:cubicBezTo>
                <a:close/>
                <a:moveTo>
                  <a:pt x="44962" y="165044"/>
                </a:moveTo>
                <a:cubicBezTo>
                  <a:pt x="44962" y="177460"/>
                  <a:pt x="34897" y="187525"/>
                  <a:pt x="22481" y="187525"/>
                </a:cubicBezTo>
                <a:cubicBezTo>
                  <a:pt x="10065" y="187525"/>
                  <a:pt x="0" y="177460"/>
                  <a:pt x="0" y="165044"/>
                </a:cubicBezTo>
                <a:cubicBezTo>
                  <a:pt x="0" y="152628"/>
                  <a:pt x="10065" y="142563"/>
                  <a:pt x="22481" y="142563"/>
                </a:cubicBezTo>
                <a:cubicBezTo>
                  <a:pt x="34897" y="142563"/>
                  <a:pt x="44962" y="152628"/>
                  <a:pt x="44962" y="165044"/>
                </a:cubicBezTo>
                <a:close/>
                <a:moveTo>
                  <a:pt x="44962" y="22481"/>
                </a:moveTo>
                <a:cubicBezTo>
                  <a:pt x="44962" y="34897"/>
                  <a:pt x="34897" y="44962"/>
                  <a:pt x="22481" y="44962"/>
                </a:cubicBezTo>
                <a:cubicBezTo>
                  <a:pt x="10065" y="44962"/>
                  <a:pt x="0" y="34897"/>
                  <a:pt x="0" y="22481"/>
                </a:cubicBezTo>
                <a:cubicBezTo>
                  <a:pt x="0" y="10065"/>
                  <a:pt x="10065" y="0"/>
                  <a:pt x="22481" y="0"/>
                </a:cubicBezTo>
                <a:cubicBezTo>
                  <a:pt x="34897" y="0"/>
                  <a:pt x="44962" y="10065"/>
                  <a:pt x="44962" y="22481"/>
                </a:cubicBezTo>
                <a:close/>
                <a:moveTo>
                  <a:pt x="162051" y="735294"/>
                </a:moveTo>
                <a:cubicBezTo>
                  <a:pt x="162051" y="747710"/>
                  <a:pt x="151986" y="757775"/>
                  <a:pt x="139570" y="757775"/>
                </a:cubicBezTo>
                <a:cubicBezTo>
                  <a:pt x="127154" y="757775"/>
                  <a:pt x="117089" y="747710"/>
                  <a:pt x="117089" y="735294"/>
                </a:cubicBezTo>
                <a:cubicBezTo>
                  <a:pt x="117089" y="722878"/>
                  <a:pt x="127154" y="712813"/>
                  <a:pt x="139570" y="712813"/>
                </a:cubicBezTo>
                <a:cubicBezTo>
                  <a:pt x="151986" y="712813"/>
                  <a:pt x="162051" y="722878"/>
                  <a:pt x="162051" y="735294"/>
                </a:cubicBezTo>
                <a:close/>
                <a:moveTo>
                  <a:pt x="162051" y="592731"/>
                </a:moveTo>
                <a:cubicBezTo>
                  <a:pt x="162051" y="605147"/>
                  <a:pt x="151986" y="615212"/>
                  <a:pt x="139570" y="615212"/>
                </a:cubicBezTo>
                <a:cubicBezTo>
                  <a:pt x="127154" y="615212"/>
                  <a:pt x="117089" y="605147"/>
                  <a:pt x="117089" y="592731"/>
                </a:cubicBezTo>
                <a:cubicBezTo>
                  <a:pt x="117089" y="580315"/>
                  <a:pt x="127154" y="570250"/>
                  <a:pt x="139570" y="570250"/>
                </a:cubicBezTo>
                <a:cubicBezTo>
                  <a:pt x="151986" y="570250"/>
                  <a:pt x="162051" y="580315"/>
                  <a:pt x="162051" y="592731"/>
                </a:cubicBezTo>
                <a:close/>
                <a:moveTo>
                  <a:pt x="162051" y="450169"/>
                </a:moveTo>
                <a:cubicBezTo>
                  <a:pt x="162051" y="462585"/>
                  <a:pt x="151986" y="472650"/>
                  <a:pt x="139570" y="472650"/>
                </a:cubicBezTo>
                <a:cubicBezTo>
                  <a:pt x="127154" y="472650"/>
                  <a:pt x="117089" y="462585"/>
                  <a:pt x="117089" y="450169"/>
                </a:cubicBezTo>
                <a:cubicBezTo>
                  <a:pt x="117089" y="437753"/>
                  <a:pt x="127154" y="427688"/>
                  <a:pt x="139570" y="427688"/>
                </a:cubicBezTo>
                <a:cubicBezTo>
                  <a:pt x="151986" y="427688"/>
                  <a:pt x="162051" y="437753"/>
                  <a:pt x="162051" y="450169"/>
                </a:cubicBezTo>
                <a:close/>
                <a:moveTo>
                  <a:pt x="162051" y="307606"/>
                </a:moveTo>
                <a:cubicBezTo>
                  <a:pt x="162051" y="320022"/>
                  <a:pt x="151986" y="330087"/>
                  <a:pt x="139570" y="330087"/>
                </a:cubicBezTo>
                <a:cubicBezTo>
                  <a:pt x="127154" y="330087"/>
                  <a:pt x="117089" y="320022"/>
                  <a:pt x="117089" y="307606"/>
                </a:cubicBezTo>
                <a:cubicBezTo>
                  <a:pt x="117089" y="295190"/>
                  <a:pt x="127154" y="285125"/>
                  <a:pt x="139570" y="285125"/>
                </a:cubicBezTo>
                <a:cubicBezTo>
                  <a:pt x="151986" y="285125"/>
                  <a:pt x="162051" y="295190"/>
                  <a:pt x="162051" y="307606"/>
                </a:cubicBezTo>
                <a:close/>
                <a:moveTo>
                  <a:pt x="162051" y="165044"/>
                </a:moveTo>
                <a:cubicBezTo>
                  <a:pt x="162051" y="177460"/>
                  <a:pt x="151986" y="187525"/>
                  <a:pt x="139570" y="187525"/>
                </a:cubicBezTo>
                <a:cubicBezTo>
                  <a:pt x="127154" y="187525"/>
                  <a:pt x="117089" y="177460"/>
                  <a:pt x="117089" y="165044"/>
                </a:cubicBezTo>
                <a:cubicBezTo>
                  <a:pt x="117089" y="152628"/>
                  <a:pt x="127154" y="142563"/>
                  <a:pt x="139570" y="142563"/>
                </a:cubicBezTo>
                <a:cubicBezTo>
                  <a:pt x="151986" y="142563"/>
                  <a:pt x="162051" y="152628"/>
                  <a:pt x="162051" y="165044"/>
                </a:cubicBezTo>
                <a:close/>
                <a:moveTo>
                  <a:pt x="162051" y="22481"/>
                </a:moveTo>
                <a:cubicBezTo>
                  <a:pt x="162051" y="34897"/>
                  <a:pt x="151986" y="44962"/>
                  <a:pt x="139570" y="44962"/>
                </a:cubicBezTo>
                <a:cubicBezTo>
                  <a:pt x="127154" y="44962"/>
                  <a:pt x="117089" y="34897"/>
                  <a:pt x="117089" y="22481"/>
                </a:cubicBezTo>
                <a:cubicBezTo>
                  <a:pt x="117089" y="10065"/>
                  <a:pt x="127154" y="0"/>
                  <a:pt x="139570" y="0"/>
                </a:cubicBezTo>
                <a:cubicBezTo>
                  <a:pt x="151986" y="0"/>
                  <a:pt x="162051" y="10065"/>
                  <a:pt x="162051" y="22481"/>
                </a:cubicBezTo>
                <a:close/>
                <a:moveTo>
                  <a:pt x="279140" y="735294"/>
                </a:moveTo>
                <a:cubicBezTo>
                  <a:pt x="279140" y="747710"/>
                  <a:pt x="269075" y="757775"/>
                  <a:pt x="256659" y="757775"/>
                </a:cubicBezTo>
                <a:cubicBezTo>
                  <a:pt x="244243" y="757775"/>
                  <a:pt x="234178" y="747710"/>
                  <a:pt x="234178" y="735294"/>
                </a:cubicBezTo>
                <a:cubicBezTo>
                  <a:pt x="234178" y="722878"/>
                  <a:pt x="244243" y="712813"/>
                  <a:pt x="256659" y="712813"/>
                </a:cubicBezTo>
                <a:cubicBezTo>
                  <a:pt x="269075" y="712813"/>
                  <a:pt x="279140" y="722878"/>
                  <a:pt x="279140" y="735294"/>
                </a:cubicBezTo>
                <a:close/>
                <a:moveTo>
                  <a:pt x="279140" y="592731"/>
                </a:moveTo>
                <a:cubicBezTo>
                  <a:pt x="279140" y="605147"/>
                  <a:pt x="269075" y="615212"/>
                  <a:pt x="256659" y="615212"/>
                </a:cubicBezTo>
                <a:cubicBezTo>
                  <a:pt x="244243" y="615212"/>
                  <a:pt x="234178" y="605147"/>
                  <a:pt x="234178" y="592731"/>
                </a:cubicBezTo>
                <a:cubicBezTo>
                  <a:pt x="234178" y="580315"/>
                  <a:pt x="244243" y="570250"/>
                  <a:pt x="256659" y="570250"/>
                </a:cubicBezTo>
                <a:cubicBezTo>
                  <a:pt x="269075" y="570250"/>
                  <a:pt x="279140" y="580315"/>
                  <a:pt x="279140" y="592731"/>
                </a:cubicBezTo>
                <a:close/>
                <a:moveTo>
                  <a:pt x="279140" y="450169"/>
                </a:moveTo>
                <a:cubicBezTo>
                  <a:pt x="279140" y="462585"/>
                  <a:pt x="269075" y="472650"/>
                  <a:pt x="256659" y="472650"/>
                </a:cubicBezTo>
                <a:cubicBezTo>
                  <a:pt x="244243" y="472650"/>
                  <a:pt x="234178" y="462585"/>
                  <a:pt x="234178" y="450169"/>
                </a:cubicBezTo>
                <a:cubicBezTo>
                  <a:pt x="234178" y="437753"/>
                  <a:pt x="244243" y="427688"/>
                  <a:pt x="256659" y="427688"/>
                </a:cubicBezTo>
                <a:cubicBezTo>
                  <a:pt x="269075" y="427688"/>
                  <a:pt x="279140" y="437753"/>
                  <a:pt x="279140" y="450169"/>
                </a:cubicBezTo>
                <a:close/>
                <a:moveTo>
                  <a:pt x="279140" y="307606"/>
                </a:moveTo>
                <a:cubicBezTo>
                  <a:pt x="279140" y="320022"/>
                  <a:pt x="269075" y="330087"/>
                  <a:pt x="256659" y="330087"/>
                </a:cubicBezTo>
                <a:cubicBezTo>
                  <a:pt x="244243" y="330087"/>
                  <a:pt x="234178" y="320022"/>
                  <a:pt x="234178" y="307606"/>
                </a:cubicBezTo>
                <a:cubicBezTo>
                  <a:pt x="234178" y="295190"/>
                  <a:pt x="244243" y="285125"/>
                  <a:pt x="256659" y="285125"/>
                </a:cubicBezTo>
                <a:cubicBezTo>
                  <a:pt x="269075" y="285125"/>
                  <a:pt x="279140" y="295190"/>
                  <a:pt x="279140" y="307606"/>
                </a:cubicBezTo>
                <a:close/>
                <a:moveTo>
                  <a:pt x="279140" y="165044"/>
                </a:moveTo>
                <a:cubicBezTo>
                  <a:pt x="279140" y="177460"/>
                  <a:pt x="269075" y="187525"/>
                  <a:pt x="256659" y="187525"/>
                </a:cubicBezTo>
                <a:cubicBezTo>
                  <a:pt x="244243" y="187525"/>
                  <a:pt x="234178" y="177460"/>
                  <a:pt x="234178" y="165044"/>
                </a:cubicBezTo>
                <a:cubicBezTo>
                  <a:pt x="234178" y="152628"/>
                  <a:pt x="244243" y="142563"/>
                  <a:pt x="256659" y="142563"/>
                </a:cubicBezTo>
                <a:cubicBezTo>
                  <a:pt x="269075" y="142563"/>
                  <a:pt x="279140" y="152628"/>
                  <a:pt x="279140" y="165044"/>
                </a:cubicBezTo>
                <a:close/>
                <a:moveTo>
                  <a:pt x="279140" y="22481"/>
                </a:moveTo>
                <a:cubicBezTo>
                  <a:pt x="279140" y="34897"/>
                  <a:pt x="269075" y="44962"/>
                  <a:pt x="256659" y="44962"/>
                </a:cubicBezTo>
                <a:cubicBezTo>
                  <a:pt x="244243" y="44962"/>
                  <a:pt x="234178" y="34897"/>
                  <a:pt x="234178" y="22481"/>
                </a:cubicBezTo>
                <a:cubicBezTo>
                  <a:pt x="234178" y="10065"/>
                  <a:pt x="244243" y="0"/>
                  <a:pt x="256659" y="0"/>
                </a:cubicBezTo>
                <a:cubicBezTo>
                  <a:pt x="269075" y="0"/>
                  <a:pt x="279140" y="10065"/>
                  <a:pt x="279140" y="22481"/>
                </a:cubicBezTo>
                <a:close/>
                <a:moveTo>
                  <a:pt x="396229" y="735294"/>
                </a:moveTo>
                <a:cubicBezTo>
                  <a:pt x="396229" y="747710"/>
                  <a:pt x="386164" y="757775"/>
                  <a:pt x="373748" y="757775"/>
                </a:cubicBezTo>
                <a:cubicBezTo>
                  <a:pt x="361332" y="757775"/>
                  <a:pt x="351267" y="747710"/>
                  <a:pt x="351267" y="735294"/>
                </a:cubicBezTo>
                <a:cubicBezTo>
                  <a:pt x="351267" y="722878"/>
                  <a:pt x="361332" y="712813"/>
                  <a:pt x="373748" y="712813"/>
                </a:cubicBezTo>
                <a:cubicBezTo>
                  <a:pt x="386164" y="712813"/>
                  <a:pt x="396229" y="722878"/>
                  <a:pt x="396229" y="735294"/>
                </a:cubicBezTo>
                <a:close/>
                <a:moveTo>
                  <a:pt x="396229" y="592731"/>
                </a:moveTo>
                <a:cubicBezTo>
                  <a:pt x="396229" y="605147"/>
                  <a:pt x="386164" y="615212"/>
                  <a:pt x="373748" y="615212"/>
                </a:cubicBezTo>
                <a:cubicBezTo>
                  <a:pt x="361332" y="615212"/>
                  <a:pt x="351267" y="605147"/>
                  <a:pt x="351267" y="592731"/>
                </a:cubicBezTo>
                <a:cubicBezTo>
                  <a:pt x="351267" y="580315"/>
                  <a:pt x="361332" y="570250"/>
                  <a:pt x="373748" y="570250"/>
                </a:cubicBezTo>
                <a:cubicBezTo>
                  <a:pt x="386164" y="570250"/>
                  <a:pt x="396229" y="580315"/>
                  <a:pt x="396229" y="592731"/>
                </a:cubicBezTo>
                <a:close/>
                <a:moveTo>
                  <a:pt x="396229" y="450169"/>
                </a:moveTo>
                <a:cubicBezTo>
                  <a:pt x="396229" y="462585"/>
                  <a:pt x="386164" y="472650"/>
                  <a:pt x="373748" y="472650"/>
                </a:cubicBezTo>
                <a:cubicBezTo>
                  <a:pt x="361332" y="472650"/>
                  <a:pt x="351267" y="462585"/>
                  <a:pt x="351267" y="450169"/>
                </a:cubicBezTo>
                <a:cubicBezTo>
                  <a:pt x="351267" y="437753"/>
                  <a:pt x="361332" y="427688"/>
                  <a:pt x="373748" y="427688"/>
                </a:cubicBezTo>
                <a:cubicBezTo>
                  <a:pt x="386164" y="427688"/>
                  <a:pt x="396229" y="437753"/>
                  <a:pt x="396229" y="450169"/>
                </a:cubicBezTo>
                <a:close/>
                <a:moveTo>
                  <a:pt x="396229" y="307606"/>
                </a:moveTo>
                <a:cubicBezTo>
                  <a:pt x="396229" y="320022"/>
                  <a:pt x="386164" y="330087"/>
                  <a:pt x="373748" y="330087"/>
                </a:cubicBezTo>
                <a:cubicBezTo>
                  <a:pt x="361332" y="330087"/>
                  <a:pt x="351267" y="320022"/>
                  <a:pt x="351267" y="307606"/>
                </a:cubicBezTo>
                <a:cubicBezTo>
                  <a:pt x="351267" y="295190"/>
                  <a:pt x="361332" y="285125"/>
                  <a:pt x="373748" y="285125"/>
                </a:cubicBezTo>
                <a:cubicBezTo>
                  <a:pt x="386164" y="285125"/>
                  <a:pt x="396229" y="295190"/>
                  <a:pt x="396229" y="307606"/>
                </a:cubicBezTo>
                <a:close/>
                <a:moveTo>
                  <a:pt x="396229" y="165044"/>
                </a:moveTo>
                <a:cubicBezTo>
                  <a:pt x="396229" y="177460"/>
                  <a:pt x="386164" y="187525"/>
                  <a:pt x="373748" y="187525"/>
                </a:cubicBezTo>
                <a:cubicBezTo>
                  <a:pt x="361332" y="187525"/>
                  <a:pt x="351267" y="177460"/>
                  <a:pt x="351267" y="165044"/>
                </a:cubicBezTo>
                <a:cubicBezTo>
                  <a:pt x="351267" y="152628"/>
                  <a:pt x="361332" y="142563"/>
                  <a:pt x="373748" y="142563"/>
                </a:cubicBezTo>
                <a:cubicBezTo>
                  <a:pt x="386164" y="142563"/>
                  <a:pt x="396229" y="152628"/>
                  <a:pt x="396229" y="165044"/>
                </a:cubicBezTo>
                <a:close/>
                <a:moveTo>
                  <a:pt x="396229" y="22481"/>
                </a:moveTo>
                <a:cubicBezTo>
                  <a:pt x="396229" y="34897"/>
                  <a:pt x="386164" y="44962"/>
                  <a:pt x="373748" y="44962"/>
                </a:cubicBezTo>
                <a:cubicBezTo>
                  <a:pt x="361332" y="44962"/>
                  <a:pt x="351267" y="34897"/>
                  <a:pt x="351267" y="22481"/>
                </a:cubicBezTo>
                <a:cubicBezTo>
                  <a:pt x="351267" y="10065"/>
                  <a:pt x="361332" y="0"/>
                  <a:pt x="373748" y="0"/>
                </a:cubicBezTo>
                <a:cubicBezTo>
                  <a:pt x="386164" y="0"/>
                  <a:pt x="396229" y="10065"/>
                  <a:pt x="396229" y="22481"/>
                </a:cubicBezTo>
                <a:close/>
              </a:path>
            </a:pathLst>
          </a:custGeom>
          <a:gradFill flip="none" rotWithShape="1">
            <a:gsLst>
              <a:gs pos="0">
                <a:srgbClr val="225EFF">
                  <a:alpha val="0"/>
                </a:srgbClr>
              </a:gs>
              <a:gs pos="100000">
                <a:schemeClr val="bg1"/>
              </a:gs>
            </a:gsLst>
            <a:lin ang="1548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A5043BA4-1139-E343-0435-BF5A523D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  <p:bldP spid="58" grpId="0"/>
      <p:bldP spid="58" grpId="1"/>
      <p:bldP spid="74" grpId="0" animBg="1"/>
      <p:bldP spid="74" grpId="1" animBg="1"/>
      <p:bldP spid="90" grpId="0" animBg="1"/>
      <p:bldP spid="90" grpId="1" animBg="1"/>
      <p:bldP spid="9" grpId="0"/>
      <p:bldP spid="9" grpId="1"/>
      <p:bldP spid="123" grpId="0" bldLvl="0" animBg="1"/>
      <p:bldP spid="1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H="1">
            <a:off x="963930" y="0"/>
            <a:ext cx="12192000" cy="68580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09059" y="2603997"/>
            <a:ext cx="4977765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5400" dirty="0">
                <a:solidFill>
                  <a:schemeClr val="bg1"/>
                </a:soli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业务概述</a:t>
            </a:r>
            <a:endParaRPr lang="zh-CN" altLang="en-US" sz="5400" b="1" kern="0" dirty="0">
              <a:solidFill>
                <a:schemeClr val="bg1"/>
              </a:solidFill>
              <a:effectLst>
                <a:reflection blurRad="101600" stA="71000" endA="50" endPos="43000" dir="5400000" sy="-100000" algn="bl" rotWithShape="0"/>
              </a:effectLst>
              <a:latin typeface="字魂151号-联盟综艺体" panose="00000500000000000000" charset="-122"/>
              <a:ea typeface="字魂151号-联盟综艺体" panose="000005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3930" y="3858260"/>
            <a:ext cx="4907280" cy="82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rPr>
              <a:t>保障爱采购自然流量持续增长，依靠百度的搜索能力，提升搜索导流的占比。</a:t>
            </a:r>
            <a:endParaRPr lang="en-US" altLang="zh-CN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思源黑体 CN Light" panose="020B03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rcRect l="27629" r="27629"/>
          <a:stretch/>
        </p:blipFill>
        <p:spPr>
          <a:xfrm>
            <a:off x="5986824" y="-530225"/>
            <a:ext cx="4850765" cy="6073775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056005" y="3557270"/>
            <a:ext cx="5344795" cy="8445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66FE">
                  <a:alpha val="0"/>
                </a:srgbClr>
              </a:gs>
              <a:gs pos="100000">
                <a:srgbClr val="FFFFF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731625" y="358140"/>
            <a:ext cx="128270" cy="1104900"/>
            <a:chOff x="411" y="421"/>
            <a:chExt cx="227" cy="1955"/>
          </a:xfrm>
          <a:gradFill>
            <a:gsLst>
              <a:gs pos="0">
                <a:srgbClr val="67B3FF"/>
              </a:gs>
              <a:gs pos="100000">
                <a:srgbClr val="225EFF"/>
              </a:gs>
            </a:gsLst>
            <a:lin ang="5400000" scaled="0"/>
          </a:gradFill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411" y="421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11" y="853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>
              <p:custDataLst>
                <p:tags r:id="rId5"/>
              </p:custDataLst>
            </p:nvPr>
          </p:nvSpPr>
          <p:spPr>
            <a:xfrm>
              <a:off x="411" y="1285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椭圆 14"/>
            <p:cNvSpPr/>
            <p:nvPr>
              <p:custDataLst>
                <p:tags r:id="rId6"/>
              </p:custDataLst>
            </p:nvPr>
          </p:nvSpPr>
          <p:spPr>
            <a:xfrm>
              <a:off x="411" y="1717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椭圆 15"/>
            <p:cNvSpPr/>
            <p:nvPr>
              <p:custDataLst>
                <p:tags r:id="rId7"/>
              </p:custDataLst>
            </p:nvPr>
          </p:nvSpPr>
          <p:spPr>
            <a:xfrm>
              <a:off x="411" y="2149"/>
              <a:ext cx="227" cy="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0" name="椭圆 89"/>
          <p:cNvSpPr/>
          <p:nvPr/>
        </p:nvSpPr>
        <p:spPr>
          <a:xfrm>
            <a:off x="2745105" y="705485"/>
            <a:ext cx="1103630" cy="1103630"/>
          </a:xfrm>
          <a:prstGeom prst="ellipse">
            <a:avLst/>
          </a:prstGeom>
          <a:gradFill>
            <a:gsLst>
              <a:gs pos="0">
                <a:srgbClr val="3152FF">
                  <a:alpha val="0"/>
                </a:srgbClr>
              </a:gs>
              <a:gs pos="100000">
                <a:schemeClr val="bg1">
                  <a:alpha val="36000"/>
                </a:schemeClr>
              </a:gs>
            </a:gsLst>
            <a:lin ang="17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思源黑体 CN Light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059" y="1506626"/>
            <a:ext cx="2504984" cy="9262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6600" i="1" dirty="0">
                <a:gradFill>
                  <a:gsLst>
                    <a:gs pos="0">
                      <a:schemeClr val="bg1"/>
                    </a:gs>
                    <a:gs pos="100000">
                      <a:srgbClr val="4B90FF">
                        <a:alpha val="0"/>
                      </a:srgbClr>
                    </a:gs>
                  </a:gsLst>
                  <a:lin ang="5400000" scaled="0"/>
                </a:gradFill>
                <a:effectLst>
                  <a:reflection blurRad="101600" stA="71000" endA="50" endPos="43000" dir="5400000" sy="-100000" algn="bl" rotWithShape="0"/>
                </a:effectLst>
                <a:latin typeface="字魂151号-联盟综艺体" panose="00000500000000000000" charset="-122"/>
                <a:ea typeface="字魂151号-联盟综艺体" panose="00000500000000000000" charset="-122"/>
                <a:cs typeface="思源黑体 CN Bold" panose="020B0800000000000000" charset="-122"/>
                <a:sym typeface="+mn-ea"/>
              </a:rPr>
              <a:t>ONE</a:t>
            </a:r>
          </a:p>
        </p:txBody>
      </p:sp>
      <p:sp>
        <p:nvSpPr>
          <p:cNvPr id="123" name="任意多边形: 形状 122"/>
          <p:cNvSpPr/>
          <p:nvPr>
            <p:custDataLst>
              <p:tags r:id="rId2"/>
            </p:custDataLst>
          </p:nvPr>
        </p:nvSpPr>
        <p:spPr>
          <a:xfrm rot="16200000">
            <a:off x="5469890" y="1089025"/>
            <a:ext cx="494665" cy="945515"/>
          </a:xfrm>
          <a:custGeom>
            <a:avLst/>
            <a:gdLst>
              <a:gd name="connsiteX0" fmla="*/ 44962 w 396229"/>
              <a:gd name="connsiteY0" fmla="*/ 735294 h 757775"/>
              <a:gd name="connsiteX1" fmla="*/ 22481 w 396229"/>
              <a:gd name="connsiteY1" fmla="*/ 757775 h 757775"/>
              <a:gd name="connsiteX2" fmla="*/ 0 w 396229"/>
              <a:gd name="connsiteY2" fmla="*/ 735294 h 757775"/>
              <a:gd name="connsiteX3" fmla="*/ 22481 w 396229"/>
              <a:gd name="connsiteY3" fmla="*/ 712813 h 757775"/>
              <a:gd name="connsiteX4" fmla="*/ 44962 w 396229"/>
              <a:gd name="connsiteY4" fmla="*/ 735294 h 757775"/>
              <a:gd name="connsiteX5" fmla="*/ 44962 w 396229"/>
              <a:gd name="connsiteY5" fmla="*/ 592731 h 757775"/>
              <a:gd name="connsiteX6" fmla="*/ 22481 w 396229"/>
              <a:gd name="connsiteY6" fmla="*/ 615212 h 757775"/>
              <a:gd name="connsiteX7" fmla="*/ 0 w 396229"/>
              <a:gd name="connsiteY7" fmla="*/ 592731 h 757775"/>
              <a:gd name="connsiteX8" fmla="*/ 22481 w 396229"/>
              <a:gd name="connsiteY8" fmla="*/ 570250 h 757775"/>
              <a:gd name="connsiteX9" fmla="*/ 44962 w 396229"/>
              <a:gd name="connsiteY9" fmla="*/ 592731 h 757775"/>
              <a:gd name="connsiteX10" fmla="*/ 44962 w 396229"/>
              <a:gd name="connsiteY10" fmla="*/ 450169 h 757775"/>
              <a:gd name="connsiteX11" fmla="*/ 22481 w 396229"/>
              <a:gd name="connsiteY11" fmla="*/ 472650 h 757775"/>
              <a:gd name="connsiteX12" fmla="*/ 0 w 396229"/>
              <a:gd name="connsiteY12" fmla="*/ 450169 h 757775"/>
              <a:gd name="connsiteX13" fmla="*/ 22481 w 396229"/>
              <a:gd name="connsiteY13" fmla="*/ 427688 h 757775"/>
              <a:gd name="connsiteX14" fmla="*/ 44962 w 396229"/>
              <a:gd name="connsiteY14" fmla="*/ 450169 h 757775"/>
              <a:gd name="connsiteX15" fmla="*/ 44962 w 396229"/>
              <a:gd name="connsiteY15" fmla="*/ 307606 h 757775"/>
              <a:gd name="connsiteX16" fmla="*/ 22481 w 396229"/>
              <a:gd name="connsiteY16" fmla="*/ 330087 h 757775"/>
              <a:gd name="connsiteX17" fmla="*/ 0 w 396229"/>
              <a:gd name="connsiteY17" fmla="*/ 307606 h 757775"/>
              <a:gd name="connsiteX18" fmla="*/ 22481 w 396229"/>
              <a:gd name="connsiteY18" fmla="*/ 285125 h 757775"/>
              <a:gd name="connsiteX19" fmla="*/ 44962 w 396229"/>
              <a:gd name="connsiteY19" fmla="*/ 307606 h 757775"/>
              <a:gd name="connsiteX20" fmla="*/ 44962 w 396229"/>
              <a:gd name="connsiteY20" fmla="*/ 165044 h 757775"/>
              <a:gd name="connsiteX21" fmla="*/ 22481 w 396229"/>
              <a:gd name="connsiteY21" fmla="*/ 187525 h 757775"/>
              <a:gd name="connsiteX22" fmla="*/ 0 w 396229"/>
              <a:gd name="connsiteY22" fmla="*/ 165044 h 757775"/>
              <a:gd name="connsiteX23" fmla="*/ 22481 w 396229"/>
              <a:gd name="connsiteY23" fmla="*/ 142563 h 757775"/>
              <a:gd name="connsiteX24" fmla="*/ 44962 w 396229"/>
              <a:gd name="connsiteY24" fmla="*/ 165044 h 757775"/>
              <a:gd name="connsiteX25" fmla="*/ 44962 w 396229"/>
              <a:gd name="connsiteY25" fmla="*/ 22481 h 757775"/>
              <a:gd name="connsiteX26" fmla="*/ 22481 w 396229"/>
              <a:gd name="connsiteY26" fmla="*/ 44962 h 757775"/>
              <a:gd name="connsiteX27" fmla="*/ 0 w 396229"/>
              <a:gd name="connsiteY27" fmla="*/ 22481 h 757775"/>
              <a:gd name="connsiteX28" fmla="*/ 22481 w 396229"/>
              <a:gd name="connsiteY28" fmla="*/ 0 h 757775"/>
              <a:gd name="connsiteX29" fmla="*/ 44962 w 396229"/>
              <a:gd name="connsiteY29" fmla="*/ 22481 h 757775"/>
              <a:gd name="connsiteX30" fmla="*/ 162051 w 396229"/>
              <a:gd name="connsiteY30" fmla="*/ 735294 h 757775"/>
              <a:gd name="connsiteX31" fmla="*/ 139570 w 396229"/>
              <a:gd name="connsiteY31" fmla="*/ 757775 h 757775"/>
              <a:gd name="connsiteX32" fmla="*/ 117089 w 396229"/>
              <a:gd name="connsiteY32" fmla="*/ 735294 h 757775"/>
              <a:gd name="connsiteX33" fmla="*/ 139570 w 396229"/>
              <a:gd name="connsiteY33" fmla="*/ 712813 h 757775"/>
              <a:gd name="connsiteX34" fmla="*/ 162051 w 396229"/>
              <a:gd name="connsiteY34" fmla="*/ 735294 h 757775"/>
              <a:gd name="connsiteX35" fmla="*/ 162051 w 396229"/>
              <a:gd name="connsiteY35" fmla="*/ 592731 h 757775"/>
              <a:gd name="connsiteX36" fmla="*/ 139570 w 396229"/>
              <a:gd name="connsiteY36" fmla="*/ 615212 h 757775"/>
              <a:gd name="connsiteX37" fmla="*/ 117089 w 396229"/>
              <a:gd name="connsiteY37" fmla="*/ 592731 h 757775"/>
              <a:gd name="connsiteX38" fmla="*/ 139570 w 396229"/>
              <a:gd name="connsiteY38" fmla="*/ 570250 h 757775"/>
              <a:gd name="connsiteX39" fmla="*/ 162051 w 396229"/>
              <a:gd name="connsiteY39" fmla="*/ 592731 h 757775"/>
              <a:gd name="connsiteX40" fmla="*/ 162051 w 396229"/>
              <a:gd name="connsiteY40" fmla="*/ 450169 h 757775"/>
              <a:gd name="connsiteX41" fmla="*/ 139570 w 396229"/>
              <a:gd name="connsiteY41" fmla="*/ 472650 h 757775"/>
              <a:gd name="connsiteX42" fmla="*/ 117089 w 396229"/>
              <a:gd name="connsiteY42" fmla="*/ 450169 h 757775"/>
              <a:gd name="connsiteX43" fmla="*/ 139570 w 396229"/>
              <a:gd name="connsiteY43" fmla="*/ 427688 h 757775"/>
              <a:gd name="connsiteX44" fmla="*/ 162051 w 396229"/>
              <a:gd name="connsiteY44" fmla="*/ 450169 h 757775"/>
              <a:gd name="connsiteX45" fmla="*/ 162051 w 396229"/>
              <a:gd name="connsiteY45" fmla="*/ 307606 h 757775"/>
              <a:gd name="connsiteX46" fmla="*/ 139570 w 396229"/>
              <a:gd name="connsiteY46" fmla="*/ 330087 h 757775"/>
              <a:gd name="connsiteX47" fmla="*/ 117089 w 396229"/>
              <a:gd name="connsiteY47" fmla="*/ 307606 h 757775"/>
              <a:gd name="connsiteX48" fmla="*/ 139570 w 396229"/>
              <a:gd name="connsiteY48" fmla="*/ 285125 h 757775"/>
              <a:gd name="connsiteX49" fmla="*/ 162051 w 396229"/>
              <a:gd name="connsiteY49" fmla="*/ 307606 h 757775"/>
              <a:gd name="connsiteX50" fmla="*/ 162051 w 396229"/>
              <a:gd name="connsiteY50" fmla="*/ 165044 h 757775"/>
              <a:gd name="connsiteX51" fmla="*/ 139570 w 396229"/>
              <a:gd name="connsiteY51" fmla="*/ 187525 h 757775"/>
              <a:gd name="connsiteX52" fmla="*/ 117089 w 396229"/>
              <a:gd name="connsiteY52" fmla="*/ 165044 h 757775"/>
              <a:gd name="connsiteX53" fmla="*/ 139570 w 396229"/>
              <a:gd name="connsiteY53" fmla="*/ 142563 h 757775"/>
              <a:gd name="connsiteX54" fmla="*/ 162051 w 396229"/>
              <a:gd name="connsiteY54" fmla="*/ 165044 h 757775"/>
              <a:gd name="connsiteX55" fmla="*/ 162051 w 396229"/>
              <a:gd name="connsiteY55" fmla="*/ 22481 h 757775"/>
              <a:gd name="connsiteX56" fmla="*/ 139570 w 396229"/>
              <a:gd name="connsiteY56" fmla="*/ 44962 h 757775"/>
              <a:gd name="connsiteX57" fmla="*/ 117089 w 396229"/>
              <a:gd name="connsiteY57" fmla="*/ 22481 h 757775"/>
              <a:gd name="connsiteX58" fmla="*/ 139570 w 396229"/>
              <a:gd name="connsiteY58" fmla="*/ 0 h 757775"/>
              <a:gd name="connsiteX59" fmla="*/ 162051 w 396229"/>
              <a:gd name="connsiteY59" fmla="*/ 22481 h 757775"/>
              <a:gd name="connsiteX60" fmla="*/ 279140 w 396229"/>
              <a:gd name="connsiteY60" fmla="*/ 735294 h 757775"/>
              <a:gd name="connsiteX61" fmla="*/ 256659 w 396229"/>
              <a:gd name="connsiteY61" fmla="*/ 757775 h 757775"/>
              <a:gd name="connsiteX62" fmla="*/ 234178 w 396229"/>
              <a:gd name="connsiteY62" fmla="*/ 735294 h 757775"/>
              <a:gd name="connsiteX63" fmla="*/ 256659 w 396229"/>
              <a:gd name="connsiteY63" fmla="*/ 712813 h 757775"/>
              <a:gd name="connsiteX64" fmla="*/ 279140 w 396229"/>
              <a:gd name="connsiteY64" fmla="*/ 735294 h 757775"/>
              <a:gd name="connsiteX65" fmla="*/ 279140 w 396229"/>
              <a:gd name="connsiteY65" fmla="*/ 592731 h 757775"/>
              <a:gd name="connsiteX66" fmla="*/ 256659 w 396229"/>
              <a:gd name="connsiteY66" fmla="*/ 615212 h 757775"/>
              <a:gd name="connsiteX67" fmla="*/ 234178 w 396229"/>
              <a:gd name="connsiteY67" fmla="*/ 592731 h 757775"/>
              <a:gd name="connsiteX68" fmla="*/ 256659 w 396229"/>
              <a:gd name="connsiteY68" fmla="*/ 570250 h 757775"/>
              <a:gd name="connsiteX69" fmla="*/ 279140 w 396229"/>
              <a:gd name="connsiteY69" fmla="*/ 592731 h 757775"/>
              <a:gd name="connsiteX70" fmla="*/ 279140 w 396229"/>
              <a:gd name="connsiteY70" fmla="*/ 450169 h 757775"/>
              <a:gd name="connsiteX71" fmla="*/ 256659 w 396229"/>
              <a:gd name="connsiteY71" fmla="*/ 472650 h 757775"/>
              <a:gd name="connsiteX72" fmla="*/ 234178 w 396229"/>
              <a:gd name="connsiteY72" fmla="*/ 450169 h 757775"/>
              <a:gd name="connsiteX73" fmla="*/ 256659 w 396229"/>
              <a:gd name="connsiteY73" fmla="*/ 427688 h 757775"/>
              <a:gd name="connsiteX74" fmla="*/ 279140 w 396229"/>
              <a:gd name="connsiteY74" fmla="*/ 450169 h 757775"/>
              <a:gd name="connsiteX75" fmla="*/ 279140 w 396229"/>
              <a:gd name="connsiteY75" fmla="*/ 307606 h 757775"/>
              <a:gd name="connsiteX76" fmla="*/ 256659 w 396229"/>
              <a:gd name="connsiteY76" fmla="*/ 330087 h 757775"/>
              <a:gd name="connsiteX77" fmla="*/ 234178 w 396229"/>
              <a:gd name="connsiteY77" fmla="*/ 307606 h 757775"/>
              <a:gd name="connsiteX78" fmla="*/ 256659 w 396229"/>
              <a:gd name="connsiteY78" fmla="*/ 285125 h 757775"/>
              <a:gd name="connsiteX79" fmla="*/ 279140 w 396229"/>
              <a:gd name="connsiteY79" fmla="*/ 307606 h 757775"/>
              <a:gd name="connsiteX80" fmla="*/ 279140 w 396229"/>
              <a:gd name="connsiteY80" fmla="*/ 165044 h 757775"/>
              <a:gd name="connsiteX81" fmla="*/ 256659 w 396229"/>
              <a:gd name="connsiteY81" fmla="*/ 187525 h 757775"/>
              <a:gd name="connsiteX82" fmla="*/ 234178 w 396229"/>
              <a:gd name="connsiteY82" fmla="*/ 165044 h 757775"/>
              <a:gd name="connsiteX83" fmla="*/ 256659 w 396229"/>
              <a:gd name="connsiteY83" fmla="*/ 142563 h 757775"/>
              <a:gd name="connsiteX84" fmla="*/ 279140 w 396229"/>
              <a:gd name="connsiteY84" fmla="*/ 165044 h 757775"/>
              <a:gd name="connsiteX85" fmla="*/ 279140 w 396229"/>
              <a:gd name="connsiteY85" fmla="*/ 22481 h 757775"/>
              <a:gd name="connsiteX86" fmla="*/ 256659 w 396229"/>
              <a:gd name="connsiteY86" fmla="*/ 44962 h 757775"/>
              <a:gd name="connsiteX87" fmla="*/ 234178 w 396229"/>
              <a:gd name="connsiteY87" fmla="*/ 22481 h 757775"/>
              <a:gd name="connsiteX88" fmla="*/ 256659 w 396229"/>
              <a:gd name="connsiteY88" fmla="*/ 0 h 757775"/>
              <a:gd name="connsiteX89" fmla="*/ 279140 w 396229"/>
              <a:gd name="connsiteY89" fmla="*/ 22481 h 757775"/>
              <a:gd name="connsiteX90" fmla="*/ 396229 w 396229"/>
              <a:gd name="connsiteY90" fmla="*/ 735294 h 757775"/>
              <a:gd name="connsiteX91" fmla="*/ 373748 w 396229"/>
              <a:gd name="connsiteY91" fmla="*/ 757775 h 757775"/>
              <a:gd name="connsiteX92" fmla="*/ 351267 w 396229"/>
              <a:gd name="connsiteY92" fmla="*/ 735294 h 757775"/>
              <a:gd name="connsiteX93" fmla="*/ 373748 w 396229"/>
              <a:gd name="connsiteY93" fmla="*/ 712813 h 757775"/>
              <a:gd name="connsiteX94" fmla="*/ 396229 w 396229"/>
              <a:gd name="connsiteY94" fmla="*/ 735294 h 757775"/>
              <a:gd name="connsiteX95" fmla="*/ 396229 w 396229"/>
              <a:gd name="connsiteY95" fmla="*/ 592731 h 757775"/>
              <a:gd name="connsiteX96" fmla="*/ 373748 w 396229"/>
              <a:gd name="connsiteY96" fmla="*/ 615212 h 757775"/>
              <a:gd name="connsiteX97" fmla="*/ 351267 w 396229"/>
              <a:gd name="connsiteY97" fmla="*/ 592731 h 757775"/>
              <a:gd name="connsiteX98" fmla="*/ 373748 w 396229"/>
              <a:gd name="connsiteY98" fmla="*/ 570250 h 757775"/>
              <a:gd name="connsiteX99" fmla="*/ 396229 w 396229"/>
              <a:gd name="connsiteY99" fmla="*/ 592731 h 757775"/>
              <a:gd name="connsiteX100" fmla="*/ 396229 w 396229"/>
              <a:gd name="connsiteY100" fmla="*/ 450169 h 757775"/>
              <a:gd name="connsiteX101" fmla="*/ 373748 w 396229"/>
              <a:gd name="connsiteY101" fmla="*/ 472650 h 757775"/>
              <a:gd name="connsiteX102" fmla="*/ 351267 w 396229"/>
              <a:gd name="connsiteY102" fmla="*/ 450169 h 757775"/>
              <a:gd name="connsiteX103" fmla="*/ 373748 w 396229"/>
              <a:gd name="connsiteY103" fmla="*/ 427688 h 757775"/>
              <a:gd name="connsiteX104" fmla="*/ 396229 w 396229"/>
              <a:gd name="connsiteY104" fmla="*/ 450169 h 757775"/>
              <a:gd name="connsiteX105" fmla="*/ 396229 w 396229"/>
              <a:gd name="connsiteY105" fmla="*/ 307606 h 757775"/>
              <a:gd name="connsiteX106" fmla="*/ 373748 w 396229"/>
              <a:gd name="connsiteY106" fmla="*/ 330087 h 757775"/>
              <a:gd name="connsiteX107" fmla="*/ 351267 w 396229"/>
              <a:gd name="connsiteY107" fmla="*/ 307606 h 757775"/>
              <a:gd name="connsiteX108" fmla="*/ 373748 w 396229"/>
              <a:gd name="connsiteY108" fmla="*/ 285125 h 757775"/>
              <a:gd name="connsiteX109" fmla="*/ 396229 w 396229"/>
              <a:gd name="connsiteY109" fmla="*/ 307606 h 757775"/>
              <a:gd name="connsiteX110" fmla="*/ 396229 w 396229"/>
              <a:gd name="connsiteY110" fmla="*/ 165044 h 757775"/>
              <a:gd name="connsiteX111" fmla="*/ 373748 w 396229"/>
              <a:gd name="connsiteY111" fmla="*/ 187525 h 757775"/>
              <a:gd name="connsiteX112" fmla="*/ 351267 w 396229"/>
              <a:gd name="connsiteY112" fmla="*/ 165044 h 757775"/>
              <a:gd name="connsiteX113" fmla="*/ 373748 w 396229"/>
              <a:gd name="connsiteY113" fmla="*/ 142563 h 757775"/>
              <a:gd name="connsiteX114" fmla="*/ 396229 w 396229"/>
              <a:gd name="connsiteY114" fmla="*/ 165044 h 757775"/>
              <a:gd name="connsiteX115" fmla="*/ 396229 w 396229"/>
              <a:gd name="connsiteY115" fmla="*/ 22481 h 757775"/>
              <a:gd name="connsiteX116" fmla="*/ 373748 w 396229"/>
              <a:gd name="connsiteY116" fmla="*/ 44962 h 757775"/>
              <a:gd name="connsiteX117" fmla="*/ 351267 w 396229"/>
              <a:gd name="connsiteY117" fmla="*/ 22481 h 757775"/>
              <a:gd name="connsiteX118" fmla="*/ 373748 w 396229"/>
              <a:gd name="connsiteY118" fmla="*/ 0 h 757775"/>
              <a:gd name="connsiteX119" fmla="*/ 396229 w 396229"/>
              <a:gd name="connsiteY119" fmla="*/ 22481 h 7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96229" h="757775">
                <a:moveTo>
                  <a:pt x="44962" y="735294"/>
                </a:moveTo>
                <a:cubicBezTo>
                  <a:pt x="44962" y="747710"/>
                  <a:pt x="34897" y="757775"/>
                  <a:pt x="22481" y="757775"/>
                </a:cubicBezTo>
                <a:cubicBezTo>
                  <a:pt x="10065" y="757775"/>
                  <a:pt x="0" y="747710"/>
                  <a:pt x="0" y="735294"/>
                </a:cubicBezTo>
                <a:cubicBezTo>
                  <a:pt x="0" y="722878"/>
                  <a:pt x="10065" y="712813"/>
                  <a:pt x="22481" y="712813"/>
                </a:cubicBezTo>
                <a:cubicBezTo>
                  <a:pt x="34897" y="712813"/>
                  <a:pt x="44962" y="722878"/>
                  <a:pt x="44962" y="735294"/>
                </a:cubicBezTo>
                <a:close/>
                <a:moveTo>
                  <a:pt x="44962" y="592731"/>
                </a:moveTo>
                <a:cubicBezTo>
                  <a:pt x="44962" y="605147"/>
                  <a:pt x="34897" y="615212"/>
                  <a:pt x="22481" y="615212"/>
                </a:cubicBezTo>
                <a:cubicBezTo>
                  <a:pt x="10065" y="615212"/>
                  <a:pt x="0" y="605147"/>
                  <a:pt x="0" y="592731"/>
                </a:cubicBezTo>
                <a:cubicBezTo>
                  <a:pt x="0" y="580315"/>
                  <a:pt x="10065" y="570250"/>
                  <a:pt x="22481" y="570250"/>
                </a:cubicBezTo>
                <a:cubicBezTo>
                  <a:pt x="34897" y="570250"/>
                  <a:pt x="44962" y="580315"/>
                  <a:pt x="44962" y="592731"/>
                </a:cubicBezTo>
                <a:close/>
                <a:moveTo>
                  <a:pt x="44962" y="450169"/>
                </a:moveTo>
                <a:cubicBezTo>
                  <a:pt x="44962" y="462585"/>
                  <a:pt x="34897" y="472650"/>
                  <a:pt x="22481" y="472650"/>
                </a:cubicBezTo>
                <a:cubicBezTo>
                  <a:pt x="10065" y="472650"/>
                  <a:pt x="0" y="462585"/>
                  <a:pt x="0" y="450169"/>
                </a:cubicBezTo>
                <a:cubicBezTo>
                  <a:pt x="0" y="437753"/>
                  <a:pt x="10065" y="427688"/>
                  <a:pt x="22481" y="427688"/>
                </a:cubicBezTo>
                <a:cubicBezTo>
                  <a:pt x="34897" y="427688"/>
                  <a:pt x="44962" y="437753"/>
                  <a:pt x="44962" y="450169"/>
                </a:cubicBezTo>
                <a:close/>
                <a:moveTo>
                  <a:pt x="44962" y="307606"/>
                </a:moveTo>
                <a:cubicBezTo>
                  <a:pt x="44962" y="320022"/>
                  <a:pt x="34897" y="330087"/>
                  <a:pt x="22481" y="330087"/>
                </a:cubicBezTo>
                <a:cubicBezTo>
                  <a:pt x="10065" y="330087"/>
                  <a:pt x="0" y="320022"/>
                  <a:pt x="0" y="307606"/>
                </a:cubicBezTo>
                <a:cubicBezTo>
                  <a:pt x="0" y="295190"/>
                  <a:pt x="10065" y="285125"/>
                  <a:pt x="22481" y="285125"/>
                </a:cubicBezTo>
                <a:cubicBezTo>
                  <a:pt x="34897" y="285125"/>
                  <a:pt x="44962" y="295190"/>
                  <a:pt x="44962" y="307606"/>
                </a:cubicBezTo>
                <a:close/>
                <a:moveTo>
                  <a:pt x="44962" y="165044"/>
                </a:moveTo>
                <a:cubicBezTo>
                  <a:pt x="44962" y="177460"/>
                  <a:pt x="34897" y="187525"/>
                  <a:pt x="22481" y="187525"/>
                </a:cubicBezTo>
                <a:cubicBezTo>
                  <a:pt x="10065" y="187525"/>
                  <a:pt x="0" y="177460"/>
                  <a:pt x="0" y="165044"/>
                </a:cubicBezTo>
                <a:cubicBezTo>
                  <a:pt x="0" y="152628"/>
                  <a:pt x="10065" y="142563"/>
                  <a:pt x="22481" y="142563"/>
                </a:cubicBezTo>
                <a:cubicBezTo>
                  <a:pt x="34897" y="142563"/>
                  <a:pt x="44962" y="152628"/>
                  <a:pt x="44962" y="165044"/>
                </a:cubicBezTo>
                <a:close/>
                <a:moveTo>
                  <a:pt x="44962" y="22481"/>
                </a:moveTo>
                <a:cubicBezTo>
                  <a:pt x="44962" y="34897"/>
                  <a:pt x="34897" y="44962"/>
                  <a:pt x="22481" y="44962"/>
                </a:cubicBezTo>
                <a:cubicBezTo>
                  <a:pt x="10065" y="44962"/>
                  <a:pt x="0" y="34897"/>
                  <a:pt x="0" y="22481"/>
                </a:cubicBezTo>
                <a:cubicBezTo>
                  <a:pt x="0" y="10065"/>
                  <a:pt x="10065" y="0"/>
                  <a:pt x="22481" y="0"/>
                </a:cubicBezTo>
                <a:cubicBezTo>
                  <a:pt x="34897" y="0"/>
                  <a:pt x="44962" y="10065"/>
                  <a:pt x="44962" y="22481"/>
                </a:cubicBezTo>
                <a:close/>
                <a:moveTo>
                  <a:pt x="162051" y="735294"/>
                </a:moveTo>
                <a:cubicBezTo>
                  <a:pt x="162051" y="747710"/>
                  <a:pt x="151986" y="757775"/>
                  <a:pt x="139570" y="757775"/>
                </a:cubicBezTo>
                <a:cubicBezTo>
                  <a:pt x="127154" y="757775"/>
                  <a:pt x="117089" y="747710"/>
                  <a:pt x="117089" y="735294"/>
                </a:cubicBezTo>
                <a:cubicBezTo>
                  <a:pt x="117089" y="722878"/>
                  <a:pt x="127154" y="712813"/>
                  <a:pt x="139570" y="712813"/>
                </a:cubicBezTo>
                <a:cubicBezTo>
                  <a:pt x="151986" y="712813"/>
                  <a:pt x="162051" y="722878"/>
                  <a:pt x="162051" y="735294"/>
                </a:cubicBezTo>
                <a:close/>
                <a:moveTo>
                  <a:pt x="162051" y="592731"/>
                </a:moveTo>
                <a:cubicBezTo>
                  <a:pt x="162051" y="605147"/>
                  <a:pt x="151986" y="615212"/>
                  <a:pt x="139570" y="615212"/>
                </a:cubicBezTo>
                <a:cubicBezTo>
                  <a:pt x="127154" y="615212"/>
                  <a:pt x="117089" y="605147"/>
                  <a:pt x="117089" y="592731"/>
                </a:cubicBezTo>
                <a:cubicBezTo>
                  <a:pt x="117089" y="580315"/>
                  <a:pt x="127154" y="570250"/>
                  <a:pt x="139570" y="570250"/>
                </a:cubicBezTo>
                <a:cubicBezTo>
                  <a:pt x="151986" y="570250"/>
                  <a:pt x="162051" y="580315"/>
                  <a:pt x="162051" y="592731"/>
                </a:cubicBezTo>
                <a:close/>
                <a:moveTo>
                  <a:pt x="162051" y="450169"/>
                </a:moveTo>
                <a:cubicBezTo>
                  <a:pt x="162051" y="462585"/>
                  <a:pt x="151986" y="472650"/>
                  <a:pt x="139570" y="472650"/>
                </a:cubicBezTo>
                <a:cubicBezTo>
                  <a:pt x="127154" y="472650"/>
                  <a:pt x="117089" y="462585"/>
                  <a:pt x="117089" y="450169"/>
                </a:cubicBezTo>
                <a:cubicBezTo>
                  <a:pt x="117089" y="437753"/>
                  <a:pt x="127154" y="427688"/>
                  <a:pt x="139570" y="427688"/>
                </a:cubicBezTo>
                <a:cubicBezTo>
                  <a:pt x="151986" y="427688"/>
                  <a:pt x="162051" y="437753"/>
                  <a:pt x="162051" y="450169"/>
                </a:cubicBezTo>
                <a:close/>
                <a:moveTo>
                  <a:pt x="162051" y="307606"/>
                </a:moveTo>
                <a:cubicBezTo>
                  <a:pt x="162051" y="320022"/>
                  <a:pt x="151986" y="330087"/>
                  <a:pt x="139570" y="330087"/>
                </a:cubicBezTo>
                <a:cubicBezTo>
                  <a:pt x="127154" y="330087"/>
                  <a:pt x="117089" y="320022"/>
                  <a:pt x="117089" y="307606"/>
                </a:cubicBezTo>
                <a:cubicBezTo>
                  <a:pt x="117089" y="295190"/>
                  <a:pt x="127154" y="285125"/>
                  <a:pt x="139570" y="285125"/>
                </a:cubicBezTo>
                <a:cubicBezTo>
                  <a:pt x="151986" y="285125"/>
                  <a:pt x="162051" y="295190"/>
                  <a:pt x="162051" y="307606"/>
                </a:cubicBezTo>
                <a:close/>
                <a:moveTo>
                  <a:pt x="162051" y="165044"/>
                </a:moveTo>
                <a:cubicBezTo>
                  <a:pt x="162051" y="177460"/>
                  <a:pt x="151986" y="187525"/>
                  <a:pt x="139570" y="187525"/>
                </a:cubicBezTo>
                <a:cubicBezTo>
                  <a:pt x="127154" y="187525"/>
                  <a:pt x="117089" y="177460"/>
                  <a:pt x="117089" y="165044"/>
                </a:cubicBezTo>
                <a:cubicBezTo>
                  <a:pt x="117089" y="152628"/>
                  <a:pt x="127154" y="142563"/>
                  <a:pt x="139570" y="142563"/>
                </a:cubicBezTo>
                <a:cubicBezTo>
                  <a:pt x="151986" y="142563"/>
                  <a:pt x="162051" y="152628"/>
                  <a:pt x="162051" y="165044"/>
                </a:cubicBezTo>
                <a:close/>
                <a:moveTo>
                  <a:pt x="162051" y="22481"/>
                </a:moveTo>
                <a:cubicBezTo>
                  <a:pt x="162051" y="34897"/>
                  <a:pt x="151986" y="44962"/>
                  <a:pt x="139570" y="44962"/>
                </a:cubicBezTo>
                <a:cubicBezTo>
                  <a:pt x="127154" y="44962"/>
                  <a:pt x="117089" y="34897"/>
                  <a:pt x="117089" y="22481"/>
                </a:cubicBezTo>
                <a:cubicBezTo>
                  <a:pt x="117089" y="10065"/>
                  <a:pt x="127154" y="0"/>
                  <a:pt x="139570" y="0"/>
                </a:cubicBezTo>
                <a:cubicBezTo>
                  <a:pt x="151986" y="0"/>
                  <a:pt x="162051" y="10065"/>
                  <a:pt x="162051" y="22481"/>
                </a:cubicBezTo>
                <a:close/>
                <a:moveTo>
                  <a:pt x="279140" y="735294"/>
                </a:moveTo>
                <a:cubicBezTo>
                  <a:pt x="279140" y="747710"/>
                  <a:pt x="269075" y="757775"/>
                  <a:pt x="256659" y="757775"/>
                </a:cubicBezTo>
                <a:cubicBezTo>
                  <a:pt x="244243" y="757775"/>
                  <a:pt x="234178" y="747710"/>
                  <a:pt x="234178" y="735294"/>
                </a:cubicBezTo>
                <a:cubicBezTo>
                  <a:pt x="234178" y="722878"/>
                  <a:pt x="244243" y="712813"/>
                  <a:pt x="256659" y="712813"/>
                </a:cubicBezTo>
                <a:cubicBezTo>
                  <a:pt x="269075" y="712813"/>
                  <a:pt x="279140" y="722878"/>
                  <a:pt x="279140" y="735294"/>
                </a:cubicBezTo>
                <a:close/>
                <a:moveTo>
                  <a:pt x="279140" y="592731"/>
                </a:moveTo>
                <a:cubicBezTo>
                  <a:pt x="279140" y="605147"/>
                  <a:pt x="269075" y="615212"/>
                  <a:pt x="256659" y="615212"/>
                </a:cubicBezTo>
                <a:cubicBezTo>
                  <a:pt x="244243" y="615212"/>
                  <a:pt x="234178" y="605147"/>
                  <a:pt x="234178" y="592731"/>
                </a:cubicBezTo>
                <a:cubicBezTo>
                  <a:pt x="234178" y="580315"/>
                  <a:pt x="244243" y="570250"/>
                  <a:pt x="256659" y="570250"/>
                </a:cubicBezTo>
                <a:cubicBezTo>
                  <a:pt x="269075" y="570250"/>
                  <a:pt x="279140" y="580315"/>
                  <a:pt x="279140" y="592731"/>
                </a:cubicBezTo>
                <a:close/>
                <a:moveTo>
                  <a:pt x="279140" y="450169"/>
                </a:moveTo>
                <a:cubicBezTo>
                  <a:pt x="279140" y="462585"/>
                  <a:pt x="269075" y="472650"/>
                  <a:pt x="256659" y="472650"/>
                </a:cubicBezTo>
                <a:cubicBezTo>
                  <a:pt x="244243" y="472650"/>
                  <a:pt x="234178" y="462585"/>
                  <a:pt x="234178" y="450169"/>
                </a:cubicBezTo>
                <a:cubicBezTo>
                  <a:pt x="234178" y="437753"/>
                  <a:pt x="244243" y="427688"/>
                  <a:pt x="256659" y="427688"/>
                </a:cubicBezTo>
                <a:cubicBezTo>
                  <a:pt x="269075" y="427688"/>
                  <a:pt x="279140" y="437753"/>
                  <a:pt x="279140" y="450169"/>
                </a:cubicBezTo>
                <a:close/>
                <a:moveTo>
                  <a:pt x="279140" y="307606"/>
                </a:moveTo>
                <a:cubicBezTo>
                  <a:pt x="279140" y="320022"/>
                  <a:pt x="269075" y="330087"/>
                  <a:pt x="256659" y="330087"/>
                </a:cubicBezTo>
                <a:cubicBezTo>
                  <a:pt x="244243" y="330087"/>
                  <a:pt x="234178" y="320022"/>
                  <a:pt x="234178" y="307606"/>
                </a:cubicBezTo>
                <a:cubicBezTo>
                  <a:pt x="234178" y="295190"/>
                  <a:pt x="244243" y="285125"/>
                  <a:pt x="256659" y="285125"/>
                </a:cubicBezTo>
                <a:cubicBezTo>
                  <a:pt x="269075" y="285125"/>
                  <a:pt x="279140" y="295190"/>
                  <a:pt x="279140" y="307606"/>
                </a:cubicBezTo>
                <a:close/>
                <a:moveTo>
                  <a:pt x="279140" y="165044"/>
                </a:moveTo>
                <a:cubicBezTo>
                  <a:pt x="279140" y="177460"/>
                  <a:pt x="269075" y="187525"/>
                  <a:pt x="256659" y="187525"/>
                </a:cubicBezTo>
                <a:cubicBezTo>
                  <a:pt x="244243" y="187525"/>
                  <a:pt x="234178" y="177460"/>
                  <a:pt x="234178" y="165044"/>
                </a:cubicBezTo>
                <a:cubicBezTo>
                  <a:pt x="234178" y="152628"/>
                  <a:pt x="244243" y="142563"/>
                  <a:pt x="256659" y="142563"/>
                </a:cubicBezTo>
                <a:cubicBezTo>
                  <a:pt x="269075" y="142563"/>
                  <a:pt x="279140" y="152628"/>
                  <a:pt x="279140" y="165044"/>
                </a:cubicBezTo>
                <a:close/>
                <a:moveTo>
                  <a:pt x="279140" y="22481"/>
                </a:moveTo>
                <a:cubicBezTo>
                  <a:pt x="279140" y="34897"/>
                  <a:pt x="269075" y="44962"/>
                  <a:pt x="256659" y="44962"/>
                </a:cubicBezTo>
                <a:cubicBezTo>
                  <a:pt x="244243" y="44962"/>
                  <a:pt x="234178" y="34897"/>
                  <a:pt x="234178" y="22481"/>
                </a:cubicBezTo>
                <a:cubicBezTo>
                  <a:pt x="234178" y="10065"/>
                  <a:pt x="244243" y="0"/>
                  <a:pt x="256659" y="0"/>
                </a:cubicBezTo>
                <a:cubicBezTo>
                  <a:pt x="269075" y="0"/>
                  <a:pt x="279140" y="10065"/>
                  <a:pt x="279140" y="22481"/>
                </a:cubicBezTo>
                <a:close/>
                <a:moveTo>
                  <a:pt x="396229" y="735294"/>
                </a:moveTo>
                <a:cubicBezTo>
                  <a:pt x="396229" y="747710"/>
                  <a:pt x="386164" y="757775"/>
                  <a:pt x="373748" y="757775"/>
                </a:cubicBezTo>
                <a:cubicBezTo>
                  <a:pt x="361332" y="757775"/>
                  <a:pt x="351267" y="747710"/>
                  <a:pt x="351267" y="735294"/>
                </a:cubicBezTo>
                <a:cubicBezTo>
                  <a:pt x="351267" y="722878"/>
                  <a:pt x="361332" y="712813"/>
                  <a:pt x="373748" y="712813"/>
                </a:cubicBezTo>
                <a:cubicBezTo>
                  <a:pt x="386164" y="712813"/>
                  <a:pt x="396229" y="722878"/>
                  <a:pt x="396229" y="735294"/>
                </a:cubicBezTo>
                <a:close/>
                <a:moveTo>
                  <a:pt x="396229" y="592731"/>
                </a:moveTo>
                <a:cubicBezTo>
                  <a:pt x="396229" y="605147"/>
                  <a:pt x="386164" y="615212"/>
                  <a:pt x="373748" y="615212"/>
                </a:cubicBezTo>
                <a:cubicBezTo>
                  <a:pt x="361332" y="615212"/>
                  <a:pt x="351267" y="605147"/>
                  <a:pt x="351267" y="592731"/>
                </a:cubicBezTo>
                <a:cubicBezTo>
                  <a:pt x="351267" y="580315"/>
                  <a:pt x="361332" y="570250"/>
                  <a:pt x="373748" y="570250"/>
                </a:cubicBezTo>
                <a:cubicBezTo>
                  <a:pt x="386164" y="570250"/>
                  <a:pt x="396229" y="580315"/>
                  <a:pt x="396229" y="592731"/>
                </a:cubicBezTo>
                <a:close/>
                <a:moveTo>
                  <a:pt x="396229" y="450169"/>
                </a:moveTo>
                <a:cubicBezTo>
                  <a:pt x="396229" y="462585"/>
                  <a:pt x="386164" y="472650"/>
                  <a:pt x="373748" y="472650"/>
                </a:cubicBezTo>
                <a:cubicBezTo>
                  <a:pt x="361332" y="472650"/>
                  <a:pt x="351267" y="462585"/>
                  <a:pt x="351267" y="450169"/>
                </a:cubicBezTo>
                <a:cubicBezTo>
                  <a:pt x="351267" y="437753"/>
                  <a:pt x="361332" y="427688"/>
                  <a:pt x="373748" y="427688"/>
                </a:cubicBezTo>
                <a:cubicBezTo>
                  <a:pt x="386164" y="427688"/>
                  <a:pt x="396229" y="437753"/>
                  <a:pt x="396229" y="450169"/>
                </a:cubicBezTo>
                <a:close/>
                <a:moveTo>
                  <a:pt x="396229" y="307606"/>
                </a:moveTo>
                <a:cubicBezTo>
                  <a:pt x="396229" y="320022"/>
                  <a:pt x="386164" y="330087"/>
                  <a:pt x="373748" y="330087"/>
                </a:cubicBezTo>
                <a:cubicBezTo>
                  <a:pt x="361332" y="330087"/>
                  <a:pt x="351267" y="320022"/>
                  <a:pt x="351267" y="307606"/>
                </a:cubicBezTo>
                <a:cubicBezTo>
                  <a:pt x="351267" y="295190"/>
                  <a:pt x="361332" y="285125"/>
                  <a:pt x="373748" y="285125"/>
                </a:cubicBezTo>
                <a:cubicBezTo>
                  <a:pt x="386164" y="285125"/>
                  <a:pt x="396229" y="295190"/>
                  <a:pt x="396229" y="307606"/>
                </a:cubicBezTo>
                <a:close/>
                <a:moveTo>
                  <a:pt x="396229" y="165044"/>
                </a:moveTo>
                <a:cubicBezTo>
                  <a:pt x="396229" y="177460"/>
                  <a:pt x="386164" y="187525"/>
                  <a:pt x="373748" y="187525"/>
                </a:cubicBezTo>
                <a:cubicBezTo>
                  <a:pt x="361332" y="187525"/>
                  <a:pt x="351267" y="177460"/>
                  <a:pt x="351267" y="165044"/>
                </a:cubicBezTo>
                <a:cubicBezTo>
                  <a:pt x="351267" y="152628"/>
                  <a:pt x="361332" y="142563"/>
                  <a:pt x="373748" y="142563"/>
                </a:cubicBezTo>
                <a:cubicBezTo>
                  <a:pt x="386164" y="142563"/>
                  <a:pt x="396229" y="152628"/>
                  <a:pt x="396229" y="165044"/>
                </a:cubicBezTo>
                <a:close/>
                <a:moveTo>
                  <a:pt x="396229" y="22481"/>
                </a:moveTo>
                <a:cubicBezTo>
                  <a:pt x="396229" y="34897"/>
                  <a:pt x="386164" y="44962"/>
                  <a:pt x="373748" y="44962"/>
                </a:cubicBezTo>
                <a:cubicBezTo>
                  <a:pt x="361332" y="44962"/>
                  <a:pt x="351267" y="34897"/>
                  <a:pt x="351267" y="22481"/>
                </a:cubicBezTo>
                <a:cubicBezTo>
                  <a:pt x="351267" y="10065"/>
                  <a:pt x="361332" y="0"/>
                  <a:pt x="373748" y="0"/>
                </a:cubicBezTo>
                <a:cubicBezTo>
                  <a:pt x="386164" y="0"/>
                  <a:pt x="396229" y="10065"/>
                  <a:pt x="396229" y="22481"/>
                </a:cubicBezTo>
                <a:close/>
              </a:path>
            </a:pathLst>
          </a:custGeom>
          <a:gradFill flip="none" rotWithShape="1">
            <a:gsLst>
              <a:gs pos="0">
                <a:srgbClr val="225EFF">
                  <a:alpha val="0"/>
                </a:srgbClr>
              </a:gs>
              <a:gs pos="100000">
                <a:schemeClr val="bg1"/>
              </a:gs>
            </a:gsLst>
            <a:lin ang="1548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A5043BA4-1139-E343-0435-BF5A523D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  <p:bldP spid="58" grpId="0"/>
      <p:bldP spid="58" grpId="1"/>
      <p:bldP spid="74" grpId="0" animBg="1"/>
      <p:bldP spid="74" grpId="1" animBg="1"/>
      <p:bldP spid="90" grpId="0" animBg="1"/>
      <p:bldP spid="90" grpId="1" animBg="1"/>
      <p:bldP spid="9" grpId="0"/>
      <p:bldP spid="9" grpId="1"/>
      <p:bldP spid="123" grpId="0" bldLvl="0" animBg="1"/>
      <p:bldP spid="1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5" y="0"/>
            <a:ext cx="12192000" cy="2507615"/>
          </a:xfrm>
          <a:prstGeom prst="rect">
            <a:avLst/>
          </a:prstGeom>
          <a:gradFill>
            <a:gsLst>
              <a:gs pos="0">
                <a:srgbClr val="67B3FF"/>
              </a:gs>
              <a:gs pos="84000">
                <a:srgbClr val="225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flipH="1" flipV="1">
            <a:off x="-635" y="401955"/>
            <a:ext cx="12192635" cy="645604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37" h="7267">
                <a:moveTo>
                  <a:pt x="0" y="0"/>
                </a:moveTo>
                <a:lnTo>
                  <a:pt x="1176" y="0"/>
                </a:lnTo>
                <a:lnTo>
                  <a:pt x="12261" y="0"/>
                </a:lnTo>
                <a:lnTo>
                  <a:pt x="13437" y="0"/>
                </a:lnTo>
                <a:lnTo>
                  <a:pt x="13437" y="1176"/>
                </a:lnTo>
                <a:lnTo>
                  <a:pt x="13437" y="1610"/>
                </a:lnTo>
                <a:lnTo>
                  <a:pt x="13437" y="4521"/>
                </a:lnTo>
                <a:lnTo>
                  <a:pt x="13437" y="4915"/>
                </a:lnTo>
                <a:lnTo>
                  <a:pt x="13437" y="7267"/>
                </a:lnTo>
                <a:cubicBezTo>
                  <a:pt x="13437" y="6618"/>
                  <a:pt x="12910" y="6091"/>
                  <a:pt x="12261" y="6091"/>
                </a:cubicBezTo>
                <a:lnTo>
                  <a:pt x="9897" y="6091"/>
                </a:lnTo>
                <a:lnTo>
                  <a:pt x="1176" y="6091"/>
                </a:lnTo>
                <a:cubicBezTo>
                  <a:pt x="527" y="6091"/>
                  <a:pt x="0" y="5564"/>
                  <a:pt x="0" y="4915"/>
                </a:cubicBezTo>
                <a:lnTo>
                  <a:pt x="0" y="4521"/>
                </a:lnTo>
                <a:lnTo>
                  <a:pt x="0" y="11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207509" y="306908"/>
            <a:ext cx="3716655" cy="768350"/>
            <a:chOff x="849" y="534"/>
            <a:chExt cx="5853" cy="1210"/>
          </a:xfrm>
        </p:grpSpPr>
        <p:sp>
          <p:nvSpPr>
            <p:cNvPr id="90" name="椭圆 89"/>
            <p:cNvSpPr/>
            <p:nvPr>
              <p:custDataLst>
                <p:tags r:id="rId23"/>
              </p:custDataLst>
            </p:nvPr>
          </p:nvSpPr>
          <p:spPr>
            <a:xfrm>
              <a:off x="5044" y="534"/>
              <a:ext cx="988" cy="988"/>
            </a:xfrm>
            <a:prstGeom prst="ellipse">
              <a:avLst/>
            </a:prstGeom>
            <a:gradFill>
              <a:gsLst>
                <a:gs pos="0">
                  <a:srgbClr val="3152FF">
                    <a:alpha val="0"/>
                  </a:srgbClr>
                </a:gs>
                <a:gs pos="100000">
                  <a:schemeClr val="bg1">
                    <a:alpha val="36000"/>
                  </a:schemeClr>
                </a:gs>
              </a:gsLst>
              <a:lin ang="172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思源黑体 CN Light" panose="020B0300000000000000" charset="-122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24"/>
              </p:custDataLst>
            </p:nvPr>
          </p:nvSpPr>
          <p:spPr>
            <a:xfrm>
              <a:off x="849" y="534"/>
              <a:ext cx="585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400" dirty="0">
                  <a:solidFill>
                    <a:schemeClr val="bg1"/>
                  </a:solidFill>
                  <a:effectLst>
                    <a:reflection blurRad="101600" stA="71000" endA="50" endPos="43000" dir="5400000" sy="-100000" algn="bl" rotWithShape="0"/>
                  </a:effectLst>
                  <a:latin typeface="字魂151号-联盟综艺体" panose="00000500000000000000" charset="-122"/>
                  <a:ea typeface="字魂151号-联盟综艺体" panose="00000500000000000000" charset="-122"/>
                  <a:cs typeface="思源黑体 CN Bold" panose="020B0800000000000000" charset="-122"/>
                  <a:sym typeface="+mn-ea"/>
                </a:rPr>
                <a:t>CONTENTS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5495" y="2507615"/>
            <a:ext cx="2228850" cy="2806065"/>
            <a:chOff x="1147" y="4258"/>
            <a:chExt cx="3634" cy="4575"/>
          </a:xfrm>
        </p:grpSpPr>
        <p:grpSp>
          <p:nvGrpSpPr>
            <p:cNvPr id="93" name="组合 92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94" name="圆角矩形 93"/>
              <p:cNvSpPr/>
              <p:nvPr>
                <p:custDataLst>
                  <p:tags r:id="rId1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96" name="圆角矩形 9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98" name="文本框 97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业务概述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Business Overview</a:t>
                    </a:r>
                    <a:endParaRPr lang="en-US" altLang="zh-CN" sz="1200" dirty="0">
                      <a:solidFill>
                        <a:srgbClr val="000000"/>
                      </a:solidFill>
                      <a:latin typeface="思源黑体 CN Light" panose="020B0300000000000000" charset="-122"/>
                      <a:ea typeface="思源黑体 CN Light" panose="020B0300000000000000" charset="-122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0" name="圆角矩形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01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66160" y="2507615"/>
            <a:ext cx="2228850" cy="2806065"/>
            <a:chOff x="1147" y="4258"/>
            <a:chExt cx="3634" cy="4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04" name="圆角矩形 103"/>
              <p:cNvSpPr/>
              <p:nvPr>
                <p:custDataLst>
                  <p:tags r:id="rId1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06" name="圆角矩形 10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08" name="文本框 107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视频营销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Video Marketing</a:t>
                    </a:r>
                  </a:p>
                </p:txBody>
              </p:sp>
            </p:grpSp>
          </p:grpSp>
        </p:grpSp>
        <p:sp>
          <p:nvSpPr>
            <p:cNvPr id="110" name="圆角矩形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02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46825" y="2507615"/>
            <a:ext cx="2228850" cy="2806065"/>
            <a:chOff x="1147" y="4258"/>
            <a:chExt cx="3634" cy="457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13" name="圆角矩形 112"/>
              <p:cNvSpPr/>
              <p:nvPr>
                <p:custDataLst>
                  <p:tags r:id="rId9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15" name="圆角矩形 1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17" name="文本框 1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622" y="6846"/>
                    <a:ext cx="2999" cy="6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kern="0" spc="3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  <a:cs typeface="思源黑体 CN Light" panose="020B0300000000000000" charset="-122"/>
                        <a:sym typeface="思源黑体 CN Light" panose="020B0300000000000000" charset="-122"/>
                      </a:rPr>
                      <a:t>问答营销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Q&amp;A Marketing</a:t>
                    </a:r>
                  </a:p>
                </p:txBody>
              </p:sp>
            </p:grpSp>
          </p:grpSp>
        </p:grpSp>
        <p:sp>
          <p:nvSpPr>
            <p:cNvPr id="119" name="圆角矩形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03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127490" y="2507615"/>
            <a:ext cx="2228850" cy="2806065"/>
            <a:chOff x="1147" y="4258"/>
            <a:chExt cx="3634" cy="457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147" y="4258"/>
              <a:ext cx="3634" cy="4575"/>
              <a:chOff x="1131" y="4256"/>
              <a:chExt cx="3832" cy="4824"/>
            </a:xfrm>
          </p:grpSpPr>
          <p:sp>
            <p:nvSpPr>
              <p:cNvPr id="122" name="圆角矩形 121"/>
              <p:cNvSpPr/>
              <p:nvPr>
                <p:custDataLst>
                  <p:tags r:id="rId4"/>
                </p:custDataLst>
              </p:nvPr>
            </p:nvSpPr>
            <p:spPr>
              <a:xfrm rot="21300000">
                <a:off x="1131" y="4256"/>
                <a:ext cx="3833" cy="4825"/>
              </a:xfrm>
              <a:prstGeom prst="roundRect">
                <a:avLst/>
              </a:prstGeom>
              <a:gradFill>
                <a:gsLst>
                  <a:gs pos="0">
                    <a:srgbClr val="67B3FF"/>
                  </a:gs>
                  <a:gs pos="84000">
                    <a:srgbClr val="225EFF"/>
                  </a:gs>
                </a:gsLst>
                <a:lin ang="5400000" scaled="0"/>
              </a:gradFill>
              <a:ln w="6350">
                <a:noFill/>
              </a:ln>
              <a:effectLst>
                <a:outerShdw blurRad="2159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D1C1C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Light" panose="020B0300000000000000" charset="-122"/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1" y="4256"/>
                <a:ext cx="3833" cy="4825"/>
                <a:chOff x="931" y="4056"/>
                <a:chExt cx="3833" cy="4825"/>
              </a:xfrm>
            </p:grpSpPr>
            <p:sp>
              <p:nvSpPr>
                <p:cNvPr id="124" name="圆角矩形 12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31" y="4056"/>
                  <a:ext cx="3833" cy="482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>
                  <a:outerShdw blurRad="215900" dist="38100" dir="5400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D1C1C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Light" panose="020B0300000000000000" charset="-122"/>
                  </a:endParaRPr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1130" y="6440"/>
                  <a:ext cx="3435" cy="1285"/>
                  <a:chOff x="1518" y="6846"/>
                  <a:chExt cx="3207" cy="1199"/>
                </a:xfrm>
              </p:grpSpPr>
              <p:sp>
                <p:nvSpPr>
                  <p:cNvPr id="126" name="文本框 125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22" y="6846"/>
                    <a:ext cx="2999" cy="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3765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000" b="1" dirty="0">
                        <a:latin typeface="思源黑体 CN Bold" panose="020B0800000000000000" charset="-122"/>
                        <a:ea typeface="思源黑体 CN Bold" panose="020B0800000000000000" charset="-122"/>
                        <a:sym typeface="思源黑体 CN Light" panose="020B0300000000000000" charset="-122"/>
                      </a:rPr>
                      <a:t>吐槽与建议</a:t>
                    </a:r>
                    <a:endParaRPr lang="zh-CN" sz="2000" b="1" kern="0" spc="300" dirty="0">
                      <a:solidFill>
                        <a:srgbClr val="000000"/>
                      </a:solidFill>
                      <a:latin typeface="思源黑体 CN Bold" panose="020B0800000000000000" charset="-122"/>
                      <a:ea typeface="思源黑体 CN Bold" panose="020B0800000000000000" charset="-122"/>
                      <a:cs typeface="思源黑体 CN Light" panose="020B0300000000000000" charset="-122"/>
                      <a:sym typeface="思源黑体 CN Light" panose="020B0300000000000000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518" y="7601"/>
                    <a:ext cx="3207" cy="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sym typeface="+mn-lt"/>
                      </a:rPr>
                      <a:t>Roast and suggestions</a:t>
                    </a:r>
                  </a:p>
                </p:txBody>
              </p:sp>
            </p:grpSp>
          </p:grpSp>
        </p:grpSp>
        <p:sp>
          <p:nvSpPr>
            <p:cNvPr id="128" name="圆角矩形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70" y="4768"/>
              <a:ext cx="1389" cy="1389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rgbClr val="225EFF"/>
                </a:gs>
                <a:gs pos="100000">
                  <a:srgbClr val="64B0FF"/>
                </a:gs>
              </a:gsLst>
              <a:lin ang="0" scaled="0"/>
            </a:gradFill>
            <a:ln w="12700">
              <a:solidFill>
                <a:schemeClr val="bg1"/>
              </a:solidFill>
              <a:round/>
            </a:ln>
            <a:effectLst>
              <a:outerShdw blurRad="50800" dist="38100" dir="5400000" algn="t" rotWithShape="0">
                <a:prstClr val="black">
                  <a:alpha val="7000"/>
                </a:prst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>
                  <a:ln w="12700">
                    <a:noFill/>
                  </a:ln>
                  <a:solidFill>
                    <a:schemeClr val="bg1"/>
                  </a:solidFill>
                  <a:latin typeface="字魂151号-联盟综艺体" panose="00000500000000000000" charset="-122"/>
                  <a:ea typeface="字魂151号-联盟综艺体" panose="00000500000000000000" charset="-122"/>
                  <a:sym typeface="+mn-ea"/>
                </a:rPr>
                <a:t>04</a:t>
              </a:r>
              <a:endParaRPr lang="en-US" altLang="zh-CN" dirty="0">
                <a:ln w="12700">
                  <a:noFill/>
                </a:ln>
                <a:solidFill>
                  <a:schemeClr val="bg1"/>
                </a:solidFill>
                <a:latin typeface="字魂151号-联盟综艺体" panose="00000500000000000000" charset="-122"/>
                <a:ea typeface="字魂151号-联盟综艺体" panose="00000500000000000000" charset="-122"/>
                <a:cs typeface="思源黑体 CN Light" panose="020B0300000000000000" charset="-122"/>
                <a:sym typeface="+mn-ea"/>
              </a:endParaRPr>
            </a:p>
          </p:txBody>
        </p:sp>
      </p:grpSp>
      <p:pic>
        <p:nvPicPr>
          <p:cNvPr id="135" name="图片 134" descr="图片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645" y="567055"/>
            <a:ext cx="11716385" cy="2414270"/>
          </a:xfrm>
          <a:prstGeom prst="rect">
            <a:avLst/>
          </a:prstGeom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21526F46-309C-0E57-BE80-A53BEB9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" y="335483"/>
            <a:ext cx="23368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434</Words>
  <Application>Microsoft Macintosh PowerPoint</Application>
  <PresentationFormat>宽屏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思源黑体 CN Bold</vt:lpstr>
      <vt:lpstr>思源黑体 CN Light</vt:lpstr>
      <vt:lpstr>字魂151号-联盟综艺体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fangweiye</dc:creator>
  <cp:lastModifiedBy>fangweiye</cp:lastModifiedBy>
  <cp:revision>76</cp:revision>
  <dcterms:created xsi:type="dcterms:W3CDTF">2023-10-12T07:11:39Z</dcterms:created>
  <dcterms:modified xsi:type="dcterms:W3CDTF">2023-11-25T11:47:49Z</dcterms:modified>
</cp:coreProperties>
</file>