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5" r:id="rId2"/>
    <p:sldMasterId id="2147483661" r:id="rId3"/>
    <p:sldMasterId id="2147483673" r:id="rId4"/>
  </p:sldMasterIdLst>
  <p:notesMasterIdLst>
    <p:notesMasterId r:id="rId12"/>
  </p:notesMasterIdLst>
  <p:sldIdLst>
    <p:sldId id="256" r:id="rId5"/>
    <p:sldId id="258" r:id="rId6"/>
    <p:sldId id="259" r:id="rId7"/>
    <p:sldId id="260" r:id="rId8"/>
    <p:sldId id="262" r:id="rId9"/>
    <p:sldId id="257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C8B3-0DF2-47F7-BA0F-E3A5C16E7301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D732B-5885-446A-B16F-7249B8E5BC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6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D732B-5885-446A-B16F-7249B8E5BC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9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F90599-EBE2-45AA-ADDD-E7D69DEE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83D9-F502-4155-9ABC-1E2D57AD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391" y="6557202"/>
            <a:ext cx="12192000" cy="37037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CSE 115.4 |  Group 8                                                          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07258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AC46-70C0-416F-AF9B-ABE30AD2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A3854-851F-4B3C-A1D5-21CC7FF0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4E4C-4C56-4F01-A931-BC4C753E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F616-EEC9-481A-B13C-A6627219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1EF-6A7D-4AAA-835D-1F76B532C1DF}" type="datetime1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9A6F0-39A2-41D4-9540-0446F47D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8691-4D97-43B7-A5BA-FC4EAFB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2652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9C7-4D99-43C9-A2A8-701A0651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FA5FA-5223-4F90-AFF2-F1F3955E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2B12-6E5B-490C-B7FB-3A2082B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E9B-4F35-4C39-9B73-B87A3B830A0C}" type="datetime1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A4AF-1D40-441E-9627-688ACEBA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FAD2-7092-4AEE-A1DF-689ED84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3614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5A6FB-6BE7-41A1-8F03-C34CEB4DB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8A08-BCD1-48D7-9015-3FA20969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1CAD-CC76-4FF8-8373-06425271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E7C-66EA-4066-8AC0-079A7A91F273}" type="datetime1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5F49-C666-40E5-A2FC-62C3880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FF26-3DA5-47F6-A9F1-58C02F43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606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F90599-EBE2-45AA-ADDD-E7D69DEE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83D9-F502-4155-9ABC-1E2D57AD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391" y="6557202"/>
            <a:ext cx="12192000" cy="37037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CSE 115.4 |  Group 8                                                          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11486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2BB4-9E7B-499B-854F-C354C12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7B49D-B247-4478-A10B-E8A6A5AE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2EDC-5B4F-464B-A4CF-55E65B659F4E}" type="datetime1">
              <a:rPr lang="en-GB" smtClean="0"/>
              <a:t>06/07/2025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EC3B5-674E-4848-81C2-A23B14D6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F9CA-F54A-4A3C-8266-479211EE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5632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DF7-EF02-4836-A06D-61CB7FF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983D-2209-4DF0-9AC7-D278E902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8B38-D1FD-4993-B1DE-2624608D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04" y="6328190"/>
            <a:ext cx="11986592" cy="54451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</a:t>
            </a:r>
          </a:p>
        </p:txBody>
      </p:sp>
    </p:spTree>
    <p:extLst>
      <p:ext uri="{BB962C8B-B14F-4D97-AF65-F5344CB8AC3E}">
        <p14:creationId xmlns:p14="http://schemas.microsoft.com/office/powerpoint/2010/main" val="15166981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89BB-1179-4E0D-916B-819C891E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32C2-2D7E-41EF-B96C-41FB1B49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6730-09C6-44ED-96C9-AF0CAD3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A540-3A67-4AA7-806F-CBCDED15F0C8}" type="datetime1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5E2A-9CD2-4C65-BA3C-CAA77E0E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F01E-8643-4F21-BB16-48586EE4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3567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C18-8412-4950-954A-CD6C5D14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A96C-5557-45D7-80B3-E8777575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83BB-6DF7-41CA-961B-8E6C2645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69D6-698D-44D2-AF2E-31E0D217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C410-9C16-44EB-887E-676541864FA6}" type="datetime1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703-9029-4A3F-B44F-76F17CF1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B332-1952-42CA-BB39-F148E820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8462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E2D7-8093-43E1-B69A-910B034F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02B7D-A2E5-43F1-A40A-3B025732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BBFB-59D0-4735-B833-59DCB4FA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B2F71-09FB-40E2-B91E-A217B4DD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C4990-E885-4B21-B875-CA089C2F7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01B5E-6CEC-4D9E-A798-F6BC2738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B9F-1BC1-44BA-84F1-0E739C5ABC6A}" type="datetime1">
              <a:rPr lang="en-GB" smtClean="0"/>
              <a:t>06/07/2025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5EA0D-5E4D-49B1-9565-DA5BD247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0C46D-6D47-4F4E-89C4-4A87CBB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25321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BC13-488E-45DC-8DF7-4B14E22A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37CE-47D3-4934-AD5E-95E526B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04DC-C2B3-4312-A3DA-00EF92536456}" type="datetime1">
              <a:rPr lang="en-GB" smtClean="0"/>
              <a:t>06/07/2025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E3520-3586-405F-9478-4BF705C6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BE73F-0D49-4DFA-8215-4EAC890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5237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2BB4-9E7B-499B-854F-C354C12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7B49D-B247-4478-A10B-E8A6A5AE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2EDC-5B4F-464B-A4CF-55E65B659F4E}" type="datetime1">
              <a:rPr lang="en-GB" smtClean="0"/>
              <a:t>06/07/2025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EC3B5-674E-4848-81C2-A23B14D6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F9CA-F54A-4A3C-8266-479211EE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039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222D4-59D6-4D3A-8F3E-1A4B887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0276-78E2-47F3-8F06-EA2C3230FB4D}" type="datetime1">
              <a:rPr lang="en-GB" smtClean="0"/>
              <a:t>06/07/2025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A1E4B-C6E1-40A3-9FDF-C11DF85C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22E7-CF1F-4D56-B44C-7C840377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964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797-417B-4E6B-A850-CC17AB9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232E-3092-45EC-9C3B-49244C91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62E9-2997-4A45-9DF1-CEEB83FC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E065-6349-44DB-9E83-E819FBE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30F6-4726-4C21-BAF3-9AE4428E085D}" type="datetime1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0836-6819-4168-9329-EFE6C8D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D7B6-81F1-4AA8-8253-B989AFD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2596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AC46-70C0-416F-AF9B-ABE30AD2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A3854-851F-4B3C-A1D5-21CC7FF0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4E4C-4C56-4F01-A931-BC4C753E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F616-EEC9-481A-B13C-A6627219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1EF-6A7D-4AAA-835D-1F76B532C1DF}" type="datetime1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9A6F0-39A2-41D4-9540-0446F47D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8691-4D97-43B7-A5BA-FC4EAFB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4013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9C7-4D99-43C9-A2A8-701A0651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FA5FA-5223-4F90-AFF2-F1F3955E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2B12-6E5B-490C-B7FB-3A2082B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E9B-4F35-4C39-9B73-B87A3B830A0C}" type="datetime1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A4AF-1D40-441E-9627-688ACEBA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FAD2-7092-4AEE-A1DF-689ED84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5137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5A6FB-6BE7-41A1-8F03-C34CEB4DBD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D8A08-BCD1-48D7-9015-3FA20969B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61CAD-CC76-4FF8-8373-06425271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12E7C-66EA-4066-8AC0-079A7A91F273}" type="datetime1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5F49-C666-40E5-A2FC-62C388063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5FF26-3DA5-47F6-A9F1-58C02F43B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1420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8F90599-EBE2-45AA-ADDD-E7D69DEE5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883D9-F502-4155-9ABC-1E2D57AD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9391" y="6557202"/>
            <a:ext cx="12192000" cy="370372"/>
          </a:xfrm>
        </p:spPr>
        <p:txBody>
          <a:bodyPr/>
          <a:lstStyle>
            <a:lvl1pPr>
              <a:defRPr sz="1800"/>
            </a:lvl1pPr>
          </a:lstStyle>
          <a:p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CSE 115.4 |  Group 8                                                                                                                                              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</a:t>
            </a:r>
            <a:endParaRPr lang="en-GB" dirty="0">
              <a:solidFill>
                <a:schemeClr val="bg1"/>
              </a:solidFill>
              <a:latin typeface="Agency FB" panose="020B0503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0912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2BB4-9E7B-499B-854F-C354C125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77B49D-B247-4478-A10B-E8A6A5AE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A2EDC-5B4F-464B-A4CF-55E65B659F4E}" type="datetime1">
              <a:rPr lang="en-GB" smtClean="0"/>
              <a:t>06/07/2025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DEC3B5-674E-4848-81C2-A23B14D6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9F9CA-F54A-4A3C-8266-479211EE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7039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DF7-EF02-4836-A06D-61CB7FF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983D-2209-4DF0-9AC7-D278E902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8B38-D1FD-4993-B1DE-2624608D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04" y="6328190"/>
            <a:ext cx="11986592" cy="54451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</a:t>
            </a:r>
          </a:p>
        </p:txBody>
      </p:sp>
    </p:spTree>
    <p:extLst>
      <p:ext uri="{BB962C8B-B14F-4D97-AF65-F5344CB8AC3E}">
        <p14:creationId xmlns:p14="http://schemas.microsoft.com/office/powerpoint/2010/main" val="12457713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89BB-1179-4E0D-916B-819C891E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32C2-2D7E-41EF-B96C-41FB1B49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6730-09C6-44ED-96C9-AF0CAD3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A540-3A67-4AA7-806F-CBCDED15F0C8}" type="datetime1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5E2A-9CD2-4C65-BA3C-CAA77E0E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F01E-8643-4F21-BB16-48586EE4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0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C18-8412-4950-954A-CD6C5D14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A96C-5557-45D7-80B3-E8777575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83BB-6DF7-41CA-961B-8E6C2645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69D6-698D-44D2-AF2E-31E0D217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C410-9C16-44EB-887E-676541864FA6}" type="datetime1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703-9029-4A3F-B44F-76F17CF1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B332-1952-42CA-BB39-F148E820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885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5DF7-EF02-4836-A06D-61CB7FF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983D-2209-4DF0-9AC7-D278E9026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08B38-D1FD-4993-B1DE-2624608D9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04" y="6328190"/>
            <a:ext cx="11986592" cy="544512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Agency FB" panose="020B0503020202020204" pitchFamily="34" charset="0"/>
              </a:defRPr>
            </a:lvl1pPr>
          </a:lstStyle>
          <a:p>
            <a:pPr algn="l"/>
            <a:r>
              <a:rPr lang="en-US" dirty="0" err="1"/>
              <a:t>Radit</a:t>
            </a:r>
            <a:r>
              <a:rPr lang="en-US" dirty="0"/>
              <a:t> </a:t>
            </a:r>
            <a:r>
              <a:rPr lang="en-US" dirty="0" err="1"/>
              <a:t>Rifah</a:t>
            </a:r>
            <a:r>
              <a:rPr lang="en-US" dirty="0"/>
              <a:t> Rahman, </a:t>
            </a:r>
            <a:r>
              <a:rPr lang="en-US" dirty="0" err="1"/>
              <a:t>Seendeed</a:t>
            </a:r>
            <a:r>
              <a:rPr lang="en-US" dirty="0"/>
              <a:t> Islam, Afrida Hossain Khan                                                                                                                  Group 8 – CSE 115.4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73313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E2D7-8093-43E1-B69A-910B034F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02B7D-A2E5-43F1-A40A-3B025732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BBFB-59D0-4735-B833-59DCB4FA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B2F71-09FB-40E2-B91E-A217B4DD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C4990-E885-4B21-B875-CA089C2F7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01B5E-6CEC-4D9E-A798-F6BC2738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B9F-1BC1-44BA-84F1-0E739C5ABC6A}" type="datetime1">
              <a:rPr lang="en-GB" smtClean="0"/>
              <a:t>06/07/2025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5EA0D-5E4D-49B1-9565-DA5BD247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0C46D-6D47-4F4E-89C4-4A87CBB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3373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BC13-488E-45DC-8DF7-4B14E22A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37CE-47D3-4934-AD5E-95E526B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04DC-C2B3-4312-A3DA-00EF92536456}" type="datetime1">
              <a:rPr lang="en-GB" smtClean="0"/>
              <a:t>06/07/2025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E3520-3586-405F-9478-4BF705C6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BE73F-0D49-4DFA-8215-4EAC890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6799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222D4-59D6-4D3A-8F3E-1A4B887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0276-78E2-47F3-8F06-EA2C3230FB4D}" type="datetime1">
              <a:rPr lang="en-GB" smtClean="0"/>
              <a:t>06/07/2025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A1E4B-C6E1-40A3-9FDF-C11DF85C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22E7-CF1F-4D56-B44C-7C840377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5877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797-417B-4E6B-A850-CC17AB9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232E-3092-45EC-9C3B-49244C91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62E9-2997-4A45-9DF1-CEEB83FC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E065-6349-44DB-9E83-E819FBE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30F6-4726-4C21-BAF3-9AE4428E085D}" type="datetime1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0836-6819-4168-9329-EFE6C8D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D7B6-81F1-4AA8-8253-B989AFD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49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AC46-70C0-416F-AF9B-ABE30AD22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A3854-851F-4B3C-A1D5-21CC7FF088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4E4C-4C56-4F01-A931-BC4C753E9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6CF616-EEC9-481A-B13C-A6627219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F11EF-6A7D-4AAA-835D-1F76B532C1DF}" type="datetime1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9A6F0-39A2-41D4-9540-0446F47D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88691-4D97-43B7-A5BA-FC4EAFB8C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9877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09C7-4D99-43C9-A2A8-701A0651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FA5FA-5223-4F90-AFF2-F1F3955E9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2B12-6E5B-490C-B7FB-3A2082B71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35E9B-4F35-4C39-9B73-B87A3B830A0C}" type="datetime1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FA4AF-1D40-441E-9627-688ACEBA5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FAD2-7092-4AEE-A1DF-689ED8420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0097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8F13-7AF3-432D-BF02-180D1F6F7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97A68-79C4-44E5-BB56-E6B1FEFDB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CC34A-1CCB-4164-9665-1E967050C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6BC4-C62B-46A1-9CB8-5D9F4CC0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DD784-901E-4C7C-B37D-05EE1278A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07418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4FD-8EC2-4FE5-842C-0FB2658EC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B3AB5-B644-4680-81C0-D1A256E47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7C04E-6DD0-43E5-9826-DDF16597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A43FD-8D54-474C-95D9-8393371C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590FD-DC4F-4CCF-B243-98654108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99888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4AB8-C992-46EF-BEE0-83D11815F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3BB88-2C11-402D-A247-B7A1F8C3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63C8-364E-48D7-A3A8-07A8FEBF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9093-4858-433B-B693-6DAA8820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E60B-F139-45E6-8AE8-E2C97ED3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837251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1FF8-F117-4A33-B5B1-07C6A9E2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8E5D-8C5E-41C7-BBE7-51FF585E7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4A997-480B-40A4-8CC9-00CCF31A6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E1C27-E038-497A-AA41-8D4EC439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CCCD-57AD-49DE-9DDD-50D0A71B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D4611-01F7-440B-B292-EC14508F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82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89BB-1179-4E0D-916B-819C891E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32C2-2D7E-41EF-B96C-41FB1B497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76730-09C6-44ED-96C9-AF0CAD35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1A540-3A67-4AA7-806F-CBCDED15F0C8}" type="datetime1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25E2A-9CD2-4C65-BA3C-CAA77E0E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7F01E-8643-4F21-BB16-48586EE4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3776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1188-9B9D-41B2-B452-D492EC731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3C3C-38F6-4D7D-9BC7-0B3B3C900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06E11-2B44-4042-B15B-30E058133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6FA415-1EB1-4B8E-80E2-D3D649CD82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9A785F-775C-467F-B829-747773888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71D176-DF48-46A3-A5AC-C6D400D5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72943-DCE4-4F26-AB7C-AA025F9A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9B5B4-7C7B-4DD9-A937-DF6BAD3E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05578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0A2D-B079-448F-B29D-6F00CE43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595B32-11E6-4228-93B4-1C56E855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02397-0B60-4DCC-984D-667F4A3D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61B93-B3D9-4A8B-959B-3F10256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965227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D9F5B3-92CB-443B-813E-05FB89F3A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0E6F2-7E4F-42C9-B150-3FA79AD3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C62B2-39D6-43EF-9C47-526CCA3B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371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26B2A-5E58-440C-8A8C-8892BC956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3F6A-1F06-4C1E-B019-0ED93BE5B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657FA-2BF5-4D75-8D81-CF07118F2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69B49-297E-4DF4-9BFB-075EBEC87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30E17-68DF-4382-9773-180495D2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40629-9E94-475C-92B8-DCF2E066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664921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616B-0404-451B-B583-ADC375C75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19C10-5D3B-42DD-8905-5C4369C1CD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84CAA-EAF5-4A7B-BEB3-592D0EC8C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C69B3-3660-40B8-8542-0B49A8B6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5B1B32-DF7B-41B4-A251-CE957DFC9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C2583-C0D5-49DC-B46C-0D0BC416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880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8B7E9-EA5A-41DA-8927-C975A96D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DC264-1521-4DD7-B3EA-75225E6A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E4A91-1D36-4AA6-9B7E-5AA9FCF8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9197-3218-472D-936A-1E9F8F08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36D31-77D0-4A31-83DE-3EA6E5FBB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62936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62F59-13C8-423E-BA52-913FD71C1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8BE44-BBD2-41F6-B03D-A10EFD540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1B0A-1095-44AE-8231-F056B5C2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D37B-3808-41D5-A0C4-DD98BC1AA8E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B6174-BFD3-4EE6-A277-BF5680C58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E65EE-6E89-4F03-9B5E-20AA98C5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98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C18-8412-4950-954A-CD6C5D14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2A96C-5557-45D7-80B3-E8777575FC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083BB-6DF7-41CA-961B-8E6C26456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E69D6-698D-44D2-AF2E-31E0D217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DC410-9C16-44EB-887E-676541864FA6}" type="datetime1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DC703-9029-4A3F-B44F-76F17CF1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3B332-1952-42CA-BB39-F148E820A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0262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E2D7-8093-43E1-B69A-910B034F2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02B7D-A2E5-43F1-A40A-3B025732C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4BBFB-59D0-4735-B833-59DCB4FAF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B2F71-09FB-40E2-B91E-A217B4DD2D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C4990-E885-4B21-B875-CA089C2F7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C01B5E-6CEC-4D9E-A798-F6BC2738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5B9F-1BC1-44BA-84F1-0E739C5ABC6A}" type="datetime1">
              <a:rPr lang="en-GB" smtClean="0"/>
              <a:t>06/07/2025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C5EA0D-5E4D-49B1-9565-DA5BD247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80C46D-6D47-4F4E-89C4-4A87CBB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4173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BC13-488E-45DC-8DF7-4B14E22AA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D37CE-47D3-4934-AD5E-95E526B6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B04DC-C2B3-4312-A3DA-00EF92536456}" type="datetime1">
              <a:rPr lang="en-GB" smtClean="0"/>
              <a:t>06/07/2025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5E3520-3586-405F-9478-4BF705C6A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CSE 115.4 |  Group 8                                                                                                                   </a:t>
            </a:r>
            <a:r>
              <a:rPr lang="en-GB" dirty="0" err="1"/>
              <a:t>Radit</a:t>
            </a:r>
            <a:r>
              <a:rPr lang="en-GB" dirty="0"/>
              <a:t> </a:t>
            </a:r>
            <a:r>
              <a:rPr lang="en-GB" dirty="0" err="1"/>
              <a:t>Rifah</a:t>
            </a:r>
            <a:r>
              <a:rPr lang="en-GB" dirty="0"/>
              <a:t> Rahman, </a:t>
            </a:r>
            <a:r>
              <a:rPr lang="en-GB" dirty="0" err="1"/>
              <a:t>Seendeed</a:t>
            </a:r>
            <a:r>
              <a:rPr lang="en-GB" dirty="0"/>
              <a:t> Islam, Afrida Hossain Khan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BE73F-0D49-4DFA-8215-4EAC890C0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8053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222D4-59D6-4D3A-8F3E-1A4B887A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10276-78E2-47F3-8F06-EA2C3230FB4D}" type="datetime1">
              <a:rPr lang="en-GB" smtClean="0"/>
              <a:t>06/07/2025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A1E4B-C6E1-40A3-9FDF-C11DF85C3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22E7-CF1F-4D56-B44C-7C840377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1300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BF797-417B-4E6B-A850-CC17AB90E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A232E-3092-45EC-9C3B-49244C911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0562E9-2997-4A45-9DF1-CEEB83FCB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2E065-6349-44DB-9E83-E819FBE4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730F6-4726-4C21-BAF3-9AE4428E085D}" type="datetime1">
              <a:rPr lang="en-GB" smtClean="0"/>
              <a:t>06/07/2025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A0836-6819-4168-9329-EFE6C8DF4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9D7B6-81F1-4AA8-8253-B989AFDD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392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DFFEA-D978-4363-A64A-6088AFE9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8CB4-81F8-431B-8939-02784A28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18E-8E82-4BA2-95D7-63A21084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2EDC-5B4F-464B-A4CF-55E65B659F4E}" type="datetime1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0B75-2384-4AA7-BCEA-FBD2B93B0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BB0E-68E8-4B33-9347-31E6396D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24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DFFEA-D978-4363-A64A-6088AFE9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8CB4-81F8-431B-8939-02784A28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18E-8E82-4BA2-95D7-63A21084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2EDC-5B4F-464B-A4CF-55E65B659F4E}" type="datetime1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0B75-2384-4AA7-BCEA-FBD2B93B0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BB0E-68E8-4B33-9347-31E6396D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516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DFFEA-D978-4363-A64A-6088AFE9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98CB4-81F8-431B-8939-02784A284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8218E-8E82-4BA2-95D7-63A21084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A2EDC-5B4F-464B-A4CF-55E65B659F4E}" type="datetime1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0B75-2384-4AA7-BCEA-FBD2B93B0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CSE 115.4 |  Group 8                                                                                                                   Radit Rifah Rahman, Seendeed Islam, Afrida Hossain Khan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EBB0E-68E8-4B33-9347-31E6396D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BB569-A517-4672-A724-629E2F47B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5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CD2358-F123-4303-8349-DC159F486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DF7A4-8B19-477F-9EDA-40D0B35D1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2A3C-E02A-46C6-BEEB-4ED8351260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2D37B-3808-41D5-A0C4-DD98BC1AA8E6}" type="datetimeFigureOut">
              <a:rPr lang="en-GB" smtClean="0"/>
              <a:t>06/07/2025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C6C5-C625-4C79-981D-76359E4258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5D5DA-48C1-473E-8205-9133E5569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8DC48-86DD-47B9-A7F5-1835B73C08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98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0E0C-AEC8-4030-9322-111672E2EFE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Space Invaders</a:t>
            </a:r>
            <a:endParaRPr lang="en-GB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E5E266-9EAE-4EF0-9B8E-0E4F097DC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8495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Rockwell Condensed" panose="02060603050405020104" pitchFamily="18" charset="0"/>
              </a:rPr>
              <a:t>A</a:t>
            </a:r>
            <a:r>
              <a:rPr lang="en-GB" sz="3200" b="0" i="0" dirty="0">
                <a:solidFill>
                  <a:schemeClr val="bg1"/>
                </a:solidFill>
                <a:effectLst/>
                <a:latin typeface="Rockwell Condensed" panose="02060603050405020104" pitchFamily="18" charset="0"/>
              </a:rPr>
              <a:t> retro-style Space Invaders game where players control a spaceship to shoot down invading alien spaceships while avoiding their attacks.</a:t>
            </a:r>
            <a:endParaRPr lang="en-GB" sz="3200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2E667B-BB5C-4061-8952-1909EDC48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5942" y="6122533"/>
            <a:ext cx="11996057" cy="779010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7511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1631-D1B3-43E3-8710-CFC4BDA5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Introduction of the Members</a:t>
            </a:r>
            <a:endParaRPr lang="en-GB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DAAC-777F-4AE1-973C-07FED66D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  <a:latin typeface="Rockwell Condensed" panose="020606030504050201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latin typeface="Rockwell Condensed" panose="02060603050405020104" pitchFamily="18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Rockwell Condensed" panose="02060603050405020104" pitchFamily="18" charset="0"/>
              </a:rPr>
              <a:t>Radit</a:t>
            </a:r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Rockwell Condensed" panose="02060603050405020104" pitchFamily="18" charset="0"/>
              </a:rPr>
              <a:t>Rifah</a:t>
            </a:r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 Rahman </a:t>
            </a:r>
            <a:r>
              <a:rPr lang="en-GB" b="0" i="0" dirty="0">
                <a:solidFill>
                  <a:schemeClr val="bg1"/>
                </a:solidFill>
                <a:effectLst/>
                <a:latin typeface="Rockwell Condensed" panose="02060603050405020104" pitchFamily="18" charset="0"/>
              </a:rPr>
              <a:t>2524611042</a:t>
            </a:r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  <a:latin typeface="Rockwell Condensed" panose="02060603050405020104" pitchFamily="18" charset="0"/>
              </a:rPr>
              <a:t>Seendeed</a:t>
            </a:r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 Islam </a:t>
            </a:r>
            <a:r>
              <a:rPr lang="en-GB" b="0" i="0" dirty="0">
                <a:solidFill>
                  <a:schemeClr val="bg1"/>
                </a:solidFill>
                <a:effectLst/>
                <a:latin typeface="Rockwell Condensed" panose="02060603050405020104" pitchFamily="18" charset="0"/>
              </a:rPr>
              <a:t>2524611042</a:t>
            </a:r>
            <a:endParaRPr lang="en-US" dirty="0">
              <a:solidFill>
                <a:schemeClr val="bg1"/>
              </a:solidFill>
              <a:latin typeface="Rockwell Condensed" panose="020606030504050201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Afrida Hossain Khan 2522096642</a:t>
            </a:r>
            <a:endParaRPr lang="en-GB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24530-18DD-46FB-B2F6-5E004C4A2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66354E2-8D80-4AFB-84BF-E5F23B1120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981178"/>
              </p:ext>
            </p:extLst>
          </p:nvPr>
        </p:nvGraphicFramePr>
        <p:xfrm>
          <a:off x="7888514" y="2773680"/>
          <a:ext cx="3465286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286">
                  <a:extLst>
                    <a:ext uri="{9D8B030D-6E8A-4147-A177-3AD203B41FA5}">
                      <a16:colId xmlns:a16="http://schemas.microsoft.com/office/drawing/2014/main" val="4223988676"/>
                    </a:ext>
                  </a:extLst>
                </a:gridCol>
              </a:tblGrid>
              <a:tr h="103927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  <a:latin typeface="Rockwell Condensed" panose="02060603050405020104" pitchFamily="18" charset="0"/>
                        </a:rPr>
                        <a:t>Course Instructor </a:t>
                      </a:r>
                    </a:p>
                    <a:p>
                      <a:endParaRPr lang="en-US" dirty="0"/>
                    </a:p>
                    <a:p>
                      <a:r>
                        <a:rPr lang="en-GB" sz="2400" b="0" i="0" kern="1200" dirty="0">
                          <a:solidFill>
                            <a:schemeClr val="lt1"/>
                          </a:solidFill>
                          <a:effectLst/>
                          <a:latin typeface="Rockwell Condensed" panose="02060603050405020104" pitchFamily="18" charset="0"/>
                          <a:ea typeface="+mn-ea"/>
                          <a:cs typeface="+mn-cs"/>
                        </a:rPr>
                        <a:t>Mohammad </a:t>
                      </a:r>
                      <a:r>
                        <a:rPr lang="en-GB" sz="2400" b="0" i="0" kern="1200" dirty="0" err="1">
                          <a:solidFill>
                            <a:schemeClr val="lt1"/>
                          </a:solidFill>
                          <a:effectLst/>
                          <a:latin typeface="Rockwell Condensed" panose="02060603050405020104" pitchFamily="18" charset="0"/>
                          <a:ea typeface="+mn-ea"/>
                          <a:cs typeface="+mn-cs"/>
                        </a:rPr>
                        <a:t>Shifat</a:t>
                      </a:r>
                      <a:r>
                        <a:rPr lang="en-GB" sz="2400" b="0" i="0" kern="1200" dirty="0">
                          <a:solidFill>
                            <a:schemeClr val="lt1"/>
                          </a:solidFill>
                          <a:effectLst/>
                          <a:latin typeface="Rockwell Condensed" panose="02060603050405020104" pitchFamily="18" charset="0"/>
                          <a:ea typeface="+mn-ea"/>
                          <a:cs typeface="+mn-cs"/>
                        </a:rPr>
                        <a:t>-E-Rabbi</a:t>
                      </a:r>
                      <a:endParaRPr lang="en-US" sz="2400" dirty="0">
                        <a:latin typeface="Rockwell Condensed" panose="02060603050405020104" pitchFamily="18" charset="0"/>
                      </a:endParaRPr>
                    </a:p>
                    <a:p>
                      <a:endParaRPr lang="en-GB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3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070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D0E80-BF0F-4B12-B67D-7D8313C0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Menu Screen</a:t>
            </a:r>
            <a:endParaRPr lang="en-GB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F044D7-229B-4F8E-890F-57C0D12A1A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89" r="41723" b="34831"/>
          <a:stretch/>
        </p:blipFill>
        <p:spPr>
          <a:xfrm>
            <a:off x="528308" y="1894114"/>
            <a:ext cx="3172836" cy="17399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FD6934-51DF-427E-A3FE-91758320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60A3E5-073B-4D75-80F6-7CC34E7B3D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308" y="3807068"/>
            <a:ext cx="8111848" cy="2426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5D6879-2816-45C1-87A6-0B590DCFD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642" y="1795634"/>
            <a:ext cx="2738514" cy="18384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E948E50C-18A7-4A89-AF93-887D622102F8}"/>
              </a:ext>
            </a:extLst>
          </p:cNvPr>
          <p:cNvSpPr/>
          <p:nvPr/>
        </p:nvSpPr>
        <p:spPr>
          <a:xfrm>
            <a:off x="8904514" y="1795634"/>
            <a:ext cx="2906486" cy="1633366"/>
          </a:xfrm>
          <a:prstGeom prst="leftArrow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4F11FA-F212-4764-A277-BC9014BDA96D}"/>
              </a:ext>
            </a:extLst>
          </p:cNvPr>
          <p:cNvSpPr txBox="1"/>
          <p:nvPr/>
        </p:nvSpPr>
        <p:spPr>
          <a:xfrm>
            <a:off x="9236880" y="2404568"/>
            <a:ext cx="25741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Algerian" panose="04020705040A02060702" pitchFamily="82" charset="0"/>
              </a:rPr>
              <a:t>Click on option 2</a:t>
            </a:r>
            <a:endParaRPr lang="en-GB" sz="21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EE393D09-0E05-4B8A-9173-66E0B9AFCFCA}"/>
              </a:ext>
            </a:extLst>
          </p:cNvPr>
          <p:cNvSpPr/>
          <p:nvPr/>
        </p:nvSpPr>
        <p:spPr>
          <a:xfrm>
            <a:off x="8904514" y="4085890"/>
            <a:ext cx="2906486" cy="1633366"/>
          </a:xfrm>
          <a:prstGeom prst="leftArrow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B717B3-98B1-4003-A8E8-A41D4A6EFFEA}"/>
              </a:ext>
            </a:extLst>
          </p:cNvPr>
          <p:cNvSpPr txBox="1"/>
          <p:nvPr/>
        </p:nvSpPr>
        <p:spPr>
          <a:xfrm>
            <a:off x="9323263" y="4694824"/>
            <a:ext cx="662430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chemeClr val="bg1"/>
                </a:solidFill>
                <a:latin typeface="Algerian" panose="04020705040A02060702" pitchFamily="82" charset="0"/>
              </a:rPr>
              <a:t>Click on option 3</a:t>
            </a:r>
            <a:endParaRPr lang="en-GB" sz="21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093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530EE-7610-4A67-9C5B-4898F426A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Rockwell Condensed" panose="02060603050405020104" pitchFamily="18" charset="0"/>
              </a:rPr>
              <a:t>The Actual Game  </a:t>
            </a:r>
            <a:endParaRPr lang="en-GB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953209-0D6C-4244-8EF8-5556F1980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3"/>
          <a:stretch/>
        </p:blipFill>
        <p:spPr>
          <a:xfrm>
            <a:off x="561962" y="1392462"/>
            <a:ext cx="3600475" cy="47071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62376-A900-4B5E-A8AA-9B3C1292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704" y="6327964"/>
            <a:ext cx="11986592" cy="544512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5A20AA-80F2-486A-9D45-6E094E4445BE}"/>
              </a:ext>
            </a:extLst>
          </p:cNvPr>
          <p:cNvSpPr txBox="1"/>
          <p:nvPr/>
        </p:nvSpPr>
        <p:spPr>
          <a:xfrm>
            <a:off x="4724400" y="1701115"/>
            <a:ext cx="7075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00"/>
                </a:solidFill>
                <a:latin typeface="Copperplate Gothic Light" panose="020E0507020206020404" pitchFamily="34" charset="0"/>
              </a:rPr>
              <a:t>Here</a:t>
            </a:r>
          </a:p>
          <a:p>
            <a:endParaRPr lang="en-US" sz="2000" dirty="0">
              <a:solidFill>
                <a:schemeClr val="bg1"/>
              </a:solidFill>
              <a:latin typeface="Copperplate Gothic Light" panose="020E05070202060204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“M” represents the invaders</a:t>
            </a:r>
          </a:p>
          <a:p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“Dots” represent the bullets.</a:t>
            </a:r>
          </a:p>
          <a:p>
            <a:endParaRPr lang="en-US" sz="20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“^” represent the player’s spaceship</a:t>
            </a:r>
            <a:r>
              <a:rPr lang="en-US" sz="24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27060-DFD1-4BD5-8D4B-4832DF0AD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56" y="5010222"/>
            <a:ext cx="3951514" cy="623923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12C0FBA3-EE3B-4875-8BEA-21FD0C313030}"/>
              </a:ext>
            </a:extLst>
          </p:cNvPr>
          <p:cNvSpPr/>
          <p:nvPr/>
        </p:nvSpPr>
        <p:spPr>
          <a:xfrm>
            <a:off x="8571789" y="4430591"/>
            <a:ext cx="3309257" cy="1783186"/>
          </a:xfrm>
          <a:prstGeom prst="leftArrow">
            <a:avLst/>
          </a:prstGeom>
          <a:noFill/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DA698-56F6-4A3F-B08C-8E5CE72AE922}"/>
              </a:ext>
            </a:extLst>
          </p:cNvPr>
          <p:cNvSpPr txBox="1"/>
          <p:nvPr/>
        </p:nvSpPr>
        <p:spPr>
          <a:xfrm>
            <a:off x="9764485" y="4952851"/>
            <a:ext cx="28847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FFFF00"/>
                </a:solidFill>
                <a:latin typeface="Algerian" panose="04020705040A02060702" pitchFamily="82" charset="0"/>
              </a:rPr>
              <a:t>After game completion</a:t>
            </a:r>
            <a:endParaRPr lang="en-GB" sz="2100" dirty="0">
              <a:solidFill>
                <a:srgbClr val="FFFF00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0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CC3F-F330-48BB-A625-BA17BBEC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Rockwell Condensed" panose="02060603050405020104" pitchFamily="18" charset="0"/>
              </a:rPr>
              <a:t>Overcoming Hurdles</a:t>
            </a:r>
            <a:endParaRPr lang="en-GB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F1F335-7DD1-4AF1-9327-09978EB3A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Radit Rifah Rahman, Seendeed Islam, Afrida Hossain Khan                                                                                                                  Group 8 – CSE 115.4</a:t>
            </a:r>
            <a:endParaRPr lang="en-GB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52299EAC-F09A-4A8D-AD62-DD6E971B52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474016"/>
              </p:ext>
            </p:extLst>
          </p:nvPr>
        </p:nvGraphicFramePr>
        <p:xfrm>
          <a:off x="838200" y="1825625"/>
          <a:ext cx="10515600" cy="4396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2013078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37483929"/>
                    </a:ext>
                  </a:extLst>
                </a:gridCol>
              </a:tblGrid>
              <a:tr h="642477">
                <a:tc>
                  <a:txBody>
                    <a:bodyPr/>
                    <a:lstStyle/>
                    <a:p>
                      <a:pPr marL="342900" indent="-342900" algn="ctr">
                        <a:buFont typeface="Arial" panose="020B0604020202020204" pitchFamily="34" charset="0"/>
                        <a:buChar char="•"/>
                      </a:pPr>
                      <a:endParaRPr lang="en-US" sz="2000" dirty="0">
                        <a:latin typeface="Harrington" panose="04040505050A02020702" pitchFamily="82" charset="0"/>
                      </a:endParaRPr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Copperplate Gothic Light" panose="020E0507020206020404" pitchFamily="34" charset="0"/>
                        </a:rPr>
                        <a:t>What we faced </a:t>
                      </a:r>
                      <a:endParaRPr lang="en-GB" sz="2800" dirty="0">
                        <a:latin typeface="Copperplate Gothic Light" panose="020E05070202060204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457200" indent="-457200" algn="ctr">
                        <a:buFont typeface="Arial" panose="020B0604020202020204" pitchFamily="34" charset="0"/>
                        <a:buChar char="•"/>
                      </a:pPr>
                      <a:r>
                        <a:rPr lang="en-US" sz="2800" dirty="0">
                          <a:latin typeface="Copperplate Gothic Light" panose="020E0507020206020404" pitchFamily="34" charset="0"/>
                        </a:rPr>
                        <a:t>What we changed</a:t>
                      </a:r>
                      <a:endParaRPr lang="en-GB" sz="2800" dirty="0">
                        <a:latin typeface="Copperplate Gothic Light" panose="020E0507020206020404" pitchFamily="34" charset="0"/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060204"/>
                  </a:ext>
                </a:extLst>
              </a:tr>
              <a:tr h="35734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Explosions not disappearing after shooting invaders.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Missed bullets gathering on top of screen.</a:t>
                      </a:r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Had to remove explosion and instantly make it empty.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GB" sz="240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4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Had to improve checks for deleting bullets.</a:t>
                      </a:r>
                      <a:endParaRPr lang="en-GB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977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1285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02196-1036-47E7-BDAF-0FB8CCB0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Rockwell Condensed" panose="02060603050405020104" pitchFamily="18" charset="0"/>
              </a:rPr>
              <a:t>Future Plan </a:t>
            </a:r>
            <a:endParaRPr lang="en-GB" sz="4800" dirty="0">
              <a:solidFill>
                <a:schemeClr val="bg1"/>
              </a:solidFill>
              <a:latin typeface="Rockwell Condensed" panose="020606030504050201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CBD4D-F838-4BDE-90A1-C4C6E41DC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Aliens move and shoot lasers at the player.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Increased difficulty modes.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Real time score update on each attempt.</a:t>
            </a:r>
          </a:p>
          <a:p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Graphical improvements made to the game.</a:t>
            </a:r>
          </a:p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6585A-8D09-4FCD-8283-F5960914E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485" y="6248400"/>
            <a:ext cx="11967030" cy="673100"/>
          </a:xfrm>
        </p:spPr>
        <p:txBody>
          <a:bodyPr/>
          <a:lstStyle/>
          <a:p>
            <a:pPr algn="l"/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Radit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Rifah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Rahman, </a:t>
            </a:r>
            <a:r>
              <a:rPr lang="en-US" sz="2000" dirty="0" err="1">
                <a:solidFill>
                  <a:schemeClr val="bg1"/>
                </a:solidFill>
                <a:latin typeface="Agency FB" panose="020B0503020202020204" pitchFamily="34" charset="0"/>
              </a:rPr>
              <a:t>Seendeed</a:t>
            </a:r>
            <a:r>
              <a:rPr lang="en-US" sz="2000" dirty="0">
                <a:solidFill>
                  <a:schemeClr val="bg1"/>
                </a:solidFill>
                <a:latin typeface="Agency FB" panose="020B0503020202020204" pitchFamily="34" charset="0"/>
              </a:rPr>
              <a:t> Islam, Afrida Hossain Khan                                                                                                                  Group 8 – CSE 115.4</a:t>
            </a:r>
            <a:endParaRPr lang="en-GB" sz="2000" dirty="0">
              <a:solidFill>
                <a:schemeClr val="bg1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873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096821-7EB1-4118-BF5E-8AA1A4576F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40437">
            <a:off x="6972516" y="1358757"/>
            <a:ext cx="4365171" cy="436517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4DDA3-E545-4357-B6F3-319BCFF2B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Radit Rifah Rahman, Seendeed Islam, Afrida Hossain Khan                                                                                                                  Group 8 – CSE 115.4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4C13F-0066-462D-A233-E3DF9CA5F89E}"/>
              </a:ext>
            </a:extLst>
          </p:cNvPr>
          <p:cNvSpPr txBox="1"/>
          <p:nvPr/>
        </p:nvSpPr>
        <p:spPr>
          <a:xfrm>
            <a:off x="1567542" y="2471056"/>
            <a:ext cx="5910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FFFF00"/>
                </a:solidFill>
                <a:latin typeface="Harrington" panose="04040505050A02020702" pitchFamily="82" charset="0"/>
              </a:rPr>
              <a:t>Presentation</a:t>
            </a:r>
          </a:p>
          <a:p>
            <a:pPr algn="ctr"/>
            <a:r>
              <a:rPr lang="en-US" sz="6000" b="1" dirty="0">
                <a:solidFill>
                  <a:srgbClr val="FFFF00"/>
                </a:solidFill>
                <a:latin typeface="Harrington" panose="04040505050A02020702" pitchFamily="82" charset="0"/>
              </a:rPr>
              <a:t> Over !</a:t>
            </a:r>
            <a:endParaRPr lang="en-GB" sz="6000" b="1" dirty="0">
              <a:solidFill>
                <a:srgbClr val="FFFF00"/>
              </a:solidFill>
              <a:latin typeface="Harrington" panose="04040505050A0202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3747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269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7</vt:i4>
      </vt:variant>
    </vt:vector>
  </HeadingPairs>
  <TitlesOfParts>
    <vt:vector size="19" baseType="lpstr">
      <vt:lpstr>Agency FB</vt:lpstr>
      <vt:lpstr>Algerian</vt:lpstr>
      <vt:lpstr>Arial</vt:lpstr>
      <vt:lpstr>Calibri</vt:lpstr>
      <vt:lpstr>Calibri Light</vt:lpstr>
      <vt:lpstr>Copperplate Gothic Light</vt:lpstr>
      <vt:lpstr>Harrington</vt:lpstr>
      <vt:lpstr>Rockwell Condensed</vt:lpstr>
      <vt:lpstr>Office Theme</vt:lpstr>
      <vt:lpstr>2_Office Theme</vt:lpstr>
      <vt:lpstr>1_Office Theme</vt:lpstr>
      <vt:lpstr>Custom Design</vt:lpstr>
      <vt:lpstr>Space Invaders</vt:lpstr>
      <vt:lpstr>Introduction of the Members</vt:lpstr>
      <vt:lpstr>Menu Screen</vt:lpstr>
      <vt:lpstr>The Actual Game  </vt:lpstr>
      <vt:lpstr>Overcoming Hurdles</vt:lpstr>
      <vt:lpstr>Future Plan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Invaders</dc:title>
  <dc:creator>Afrida Hossain Khan</dc:creator>
  <cp:lastModifiedBy>Afrida Hossain Khan</cp:lastModifiedBy>
  <cp:revision>6</cp:revision>
  <dcterms:created xsi:type="dcterms:W3CDTF">2025-07-06T08:10:23Z</dcterms:created>
  <dcterms:modified xsi:type="dcterms:W3CDTF">2025-07-06T18:40:26Z</dcterms:modified>
</cp:coreProperties>
</file>