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61" r:id="rId3"/>
    <p:sldMasterId id="2147483673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2" r:id="rId9"/>
    <p:sldId id="25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C8B3-0DF2-47F7-BA0F-E3A5C16E7301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D732B-5885-446A-B16F-7249B8E5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732B-5885-446A-B16F-7249B8E5BC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72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5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61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A6FB-6BE7-41A1-8F03-C34CEB4D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8A08-BCD1-48D7-9015-3FA20969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1CAD-CC76-4FF8-8373-06425271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E7C-66EA-4066-8AC0-079A7A91F273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5F49-C666-40E5-A2FC-62C3880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FF26-3DA5-47F6-A9F1-58C02F4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0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14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63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</a:t>
            </a:r>
          </a:p>
        </p:txBody>
      </p:sp>
    </p:spTree>
    <p:extLst>
      <p:ext uri="{BB962C8B-B14F-4D97-AF65-F5344CB8AC3E}">
        <p14:creationId xmlns:p14="http://schemas.microsoft.com/office/powerpoint/2010/main" val="1516698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56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46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3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2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3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5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1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A6FB-6BE7-41A1-8F03-C34CEB4D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8A08-BCD1-48D7-9015-3FA20969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1CAD-CC76-4FF8-8373-06425271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E7C-66EA-4066-8AC0-079A7A91F273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5F49-C666-40E5-A2FC-62C3880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FF26-3DA5-47F6-A9F1-58C02F4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42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91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0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</a:t>
            </a:r>
          </a:p>
        </p:txBody>
      </p:sp>
    </p:spTree>
    <p:extLst>
      <p:ext uri="{BB962C8B-B14F-4D97-AF65-F5344CB8AC3E}">
        <p14:creationId xmlns:p14="http://schemas.microsoft.com/office/powerpoint/2010/main" val="124577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8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dirty="0" err="1"/>
              <a:t>Radit</a:t>
            </a:r>
            <a:r>
              <a:rPr lang="en-US" dirty="0"/>
              <a:t> </a:t>
            </a:r>
            <a:r>
              <a:rPr lang="en-US" dirty="0" err="1"/>
              <a:t>Rifah</a:t>
            </a:r>
            <a:r>
              <a:rPr lang="en-US" dirty="0"/>
              <a:t> Rahman, </a:t>
            </a:r>
            <a:r>
              <a:rPr lang="en-US" dirty="0" err="1"/>
              <a:t>Seendeed</a:t>
            </a:r>
            <a:r>
              <a:rPr lang="en-US" dirty="0"/>
              <a:t> Islam, Afrida Hossain Khan                                                                                                                  Group 8 – CSE 115.4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331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73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07/07/2025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79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8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9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8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0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F13-7AF3-432D-BF02-180D1F6F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7A68-79C4-44E5-BB56-E6B1FEFD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C34A-1CCB-4164-9665-1E967050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BC4-C62B-46A1-9CB8-5D9F4CC0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D784-901E-4C7C-B37D-05EE1278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1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4FD-8EC2-4FE5-842C-0FB2658E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3AB5-B644-4680-81C0-D1A256E4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C04E-6DD0-43E5-9826-DDF16597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43FD-8D54-474C-95D9-8393371C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90FD-DC4F-4CCF-B243-98654108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98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AB8-C992-46EF-BEE0-83D1181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BB88-2C11-402D-A247-B7A1F8C3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63C8-364E-48D7-A3A8-07A8FEBF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093-4858-433B-B693-6DAA882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E60B-F139-45E6-8AE8-E2C97ED3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72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1FF8-F117-4A33-B5B1-07C6A9E2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8E5D-8C5E-41C7-BBE7-51FF585E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4A997-480B-40A4-8CC9-00CCF31A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1C27-E038-497A-AA41-8D4EC439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CCCD-57AD-49DE-9DDD-50D0A71B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4611-01F7-440B-B292-EC14508F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77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1188-9B9D-41B2-B452-D492EC73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3C3C-38F6-4D7D-9BC7-0B3B3C90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06E11-2B44-4042-B15B-30E05813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FA415-1EB1-4B8E-80E2-D3D649CD8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A785F-775C-467F-B829-747773888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1D176-DF48-46A3-A5AC-C6D400D5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72943-DCE4-4F26-AB7C-AA025F9A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9B5B4-7C7B-4DD9-A937-DF6BAD3E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55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0A2D-B079-448F-B29D-6F00CE43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95B32-11E6-4228-93B4-1C56E855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2397-0B60-4DCC-984D-667F4A3D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1B93-B3D9-4A8B-959B-3F10256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9F5B3-92CB-443B-813E-05FB89F3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0E6F2-7E4F-42C9-B150-3FA79AD3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C62B2-39D6-43EF-9C47-526CCA3B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37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6B2A-5E58-440C-8A8C-8892BC95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3F6A-1F06-4C1E-B019-0ED93BE5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657FA-2BF5-4D75-8D81-CF07118F2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9B49-297E-4DF4-9BFB-075EBEC8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30E17-68DF-4382-9773-180495D2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0629-9E94-475C-92B8-DCF2E066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492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616B-0404-451B-B583-ADC375C7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19C10-5D3B-42DD-8905-5C4369C1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84CAA-EAF5-4A7B-BEB3-592D0EC8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C69B3-3660-40B8-8542-0B49A8B6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B1B32-DF7B-41B4-A251-CE957DFC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C2583-C0D5-49DC-B46C-0D0BC41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80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7E9-EA5A-41DA-8927-C975A96D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C264-1521-4DD7-B3EA-75225E6A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4A91-1D36-4AA6-9B7E-5AA9FCF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9197-3218-472D-936A-1E9F8F08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6D31-77D0-4A31-83DE-3EA6E5F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293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62F59-13C8-423E-BA52-913FD71C1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BE44-BBD2-41F6-B03D-A10EFD54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1B0A-1095-44AE-8231-F056B5C2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6174-BFD3-4EE6-A277-BF5680C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65EE-6E89-4F03-9B5E-20AA98C5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2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17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05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00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4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D2358-F123-4303-8349-DC159F48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F7A4-8B19-477F-9EDA-40D0B35D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2A3C-E02A-46C6-BEEB-4ED83512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D37B-3808-41D5-A0C4-DD98BC1AA8E6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6C5-C625-4C79-981D-76359E42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D5DA-48C1-473E-8205-9133E5569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0E0C-AEC8-4030-9322-111672E2EFE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Space Invaders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5E266-9EAE-4EF0-9B8E-0E4F097DC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495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Rockwell Condensed" panose="02060603050405020104" pitchFamily="18" charset="0"/>
              </a:rPr>
              <a:t>A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Rockwell Condensed" panose="02060603050405020104" pitchFamily="18" charset="0"/>
              </a:rPr>
              <a:t> retro-style Space Invaders game where players control a spaceship to shoot down invading alien spaceships while avoiding their attacks.</a:t>
            </a:r>
            <a:endParaRPr lang="en-GB" sz="3200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E667B-BB5C-4061-8952-1909EDC4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942" y="6122533"/>
            <a:ext cx="11996057" cy="779010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51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631-D1B3-43E3-8710-CFC4BDA5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Introduction of the Members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AAC-777F-4AE1-973C-07FED66D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Rockwell Condensed" panose="020606030504050201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ckwell Condensed" panose="020606030504050201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Rockwell Condensed" panose="02060603050405020104" pitchFamily="18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ckwell Condensed" panose="02060603050405020104" pitchFamily="18" charset="0"/>
              </a:rPr>
              <a:t>Rifah</a:t>
            </a:r>
            <a:r>
              <a:rPr lang="en-US">
                <a:solidFill>
                  <a:schemeClr val="bg1"/>
                </a:solidFill>
                <a:latin typeface="Rockwell Condensed" panose="02060603050405020104" pitchFamily="18" charset="0"/>
              </a:rPr>
              <a:t> Rahman 2521985042</a:t>
            </a:r>
            <a:endParaRPr lang="en-US" dirty="0">
              <a:solidFill>
                <a:schemeClr val="bg1"/>
              </a:solidFill>
              <a:latin typeface="Rockwell Condensed" panose="020606030504050201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Rockwell Condensed" panose="02060603050405020104" pitchFamily="18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 Islam </a:t>
            </a:r>
            <a:r>
              <a:rPr lang="en-GB" b="0" i="0" dirty="0">
                <a:solidFill>
                  <a:schemeClr val="bg1"/>
                </a:solidFill>
                <a:effectLst/>
                <a:latin typeface="Rockwell Condensed" panose="02060603050405020104" pitchFamily="18" charset="0"/>
              </a:rPr>
              <a:t>2524611042</a:t>
            </a:r>
            <a:endParaRPr lang="en-US" dirty="0">
              <a:solidFill>
                <a:schemeClr val="bg1"/>
              </a:solidFill>
              <a:latin typeface="Rockwell Condensed" panose="020606030504050201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Afrida Hossain Khan 2522096642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4530-18DD-46FB-B2F6-5E004C4A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6354E2-8D80-4AFB-84BF-E5F23B112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81178"/>
              </p:ext>
            </p:extLst>
          </p:nvPr>
        </p:nvGraphicFramePr>
        <p:xfrm>
          <a:off x="7888514" y="2773680"/>
          <a:ext cx="346528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286">
                  <a:extLst>
                    <a:ext uri="{9D8B030D-6E8A-4147-A177-3AD203B41FA5}">
                      <a16:colId xmlns:a16="http://schemas.microsoft.com/office/drawing/2014/main" val="4223988676"/>
                    </a:ext>
                  </a:extLst>
                </a:gridCol>
              </a:tblGrid>
              <a:tr h="103927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Rockwell Condensed" panose="02060603050405020104" pitchFamily="18" charset="0"/>
                        </a:rPr>
                        <a:t>Course Instructor </a:t>
                      </a:r>
                    </a:p>
                    <a:p>
                      <a:endParaRPr lang="en-US" dirty="0"/>
                    </a:p>
                    <a:p>
                      <a:r>
                        <a:rPr lang="en-GB" sz="2400" b="0" i="0" kern="1200" dirty="0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Mohammad </a:t>
                      </a:r>
                      <a:r>
                        <a:rPr lang="en-GB" sz="2400" b="0" i="0" kern="1200" dirty="0" err="1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Shifat</a:t>
                      </a:r>
                      <a:r>
                        <a:rPr lang="en-GB" sz="2400" b="0" i="0" kern="1200" dirty="0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-E-Rabbi</a:t>
                      </a:r>
                      <a:endParaRPr lang="en-US" sz="2400" dirty="0">
                        <a:latin typeface="Rockwell Condensed" panose="02060603050405020104" pitchFamily="18" charset="0"/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3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70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0E80-BF0F-4B12-B67D-7D8313C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Menu Screen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F044D7-229B-4F8E-890F-57C0D12A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9" r="41723" b="34831"/>
          <a:stretch/>
        </p:blipFill>
        <p:spPr>
          <a:xfrm>
            <a:off x="528308" y="1894114"/>
            <a:ext cx="3172836" cy="1739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D6934-51DF-427E-A3FE-9175832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60A3E5-073B-4D75-80F6-7CC34E7B3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8" y="3807068"/>
            <a:ext cx="8111848" cy="242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5D6879-2816-45C1-87A6-0B590DCFD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2" y="1795634"/>
            <a:ext cx="2738514" cy="1838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E948E50C-18A7-4A89-AF93-887D622102F8}"/>
              </a:ext>
            </a:extLst>
          </p:cNvPr>
          <p:cNvSpPr/>
          <p:nvPr/>
        </p:nvSpPr>
        <p:spPr>
          <a:xfrm>
            <a:off x="8904514" y="1795634"/>
            <a:ext cx="2906486" cy="163336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F11FA-F212-4764-A277-BC9014BDA96D}"/>
              </a:ext>
            </a:extLst>
          </p:cNvPr>
          <p:cNvSpPr txBox="1"/>
          <p:nvPr/>
        </p:nvSpPr>
        <p:spPr>
          <a:xfrm>
            <a:off x="9236880" y="2404568"/>
            <a:ext cx="2574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lgerian" panose="04020705040A02060702" pitchFamily="82" charset="0"/>
              </a:rPr>
              <a:t>Click on option 2</a:t>
            </a:r>
            <a:endParaRPr lang="en-GB" sz="21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E393D09-0E05-4B8A-9173-66E0B9AFCFCA}"/>
              </a:ext>
            </a:extLst>
          </p:cNvPr>
          <p:cNvSpPr/>
          <p:nvPr/>
        </p:nvSpPr>
        <p:spPr>
          <a:xfrm>
            <a:off x="8904514" y="4085890"/>
            <a:ext cx="2906486" cy="163336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717B3-98B1-4003-A8E8-A41D4A6EFFEA}"/>
              </a:ext>
            </a:extLst>
          </p:cNvPr>
          <p:cNvSpPr txBox="1"/>
          <p:nvPr/>
        </p:nvSpPr>
        <p:spPr>
          <a:xfrm>
            <a:off x="9323263" y="4694824"/>
            <a:ext cx="66243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lgerian" panose="04020705040A02060702" pitchFamily="82" charset="0"/>
              </a:rPr>
              <a:t>Click on option 3</a:t>
            </a:r>
            <a:endParaRPr lang="en-GB" sz="21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0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30EE-7610-4A67-9C5B-4898F42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The Actual Game  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953209-0D6C-4244-8EF8-5556F198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/>
          <a:stretch/>
        </p:blipFill>
        <p:spPr>
          <a:xfrm>
            <a:off x="561962" y="1392462"/>
            <a:ext cx="3600475" cy="4707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376-A900-4B5E-A8AA-9B3C1292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7964"/>
            <a:ext cx="11986592" cy="544512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A20AA-80F2-486A-9D45-6E094E4445BE}"/>
              </a:ext>
            </a:extLst>
          </p:cNvPr>
          <p:cNvSpPr txBox="1"/>
          <p:nvPr/>
        </p:nvSpPr>
        <p:spPr>
          <a:xfrm>
            <a:off x="4724400" y="1701115"/>
            <a:ext cx="707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Here</a:t>
            </a:r>
          </a:p>
          <a:p>
            <a:endParaRPr lang="en-US" sz="2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“M” represents the invaders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“Dots” represent the bullets.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“^” represent the player’s spaceship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27060-DFD1-4BD5-8D4B-4832DF0AD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56" y="5010222"/>
            <a:ext cx="3951514" cy="623923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2C0FBA3-EE3B-4875-8BEA-21FD0C313030}"/>
              </a:ext>
            </a:extLst>
          </p:cNvPr>
          <p:cNvSpPr/>
          <p:nvPr/>
        </p:nvSpPr>
        <p:spPr>
          <a:xfrm>
            <a:off x="8571789" y="4430591"/>
            <a:ext cx="3309257" cy="178318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DA698-56F6-4A3F-B08C-8E5CE72AE922}"/>
              </a:ext>
            </a:extLst>
          </p:cNvPr>
          <p:cNvSpPr txBox="1"/>
          <p:nvPr/>
        </p:nvSpPr>
        <p:spPr>
          <a:xfrm>
            <a:off x="9764485" y="4952851"/>
            <a:ext cx="2884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  <a:latin typeface="Algerian" panose="04020705040A02060702" pitchFamily="82" charset="0"/>
              </a:rPr>
              <a:t>After game completion</a:t>
            </a:r>
            <a:endParaRPr lang="en-GB" sz="21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0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CC3F-F330-48BB-A625-BA17BBEC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Rockwell Condensed" panose="02060603050405020104" pitchFamily="18" charset="0"/>
              </a:rPr>
              <a:t>Overcoming Hurdles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1F335-7DD1-4AF1-9327-09978EB3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2299EAC-F09A-4A8D-AD62-DD6E971B5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74016"/>
              </p:ext>
            </p:extLst>
          </p:nvPr>
        </p:nvGraphicFramePr>
        <p:xfrm>
          <a:off x="838200" y="1825625"/>
          <a:ext cx="10515600" cy="439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201307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37483929"/>
                    </a:ext>
                  </a:extLst>
                </a:gridCol>
              </a:tblGrid>
              <a:tr h="642477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Harrington" panose="04040505050A02020702" pitchFamily="82" charset="0"/>
                      </a:endParaRP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opperplate Gothic Light" panose="020E0507020206020404" pitchFamily="34" charset="0"/>
                        </a:rPr>
                        <a:t>What we faced </a:t>
                      </a:r>
                      <a:endParaRPr lang="en-GB" sz="2800" dirty="0">
                        <a:latin typeface="Copperplate Gothic Light" panose="020E05070202060204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opperplate Gothic Light" panose="020E0507020206020404" pitchFamily="34" charset="0"/>
                        </a:rPr>
                        <a:t>What we changed</a:t>
                      </a:r>
                      <a:endParaRPr lang="en-GB" sz="2800" dirty="0">
                        <a:latin typeface="Copperplate Gothic Light" panose="020E05070202060204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60204"/>
                  </a:ext>
                </a:extLst>
              </a:tr>
              <a:tr h="35734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Explosions not disappearing after shooting invaders.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Missed bullets gathering on top of screen.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Had to remove explosion and instantly make it empty.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Had to improve checks for deleting bullets.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7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285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2196-1036-47E7-BDAF-0FB8CCB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ckwell Condensed" panose="02060603050405020104" pitchFamily="18" charset="0"/>
              </a:rPr>
              <a:t>Future Plan </a:t>
            </a:r>
            <a:endParaRPr lang="en-GB" sz="4800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BD4D-F838-4BDE-90A1-C4C6E41D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Aliens move and shoot lasers at the player.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Increased difficulty modes.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Real time score update on each attempt.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Graphical improvements made to the game.</a:t>
            </a:r>
          </a:p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6585A-8D09-4FCD-8283-F596091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85" y="6248400"/>
            <a:ext cx="11967030" cy="673100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8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096821-7EB1-4118-BF5E-8AA1A4576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0437">
            <a:off x="6972516" y="1358757"/>
            <a:ext cx="4365171" cy="4365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DDA3-E545-4357-B6F3-319BCFF2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4C13F-0066-462D-A233-E3DF9CA5F89E}"/>
              </a:ext>
            </a:extLst>
          </p:cNvPr>
          <p:cNvSpPr txBox="1"/>
          <p:nvPr/>
        </p:nvSpPr>
        <p:spPr>
          <a:xfrm>
            <a:off x="1567542" y="2471056"/>
            <a:ext cx="5910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latin typeface="Harrington" panose="04040505050A02020702" pitchFamily="82" charset="0"/>
              </a:rPr>
              <a:t>Presentation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Harrington" panose="04040505050A02020702" pitchFamily="82" charset="0"/>
              </a:rPr>
              <a:t> Over !</a:t>
            </a:r>
            <a:endParaRPr lang="en-GB" sz="6000" b="1" dirty="0">
              <a:solidFill>
                <a:srgbClr val="FFFF00"/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74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269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Agency FB</vt:lpstr>
      <vt:lpstr>Algerian</vt:lpstr>
      <vt:lpstr>Arial</vt:lpstr>
      <vt:lpstr>Calibri</vt:lpstr>
      <vt:lpstr>Calibri Light</vt:lpstr>
      <vt:lpstr>Copperplate Gothic Light</vt:lpstr>
      <vt:lpstr>Harrington</vt:lpstr>
      <vt:lpstr>Rockwell Condensed</vt:lpstr>
      <vt:lpstr>Office Theme</vt:lpstr>
      <vt:lpstr>2_Office Theme</vt:lpstr>
      <vt:lpstr>1_Office Theme</vt:lpstr>
      <vt:lpstr>Custom Design</vt:lpstr>
      <vt:lpstr>Space Invaders</vt:lpstr>
      <vt:lpstr>Introduction of the Members</vt:lpstr>
      <vt:lpstr>Menu Screen</vt:lpstr>
      <vt:lpstr>The Actual Game  </vt:lpstr>
      <vt:lpstr>Overcoming Hurdles</vt:lpstr>
      <vt:lpstr>Future 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Afrida Hossain Khan</dc:creator>
  <cp:lastModifiedBy>Afrida Hossain Khan</cp:lastModifiedBy>
  <cp:revision>7</cp:revision>
  <dcterms:created xsi:type="dcterms:W3CDTF">2025-07-06T08:10:23Z</dcterms:created>
  <dcterms:modified xsi:type="dcterms:W3CDTF">2025-07-07T05:56:28Z</dcterms:modified>
</cp:coreProperties>
</file>