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7D1D-1039-47FD-A226-43DCFF1B627F}" type="datetimeFigureOut">
              <a:rPr lang="pt-PT" smtClean="0"/>
              <a:t>21/10/2025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6AC6128-1E1C-4928-A48E-91F4A0D7F687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1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7D1D-1039-47FD-A226-43DCFF1B627F}" type="datetimeFigureOut">
              <a:rPr lang="pt-PT" smtClean="0"/>
              <a:t>21/10/2025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6128-1E1C-4928-A48E-91F4A0D7F687}" type="slidenum">
              <a:rPr lang="pt-PT" smtClean="0"/>
              <a:t>‹#›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97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7D1D-1039-47FD-A226-43DCFF1B627F}" type="datetimeFigureOut">
              <a:rPr lang="pt-PT" smtClean="0"/>
              <a:t>21/10/2025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6128-1E1C-4928-A48E-91F4A0D7F687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3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7D1D-1039-47FD-A226-43DCFF1B627F}" type="datetimeFigureOut">
              <a:rPr lang="pt-PT" smtClean="0"/>
              <a:t>21/10/2025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6128-1E1C-4928-A48E-91F4A0D7F687}" type="slidenum">
              <a:rPr lang="pt-PT" smtClean="0"/>
              <a:t>‹#›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20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7D1D-1039-47FD-A226-43DCFF1B627F}" type="datetimeFigureOut">
              <a:rPr lang="pt-PT" smtClean="0"/>
              <a:t>21/10/2025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6128-1E1C-4928-A48E-91F4A0D7F687}" type="slidenum">
              <a:rPr lang="pt-PT" smtClean="0"/>
              <a:t>‹#›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2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7D1D-1039-47FD-A226-43DCFF1B627F}" type="datetimeFigureOut">
              <a:rPr lang="pt-PT" smtClean="0"/>
              <a:t>21/10/2025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6128-1E1C-4928-A48E-91F4A0D7F687}" type="slidenum">
              <a:rPr lang="pt-PT" smtClean="0"/>
              <a:t>‹#›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02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7D1D-1039-47FD-A226-43DCFF1B627F}" type="datetimeFigureOut">
              <a:rPr lang="pt-PT" smtClean="0"/>
              <a:t>21/10/2025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6128-1E1C-4928-A48E-91F4A0D7F687}" type="slidenum">
              <a:rPr lang="pt-PT" smtClean="0"/>
              <a:t>‹#›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56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7D1D-1039-47FD-A226-43DCFF1B627F}" type="datetimeFigureOut">
              <a:rPr lang="pt-PT" smtClean="0"/>
              <a:t>21/10/2025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6128-1E1C-4928-A48E-91F4A0D7F687}" type="slidenum">
              <a:rPr lang="pt-PT" smtClean="0"/>
              <a:t>‹#›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967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7D1D-1039-47FD-A226-43DCFF1B627F}" type="datetimeFigureOut">
              <a:rPr lang="pt-PT" smtClean="0"/>
              <a:t>21/10/2025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6128-1E1C-4928-A48E-91F4A0D7F68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404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7D1D-1039-47FD-A226-43DCFF1B627F}" type="datetimeFigureOut">
              <a:rPr lang="pt-PT" smtClean="0"/>
              <a:t>21/10/2025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6128-1E1C-4928-A48E-91F4A0D7F687}" type="slidenum">
              <a:rPr lang="pt-PT" smtClean="0"/>
              <a:t>‹#›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74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DAC7D1D-1039-47FD-A226-43DCFF1B627F}" type="datetimeFigureOut">
              <a:rPr lang="pt-PT" smtClean="0"/>
              <a:t>21/10/2025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6128-1E1C-4928-A48E-91F4A0D7F687}" type="slidenum">
              <a:rPr lang="pt-PT" smtClean="0"/>
              <a:t>‹#›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1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C7D1D-1039-47FD-A226-43DCFF1B627F}" type="datetimeFigureOut">
              <a:rPr lang="pt-PT" smtClean="0"/>
              <a:t>21/10/2025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6AC6128-1E1C-4928-A48E-91F4A0D7F687}" type="slidenum">
              <a:rPr lang="pt-PT" smtClean="0"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652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7D2E-E68B-999C-2D31-45D121B00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PT" b="1" cap="none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HDSM</a:t>
            </a:r>
            <a:endParaRPr lang="pt-P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9137E-96E7-9303-FD80-46A0349B5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3200" b="1" i="1" cap="none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Trabalho github</a:t>
            </a:r>
          </a:p>
        </p:txBody>
      </p:sp>
    </p:spTree>
    <p:extLst>
      <p:ext uri="{BB962C8B-B14F-4D97-AF65-F5344CB8AC3E}">
        <p14:creationId xmlns:p14="http://schemas.microsoft.com/office/powerpoint/2010/main" val="422977308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Gallery</vt:lpstr>
      <vt:lpstr>HDSM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Henrique Lima</dc:creator>
  <cp:lastModifiedBy>Henrique Lima</cp:lastModifiedBy>
  <cp:revision>2</cp:revision>
  <dcterms:created xsi:type="dcterms:W3CDTF">2025-10-21T08:36:37Z</dcterms:created>
  <dcterms:modified xsi:type="dcterms:W3CDTF">2025-10-21T08:38:26Z</dcterms:modified>
</cp:coreProperties>
</file>