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1B8C1-E024-4F34-9807-723B63D5EFB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11B37E-7D4D-4159-99DA-D03F985FB3E7}">
      <dgm:prSet/>
      <dgm:spPr/>
      <dgm:t>
        <a:bodyPr/>
        <a:lstStyle/>
        <a:p>
          <a:pPr rtl="0"/>
          <a:r>
            <a:rPr lang="en-US" b="1" i="0" baseline="0" dirty="0" err="1" smtClean="0"/>
            <a:t>Keseimbangan</a:t>
          </a:r>
          <a:r>
            <a:rPr lang="en-US" b="1" i="0" baseline="0" dirty="0" smtClean="0"/>
            <a:t> visual</a:t>
          </a:r>
          <a:r>
            <a:rPr lang="en-US" b="0" i="0" baseline="0" dirty="0" smtClean="0"/>
            <a:t>:</a:t>
          </a:r>
          <a:endParaRPr lang="en-US" dirty="0"/>
        </a:p>
      </dgm:t>
    </dgm:pt>
    <dgm:pt modelId="{CA484C22-30CB-4392-99C1-74E9F8757E27}" type="parTrans" cxnId="{B2FF28E3-3EF9-43BE-9861-59E77457369E}">
      <dgm:prSet/>
      <dgm:spPr/>
      <dgm:t>
        <a:bodyPr/>
        <a:lstStyle/>
        <a:p>
          <a:endParaRPr lang="en-US"/>
        </a:p>
      </dgm:t>
    </dgm:pt>
    <dgm:pt modelId="{3FA18E39-D9EB-4F2F-8E67-076509971B42}" type="sibTrans" cxnId="{B2FF28E3-3EF9-43BE-9861-59E77457369E}">
      <dgm:prSet/>
      <dgm:spPr/>
      <dgm:t>
        <a:bodyPr/>
        <a:lstStyle/>
        <a:p>
          <a:endParaRPr lang="en-US"/>
        </a:p>
      </dgm:t>
    </dgm:pt>
    <dgm:pt modelId="{67E06790-F684-4BA2-BAC6-CEFFA2F2E79E}">
      <dgm:prSet/>
      <dgm:spPr/>
      <dgm:t>
        <a:bodyPr/>
        <a:lstStyle/>
        <a:p>
          <a:pPr rtl="0"/>
          <a:r>
            <a:rPr lang="en-US" b="1" i="0" baseline="0" dirty="0" err="1" smtClean="0"/>
            <a:t>Kontras</a:t>
          </a:r>
          <a:r>
            <a:rPr lang="en-US" b="1" i="0" baseline="0" dirty="0" smtClean="0"/>
            <a:t> yang </a:t>
          </a:r>
          <a:r>
            <a:rPr lang="en-US" b="1" i="0" baseline="0" dirty="0" err="1" smtClean="0"/>
            <a:t>cukup</a:t>
          </a:r>
          <a:r>
            <a:rPr lang="en-US" b="0" i="0" baseline="0" dirty="0" smtClean="0"/>
            <a:t>:</a:t>
          </a:r>
          <a:endParaRPr lang="en-US" dirty="0"/>
        </a:p>
      </dgm:t>
    </dgm:pt>
    <dgm:pt modelId="{90E1375A-2AEC-4F82-B16F-EB251CEC23C9}" type="parTrans" cxnId="{F88110C7-3A04-484D-86C9-0D3788ABD52B}">
      <dgm:prSet/>
      <dgm:spPr/>
      <dgm:t>
        <a:bodyPr/>
        <a:lstStyle/>
        <a:p>
          <a:endParaRPr lang="en-US"/>
        </a:p>
      </dgm:t>
    </dgm:pt>
    <dgm:pt modelId="{D5FD03B4-E3DC-4BA9-9294-F73FF3C3E2DC}" type="sibTrans" cxnId="{F88110C7-3A04-484D-86C9-0D3788ABD52B}">
      <dgm:prSet/>
      <dgm:spPr/>
      <dgm:t>
        <a:bodyPr/>
        <a:lstStyle/>
        <a:p>
          <a:endParaRPr lang="en-US"/>
        </a:p>
      </dgm:t>
    </dgm:pt>
    <dgm:pt modelId="{A936538A-7D27-4CDA-B8B1-8CE5DDD35190}">
      <dgm:prSet/>
      <dgm:spPr/>
      <dgm:t>
        <a:bodyPr/>
        <a:lstStyle/>
        <a:p>
          <a:pPr rtl="0"/>
          <a:r>
            <a:rPr lang="en-US" b="1" i="0" baseline="0" dirty="0" smtClean="0"/>
            <a:t>White Space</a:t>
          </a:r>
          <a:r>
            <a:rPr lang="en-US" b="0" i="0" baseline="0" dirty="0" smtClean="0"/>
            <a:t>:</a:t>
          </a:r>
          <a:endParaRPr lang="en-US" dirty="0"/>
        </a:p>
      </dgm:t>
    </dgm:pt>
    <dgm:pt modelId="{7D8FB519-819C-41DD-87D9-A7A388E66B1E}" type="parTrans" cxnId="{E6EEA5DF-CDD3-49CC-93EA-827B1960F228}">
      <dgm:prSet/>
      <dgm:spPr/>
      <dgm:t>
        <a:bodyPr/>
        <a:lstStyle/>
        <a:p>
          <a:endParaRPr lang="en-US"/>
        </a:p>
      </dgm:t>
    </dgm:pt>
    <dgm:pt modelId="{01EBFDBF-5C00-4419-93CF-75DB4F8BF989}" type="sibTrans" cxnId="{E6EEA5DF-CDD3-49CC-93EA-827B1960F228}">
      <dgm:prSet/>
      <dgm:spPr/>
      <dgm:t>
        <a:bodyPr/>
        <a:lstStyle/>
        <a:p>
          <a:endParaRPr lang="en-US"/>
        </a:p>
      </dgm:t>
    </dgm:pt>
    <dgm:pt modelId="{4772744D-D63B-4933-9C38-62C49C978F21}">
      <dgm:prSet/>
      <dgm:spPr/>
      <dgm:t>
        <a:bodyPr/>
        <a:lstStyle/>
        <a:p>
          <a:pPr rtl="0"/>
          <a:r>
            <a:rPr lang="en-US" b="1" i="0" baseline="0" dirty="0" err="1" smtClean="0"/>
            <a:t>Fokus</a:t>
          </a:r>
          <a:r>
            <a:rPr lang="en-US" b="1" i="0" baseline="0" dirty="0" smtClean="0"/>
            <a:t> Visual</a:t>
          </a:r>
          <a:r>
            <a:rPr lang="en-US" b="0" i="0" baseline="0" dirty="0" smtClean="0"/>
            <a:t>:</a:t>
          </a:r>
          <a:endParaRPr lang="en-US" dirty="0"/>
        </a:p>
      </dgm:t>
    </dgm:pt>
    <dgm:pt modelId="{F2C14501-6638-4F64-BC2A-C5EB98F0D71E}" type="parTrans" cxnId="{FD0B3190-2CB3-4D7E-95C0-D460CA387574}">
      <dgm:prSet/>
      <dgm:spPr/>
      <dgm:t>
        <a:bodyPr/>
        <a:lstStyle/>
        <a:p>
          <a:endParaRPr lang="en-US"/>
        </a:p>
      </dgm:t>
    </dgm:pt>
    <dgm:pt modelId="{B6231AD0-CE07-48F5-8DEE-F659466C4570}" type="sibTrans" cxnId="{FD0B3190-2CB3-4D7E-95C0-D460CA387574}">
      <dgm:prSet/>
      <dgm:spPr/>
      <dgm:t>
        <a:bodyPr/>
        <a:lstStyle/>
        <a:p>
          <a:endParaRPr lang="en-US"/>
        </a:p>
      </dgm:t>
    </dgm:pt>
    <dgm:pt modelId="{E7F48226-F286-40EA-B9DF-F6052F6C4776}">
      <dgm:prSet/>
      <dgm:spPr/>
      <dgm:t>
        <a:bodyPr/>
        <a:lstStyle/>
        <a:p>
          <a:pPr rtl="0"/>
          <a:r>
            <a:rPr lang="en-US" b="0" i="0" baseline="0" dirty="0" err="1" smtClean="0"/>
            <a:t>Atur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elemen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supaya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tidak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terlalu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padat</a:t>
          </a:r>
          <a:r>
            <a:rPr lang="en-US" b="0" i="0" baseline="0" dirty="0" smtClean="0"/>
            <a:t> di </a:t>
          </a:r>
          <a:r>
            <a:rPr lang="en-US" b="0" i="0" baseline="0" dirty="0" err="1" smtClean="0"/>
            <a:t>satu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sisi</a:t>
          </a:r>
          <a:r>
            <a:rPr lang="en-US" b="0" i="0" baseline="0" dirty="0" smtClean="0"/>
            <a:t>.</a:t>
          </a:r>
          <a:endParaRPr lang="en-US" dirty="0"/>
        </a:p>
      </dgm:t>
    </dgm:pt>
    <dgm:pt modelId="{4AB9BFEA-8A98-46CE-9AE9-CF5C0070AE1F}" type="parTrans" cxnId="{B8514D27-2438-4372-BE49-10011E08F90D}">
      <dgm:prSet/>
      <dgm:spPr/>
      <dgm:t>
        <a:bodyPr/>
        <a:lstStyle/>
        <a:p>
          <a:endParaRPr lang="en-US"/>
        </a:p>
      </dgm:t>
    </dgm:pt>
    <dgm:pt modelId="{6ECCA730-0AA4-4336-9B25-E0C642BD172B}" type="sibTrans" cxnId="{B8514D27-2438-4372-BE49-10011E08F90D}">
      <dgm:prSet/>
      <dgm:spPr/>
      <dgm:t>
        <a:bodyPr/>
        <a:lstStyle/>
        <a:p>
          <a:endParaRPr lang="en-US"/>
        </a:p>
      </dgm:t>
    </dgm:pt>
    <dgm:pt modelId="{EB2C4012-2E06-4A32-BE3F-7AE025938537}">
      <dgm:prSet/>
      <dgm:spPr/>
      <dgm:t>
        <a:bodyPr/>
        <a:lstStyle/>
        <a:p>
          <a:pPr rtl="0"/>
          <a:r>
            <a:rPr lang="en-US" b="0" i="0" baseline="0" dirty="0" err="1" smtClean="0"/>
            <a:t>Gunakan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warna</a:t>
          </a:r>
          <a:r>
            <a:rPr lang="en-US" b="0" i="0" baseline="0" dirty="0" smtClean="0"/>
            <a:t>, </a:t>
          </a:r>
          <a:r>
            <a:rPr lang="en-US" b="0" i="0" baseline="0" dirty="0" err="1" smtClean="0"/>
            <a:t>ukuran</a:t>
          </a:r>
          <a:r>
            <a:rPr lang="en-US" b="0" i="0" baseline="0" dirty="0" smtClean="0"/>
            <a:t> font, </a:t>
          </a:r>
          <a:r>
            <a:rPr lang="en-US" b="0" i="0" baseline="0" dirty="0" err="1" smtClean="0"/>
            <a:t>atau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bentuk</a:t>
          </a:r>
          <a:r>
            <a:rPr lang="en-US" b="0" i="0" baseline="0" dirty="0" smtClean="0"/>
            <a:t> yang </a:t>
          </a:r>
          <a:r>
            <a:rPr lang="en-US" b="0" i="0" baseline="0" dirty="0" err="1" smtClean="0"/>
            <a:t>berbeda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untuk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menarik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perhatian</a:t>
          </a:r>
          <a:r>
            <a:rPr lang="en-US" b="0" i="0" baseline="0" dirty="0" smtClean="0"/>
            <a:t>.</a:t>
          </a:r>
          <a:endParaRPr lang="en-US" dirty="0"/>
        </a:p>
      </dgm:t>
    </dgm:pt>
    <dgm:pt modelId="{62F5BE1B-887C-4F49-BE68-155250D4783C}" type="parTrans" cxnId="{590CE2CB-CF4E-4DAE-8CD8-3088CB8CD5EE}">
      <dgm:prSet/>
      <dgm:spPr/>
      <dgm:t>
        <a:bodyPr/>
        <a:lstStyle/>
        <a:p>
          <a:endParaRPr lang="en-US"/>
        </a:p>
      </dgm:t>
    </dgm:pt>
    <dgm:pt modelId="{6C035EF7-A228-4649-9B99-12AB88DC16A7}" type="sibTrans" cxnId="{590CE2CB-CF4E-4DAE-8CD8-3088CB8CD5EE}">
      <dgm:prSet/>
      <dgm:spPr/>
      <dgm:t>
        <a:bodyPr/>
        <a:lstStyle/>
        <a:p>
          <a:endParaRPr lang="en-US"/>
        </a:p>
      </dgm:t>
    </dgm:pt>
    <dgm:pt modelId="{8D4CE105-F216-45C1-990E-089C241EA591}">
      <dgm:prSet/>
      <dgm:spPr/>
      <dgm:t>
        <a:bodyPr/>
        <a:lstStyle/>
        <a:p>
          <a:pPr rtl="0"/>
          <a:r>
            <a:rPr lang="en-US" b="0" i="0" baseline="0" dirty="0" err="1" smtClean="0"/>
            <a:t>Sisakan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ruang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kosong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untuk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memberikan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napas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pada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tampilan</a:t>
          </a:r>
          <a:r>
            <a:rPr lang="en-US" b="0" i="0" baseline="0" dirty="0" smtClean="0"/>
            <a:t>.</a:t>
          </a:r>
          <a:endParaRPr lang="en-US" dirty="0"/>
        </a:p>
      </dgm:t>
    </dgm:pt>
    <dgm:pt modelId="{8C61D581-C88B-416E-B0AD-321091BECFFD}" type="parTrans" cxnId="{14713588-7BAE-40EA-A0B3-A8B5F26E76D0}">
      <dgm:prSet/>
      <dgm:spPr/>
      <dgm:t>
        <a:bodyPr/>
        <a:lstStyle/>
        <a:p>
          <a:endParaRPr lang="en-US"/>
        </a:p>
      </dgm:t>
    </dgm:pt>
    <dgm:pt modelId="{4393FDCE-55CA-4BB0-85B9-86AE0788DF9C}" type="sibTrans" cxnId="{14713588-7BAE-40EA-A0B3-A8B5F26E76D0}">
      <dgm:prSet/>
      <dgm:spPr/>
      <dgm:t>
        <a:bodyPr/>
        <a:lstStyle/>
        <a:p>
          <a:endParaRPr lang="en-US"/>
        </a:p>
      </dgm:t>
    </dgm:pt>
    <dgm:pt modelId="{C2A5722D-9283-410B-89EC-E623EAD19819}">
      <dgm:prSet/>
      <dgm:spPr/>
      <dgm:t>
        <a:bodyPr/>
        <a:lstStyle/>
        <a:p>
          <a:pPr rtl="0"/>
          <a:r>
            <a:rPr lang="en-US" b="0" i="0" baseline="0" dirty="0" err="1" smtClean="0"/>
            <a:t>Tunjukkan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elemen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penting</a:t>
          </a:r>
          <a:r>
            <a:rPr lang="en-US" b="0" i="0" baseline="0" dirty="0" smtClean="0"/>
            <a:t> (</a:t>
          </a:r>
          <a:r>
            <a:rPr lang="en-US" b="0" i="0" baseline="0" dirty="0" err="1" smtClean="0"/>
            <a:t>seperti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tombol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aksi</a:t>
          </a:r>
          <a:r>
            <a:rPr lang="en-US" b="0" i="0" baseline="0" dirty="0" smtClean="0"/>
            <a:t>) </a:t>
          </a:r>
          <a:r>
            <a:rPr lang="en-US" b="0" i="0" baseline="0" dirty="0" err="1" smtClean="0"/>
            <a:t>dengan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warna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lebih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mencolok</a:t>
          </a:r>
          <a:r>
            <a:rPr lang="en-US" b="0" i="0" baseline="0" dirty="0" smtClean="0"/>
            <a:t>.</a:t>
          </a:r>
          <a:endParaRPr lang="en-US" dirty="0"/>
        </a:p>
      </dgm:t>
    </dgm:pt>
    <dgm:pt modelId="{E4587DE6-E097-493C-93B3-FD7D1A73DFEB}" type="parTrans" cxnId="{4ACE192C-0293-44C5-9351-1654ECF43202}">
      <dgm:prSet/>
      <dgm:spPr/>
      <dgm:t>
        <a:bodyPr/>
        <a:lstStyle/>
        <a:p>
          <a:endParaRPr lang="en-US"/>
        </a:p>
      </dgm:t>
    </dgm:pt>
    <dgm:pt modelId="{7F5FB1F2-0F33-45BA-9ED8-8FD9D2455E78}" type="sibTrans" cxnId="{4ACE192C-0293-44C5-9351-1654ECF43202}">
      <dgm:prSet/>
      <dgm:spPr/>
      <dgm:t>
        <a:bodyPr/>
        <a:lstStyle/>
        <a:p>
          <a:endParaRPr lang="en-US"/>
        </a:p>
      </dgm:t>
    </dgm:pt>
    <dgm:pt modelId="{601CC359-48B7-4C1B-B00E-8C0711B8FA6C}" type="pres">
      <dgm:prSet presAssocID="{2661B8C1-E024-4F34-9807-723B63D5EFB5}" presName="linear" presStyleCnt="0">
        <dgm:presLayoutVars>
          <dgm:animLvl val="lvl"/>
          <dgm:resizeHandles val="exact"/>
        </dgm:presLayoutVars>
      </dgm:prSet>
      <dgm:spPr/>
    </dgm:pt>
    <dgm:pt modelId="{7788AF51-2F3E-4CF4-951A-C6E1611A6604}" type="pres">
      <dgm:prSet presAssocID="{D511B37E-7D4D-4159-99DA-D03F985FB3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D0BB4B-98ED-4A58-AB55-6C751BC52988}" type="pres">
      <dgm:prSet presAssocID="{D511B37E-7D4D-4159-99DA-D03F985FB3E7}" presName="childText" presStyleLbl="revTx" presStyleIdx="0" presStyleCnt="4">
        <dgm:presLayoutVars>
          <dgm:bulletEnabled val="1"/>
        </dgm:presLayoutVars>
      </dgm:prSet>
      <dgm:spPr/>
    </dgm:pt>
    <dgm:pt modelId="{31A8BC07-D0D0-421A-BB96-EDAE04127EE5}" type="pres">
      <dgm:prSet presAssocID="{67E06790-F684-4BA2-BAC6-CEFFA2F2E7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ADD7BF-010A-4288-8E1A-068EA7F84058}" type="pres">
      <dgm:prSet presAssocID="{67E06790-F684-4BA2-BAC6-CEFFA2F2E79E}" presName="childText" presStyleLbl="revTx" presStyleIdx="1" presStyleCnt="4">
        <dgm:presLayoutVars>
          <dgm:bulletEnabled val="1"/>
        </dgm:presLayoutVars>
      </dgm:prSet>
      <dgm:spPr/>
    </dgm:pt>
    <dgm:pt modelId="{F6D4BA52-5FBA-4EC1-8A4B-7D5448B04D44}" type="pres">
      <dgm:prSet presAssocID="{A936538A-7D27-4CDA-B8B1-8CE5DDD351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74C3E9-85A7-4C82-8CC1-2D8BC29EA032}" type="pres">
      <dgm:prSet presAssocID="{A936538A-7D27-4CDA-B8B1-8CE5DDD35190}" presName="childText" presStyleLbl="revTx" presStyleIdx="2" presStyleCnt="4">
        <dgm:presLayoutVars>
          <dgm:bulletEnabled val="1"/>
        </dgm:presLayoutVars>
      </dgm:prSet>
      <dgm:spPr/>
    </dgm:pt>
    <dgm:pt modelId="{C93CB1E4-9EDF-4D58-A406-FE022620FC43}" type="pres">
      <dgm:prSet presAssocID="{4772744D-D63B-4933-9C38-62C49C978F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A310384-74F2-451E-8F7B-14435988AAAC}" type="pres">
      <dgm:prSet presAssocID="{4772744D-D63B-4933-9C38-62C49C978F2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72B9756-9843-42AE-A709-1807D3166656}" type="presOf" srcId="{D511B37E-7D4D-4159-99DA-D03F985FB3E7}" destId="{7788AF51-2F3E-4CF4-951A-C6E1611A6604}" srcOrd="0" destOrd="0" presId="urn:microsoft.com/office/officeart/2005/8/layout/vList2"/>
    <dgm:cxn modelId="{B2FF28E3-3EF9-43BE-9861-59E77457369E}" srcId="{2661B8C1-E024-4F34-9807-723B63D5EFB5}" destId="{D511B37E-7D4D-4159-99DA-D03F985FB3E7}" srcOrd="0" destOrd="0" parTransId="{CA484C22-30CB-4392-99C1-74E9F8757E27}" sibTransId="{3FA18E39-D9EB-4F2F-8E67-076509971B42}"/>
    <dgm:cxn modelId="{FD0B3190-2CB3-4D7E-95C0-D460CA387574}" srcId="{2661B8C1-E024-4F34-9807-723B63D5EFB5}" destId="{4772744D-D63B-4933-9C38-62C49C978F21}" srcOrd="3" destOrd="0" parTransId="{F2C14501-6638-4F64-BC2A-C5EB98F0D71E}" sibTransId="{B6231AD0-CE07-48F5-8DEE-F659466C4570}"/>
    <dgm:cxn modelId="{74D68456-EEE8-4CE2-85E8-D60325DA60F5}" type="presOf" srcId="{67E06790-F684-4BA2-BAC6-CEFFA2F2E79E}" destId="{31A8BC07-D0D0-421A-BB96-EDAE04127EE5}" srcOrd="0" destOrd="0" presId="urn:microsoft.com/office/officeart/2005/8/layout/vList2"/>
    <dgm:cxn modelId="{4ACE192C-0293-44C5-9351-1654ECF43202}" srcId="{4772744D-D63B-4933-9C38-62C49C978F21}" destId="{C2A5722D-9283-410B-89EC-E623EAD19819}" srcOrd="0" destOrd="0" parTransId="{E4587DE6-E097-493C-93B3-FD7D1A73DFEB}" sibTransId="{7F5FB1F2-0F33-45BA-9ED8-8FD9D2455E78}"/>
    <dgm:cxn modelId="{7F19AAEC-3977-4122-8CD0-4B6A2A1CDA1C}" type="presOf" srcId="{A936538A-7D27-4CDA-B8B1-8CE5DDD35190}" destId="{F6D4BA52-5FBA-4EC1-8A4B-7D5448B04D44}" srcOrd="0" destOrd="0" presId="urn:microsoft.com/office/officeart/2005/8/layout/vList2"/>
    <dgm:cxn modelId="{B064C7AE-3BF0-4918-9E6B-D621B47D4FBB}" type="presOf" srcId="{EB2C4012-2E06-4A32-BE3F-7AE025938537}" destId="{EAADD7BF-010A-4288-8E1A-068EA7F84058}" srcOrd="0" destOrd="0" presId="urn:microsoft.com/office/officeart/2005/8/layout/vList2"/>
    <dgm:cxn modelId="{01D69C80-A196-41EF-A1F0-7156FE07D901}" type="presOf" srcId="{C2A5722D-9283-410B-89EC-E623EAD19819}" destId="{AA310384-74F2-451E-8F7B-14435988AAAC}" srcOrd="0" destOrd="0" presId="urn:microsoft.com/office/officeart/2005/8/layout/vList2"/>
    <dgm:cxn modelId="{14713588-7BAE-40EA-A0B3-A8B5F26E76D0}" srcId="{A936538A-7D27-4CDA-B8B1-8CE5DDD35190}" destId="{8D4CE105-F216-45C1-990E-089C241EA591}" srcOrd="0" destOrd="0" parTransId="{8C61D581-C88B-416E-B0AD-321091BECFFD}" sibTransId="{4393FDCE-55CA-4BB0-85B9-86AE0788DF9C}"/>
    <dgm:cxn modelId="{CEB173A5-6197-4D85-8253-D45D507D9759}" type="presOf" srcId="{2661B8C1-E024-4F34-9807-723B63D5EFB5}" destId="{601CC359-48B7-4C1B-B00E-8C0711B8FA6C}" srcOrd="0" destOrd="0" presId="urn:microsoft.com/office/officeart/2005/8/layout/vList2"/>
    <dgm:cxn modelId="{B8514D27-2438-4372-BE49-10011E08F90D}" srcId="{D511B37E-7D4D-4159-99DA-D03F985FB3E7}" destId="{E7F48226-F286-40EA-B9DF-F6052F6C4776}" srcOrd="0" destOrd="0" parTransId="{4AB9BFEA-8A98-46CE-9AE9-CF5C0070AE1F}" sibTransId="{6ECCA730-0AA4-4336-9B25-E0C642BD172B}"/>
    <dgm:cxn modelId="{F88110C7-3A04-484D-86C9-0D3788ABD52B}" srcId="{2661B8C1-E024-4F34-9807-723B63D5EFB5}" destId="{67E06790-F684-4BA2-BAC6-CEFFA2F2E79E}" srcOrd="1" destOrd="0" parTransId="{90E1375A-2AEC-4F82-B16F-EB251CEC23C9}" sibTransId="{D5FD03B4-E3DC-4BA9-9294-F73FF3C3E2DC}"/>
    <dgm:cxn modelId="{590CE2CB-CF4E-4DAE-8CD8-3088CB8CD5EE}" srcId="{67E06790-F684-4BA2-BAC6-CEFFA2F2E79E}" destId="{EB2C4012-2E06-4A32-BE3F-7AE025938537}" srcOrd="0" destOrd="0" parTransId="{62F5BE1B-887C-4F49-BE68-155250D4783C}" sibTransId="{6C035EF7-A228-4649-9B99-12AB88DC16A7}"/>
    <dgm:cxn modelId="{0CC3C3D6-20BE-4BD6-8171-36DA6221F87F}" type="presOf" srcId="{E7F48226-F286-40EA-B9DF-F6052F6C4776}" destId="{08D0BB4B-98ED-4A58-AB55-6C751BC52988}" srcOrd="0" destOrd="0" presId="urn:microsoft.com/office/officeart/2005/8/layout/vList2"/>
    <dgm:cxn modelId="{E6EEA5DF-CDD3-49CC-93EA-827B1960F228}" srcId="{2661B8C1-E024-4F34-9807-723B63D5EFB5}" destId="{A936538A-7D27-4CDA-B8B1-8CE5DDD35190}" srcOrd="2" destOrd="0" parTransId="{7D8FB519-819C-41DD-87D9-A7A388E66B1E}" sibTransId="{01EBFDBF-5C00-4419-93CF-75DB4F8BF989}"/>
    <dgm:cxn modelId="{768E411E-B688-4A6A-8186-B7634B9DADAB}" type="presOf" srcId="{4772744D-D63B-4933-9C38-62C49C978F21}" destId="{C93CB1E4-9EDF-4D58-A406-FE022620FC43}" srcOrd="0" destOrd="0" presId="urn:microsoft.com/office/officeart/2005/8/layout/vList2"/>
    <dgm:cxn modelId="{A5C58CA5-AEAE-4159-AC01-DB86DF3614BB}" type="presOf" srcId="{8D4CE105-F216-45C1-990E-089C241EA591}" destId="{8D74C3E9-85A7-4C82-8CC1-2D8BC29EA032}" srcOrd="0" destOrd="0" presId="urn:microsoft.com/office/officeart/2005/8/layout/vList2"/>
    <dgm:cxn modelId="{F24BA3D1-F684-4CD9-B349-3994A4562B31}" type="presParOf" srcId="{601CC359-48B7-4C1B-B00E-8C0711B8FA6C}" destId="{7788AF51-2F3E-4CF4-951A-C6E1611A6604}" srcOrd="0" destOrd="0" presId="urn:microsoft.com/office/officeart/2005/8/layout/vList2"/>
    <dgm:cxn modelId="{8038D2DB-D848-455E-A4FC-23426EDE65DA}" type="presParOf" srcId="{601CC359-48B7-4C1B-B00E-8C0711B8FA6C}" destId="{08D0BB4B-98ED-4A58-AB55-6C751BC52988}" srcOrd="1" destOrd="0" presId="urn:microsoft.com/office/officeart/2005/8/layout/vList2"/>
    <dgm:cxn modelId="{E4374E54-BE25-42BB-9A88-DDFE53780098}" type="presParOf" srcId="{601CC359-48B7-4C1B-B00E-8C0711B8FA6C}" destId="{31A8BC07-D0D0-421A-BB96-EDAE04127EE5}" srcOrd="2" destOrd="0" presId="urn:microsoft.com/office/officeart/2005/8/layout/vList2"/>
    <dgm:cxn modelId="{36CE1E69-E8AC-48BD-B389-759987D3FA08}" type="presParOf" srcId="{601CC359-48B7-4C1B-B00E-8C0711B8FA6C}" destId="{EAADD7BF-010A-4288-8E1A-068EA7F84058}" srcOrd="3" destOrd="0" presId="urn:microsoft.com/office/officeart/2005/8/layout/vList2"/>
    <dgm:cxn modelId="{46E807FC-F0B8-481A-9773-9913A6398B6D}" type="presParOf" srcId="{601CC359-48B7-4C1B-B00E-8C0711B8FA6C}" destId="{F6D4BA52-5FBA-4EC1-8A4B-7D5448B04D44}" srcOrd="4" destOrd="0" presId="urn:microsoft.com/office/officeart/2005/8/layout/vList2"/>
    <dgm:cxn modelId="{5718A62C-B761-4CDF-A483-719F23D7A46B}" type="presParOf" srcId="{601CC359-48B7-4C1B-B00E-8C0711B8FA6C}" destId="{8D74C3E9-85A7-4C82-8CC1-2D8BC29EA032}" srcOrd="5" destOrd="0" presId="urn:microsoft.com/office/officeart/2005/8/layout/vList2"/>
    <dgm:cxn modelId="{72D8A17F-F8C8-4AF7-8BEF-31290C277807}" type="presParOf" srcId="{601CC359-48B7-4C1B-B00E-8C0711B8FA6C}" destId="{C93CB1E4-9EDF-4D58-A406-FE022620FC43}" srcOrd="6" destOrd="0" presId="urn:microsoft.com/office/officeart/2005/8/layout/vList2"/>
    <dgm:cxn modelId="{7B6676DE-BF78-499B-BB7B-0096491D4A87}" type="presParOf" srcId="{601CC359-48B7-4C1B-B00E-8C0711B8FA6C}" destId="{AA310384-74F2-451E-8F7B-14435988AAA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C1BA-00FB-4E99-9766-FB153A77E0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703DB5-5588-45BB-8133-9BB340416395}">
      <dgm:prSet custT="1"/>
      <dgm:spPr/>
      <dgm:t>
        <a:bodyPr/>
        <a:lstStyle/>
        <a:p>
          <a:pPr rtl="0"/>
          <a:r>
            <a:rPr lang="en-US" sz="2400" smtClean="0"/>
            <a:t>Pilih </a:t>
          </a:r>
          <a:r>
            <a:rPr lang="en-US" sz="2400" b="1" smtClean="0"/>
            <a:t>palet warna</a:t>
          </a:r>
          <a:r>
            <a:rPr lang="en-US" sz="2400" smtClean="0"/>
            <a:t> maksimal 3–4 warna.</a:t>
          </a:r>
          <a:endParaRPr lang="en-US" sz="2400"/>
        </a:p>
      </dgm:t>
    </dgm:pt>
    <dgm:pt modelId="{D79EEA39-B8DF-4C76-8B9F-A66850D2871E}" type="parTrans" cxnId="{A97F45CA-A2E6-4EF4-9B17-E4FCF085E49E}">
      <dgm:prSet/>
      <dgm:spPr/>
      <dgm:t>
        <a:bodyPr/>
        <a:lstStyle/>
        <a:p>
          <a:endParaRPr lang="en-US" sz="2800"/>
        </a:p>
      </dgm:t>
    </dgm:pt>
    <dgm:pt modelId="{B3E5F5A4-B716-412C-98A4-FD5E395F6FBF}" type="sibTrans" cxnId="{A97F45CA-A2E6-4EF4-9B17-E4FCF085E49E}">
      <dgm:prSet/>
      <dgm:spPr/>
      <dgm:t>
        <a:bodyPr/>
        <a:lstStyle/>
        <a:p>
          <a:endParaRPr lang="en-US" sz="2800"/>
        </a:p>
      </dgm:t>
    </dgm:pt>
    <dgm:pt modelId="{13A21C3E-36D7-4F4E-AF33-B4A38381B3DB}">
      <dgm:prSet custT="1"/>
      <dgm:spPr/>
      <dgm:t>
        <a:bodyPr/>
        <a:lstStyle/>
        <a:p>
          <a:pPr rtl="0"/>
          <a:r>
            <a:rPr lang="en-US" sz="2400" dirty="0" err="1" smtClean="0"/>
            <a:t>Gunakan</a:t>
          </a:r>
          <a:r>
            <a:rPr lang="en-US" sz="2400" dirty="0" smtClean="0"/>
            <a:t> </a:t>
          </a:r>
          <a:r>
            <a:rPr lang="en-US" sz="2400" b="1" dirty="0" err="1" smtClean="0"/>
            <a:t>warna</a:t>
          </a:r>
          <a:r>
            <a:rPr lang="en-US" sz="2400" b="1" dirty="0" smtClean="0"/>
            <a:t> primer</a:t>
          </a:r>
          <a:r>
            <a:rPr lang="en-US" sz="2400" dirty="0" smtClean="0"/>
            <a:t> </a:t>
          </a:r>
          <a:r>
            <a:rPr lang="en-US" sz="2400" dirty="0" err="1" smtClean="0"/>
            <a:t>untuk</a:t>
          </a:r>
          <a:r>
            <a:rPr lang="en-US" sz="2400" dirty="0" smtClean="0"/>
            <a:t> </a:t>
          </a:r>
          <a:r>
            <a:rPr lang="en-US" sz="2400" dirty="0" err="1" smtClean="0"/>
            <a:t>latar</a:t>
          </a:r>
          <a:r>
            <a:rPr lang="en-US" sz="2400" dirty="0" smtClean="0"/>
            <a:t>, </a:t>
          </a:r>
          <a:r>
            <a:rPr lang="en-US" sz="2400" b="1" dirty="0" err="1" smtClean="0"/>
            <a:t>warna</a:t>
          </a:r>
          <a:r>
            <a:rPr lang="en-US" sz="2400" b="1" dirty="0" smtClean="0"/>
            <a:t> </a:t>
          </a:r>
          <a:r>
            <a:rPr lang="en-US" sz="2400" b="1" dirty="0" err="1" smtClean="0"/>
            <a:t>sekunder</a:t>
          </a:r>
          <a:r>
            <a:rPr lang="en-US" sz="2400" dirty="0" smtClean="0"/>
            <a:t> </a:t>
          </a:r>
          <a:r>
            <a:rPr lang="en-US" sz="2400" dirty="0" err="1" smtClean="0"/>
            <a:t>untuk</a:t>
          </a:r>
          <a:r>
            <a:rPr lang="en-US" sz="2400" dirty="0" smtClean="0"/>
            <a:t> </a:t>
          </a:r>
          <a:r>
            <a:rPr lang="en-US" sz="2400" dirty="0" err="1" smtClean="0"/>
            <a:t>tombol</a:t>
          </a:r>
          <a:r>
            <a:rPr lang="en-US" sz="2400" dirty="0" smtClean="0"/>
            <a:t>/</a:t>
          </a:r>
          <a:r>
            <a:rPr lang="en-US" sz="2400" dirty="0" err="1" smtClean="0"/>
            <a:t>ikon</a:t>
          </a:r>
          <a:r>
            <a:rPr lang="en-US" sz="2400" dirty="0" smtClean="0"/>
            <a:t>.</a:t>
          </a:r>
          <a:endParaRPr lang="en-US" sz="2400" dirty="0"/>
        </a:p>
      </dgm:t>
    </dgm:pt>
    <dgm:pt modelId="{EDCC64CD-EA8D-412D-8ECA-F27C82EE9D9C}" type="parTrans" cxnId="{1519A566-86BB-4FF0-9A1E-ECB55415E4F4}">
      <dgm:prSet/>
      <dgm:spPr/>
      <dgm:t>
        <a:bodyPr/>
        <a:lstStyle/>
        <a:p>
          <a:endParaRPr lang="en-US" sz="2800"/>
        </a:p>
      </dgm:t>
    </dgm:pt>
    <dgm:pt modelId="{4F0BB682-88AA-4BB7-B384-B9B0C456933C}" type="sibTrans" cxnId="{1519A566-86BB-4FF0-9A1E-ECB55415E4F4}">
      <dgm:prSet/>
      <dgm:spPr/>
      <dgm:t>
        <a:bodyPr/>
        <a:lstStyle/>
        <a:p>
          <a:endParaRPr lang="en-US" sz="2800"/>
        </a:p>
      </dgm:t>
    </dgm:pt>
    <dgm:pt modelId="{9B29D571-FD5A-461C-A13D-284AF0745333}">
      <dgm:prSet custT="1"/>
      <dgm:spPr/>
      <dgm:t>
        <a:bodyPr/>
        <a:lstStyle/>
        <a:p>
          <a:pPr rtl="0"/>
          <a:r>
            <a:rPr lang="en-US" sz="2400" dirty="0" err="1" smtClean="0"/>
            <a:t>Hindari</a:t>
          </a:r>
          <a:r>
            <a:rPr lang="en-US" sz="2400" dirty="0" smtClean="0"/>
            <a:t> </a:t>
          </a:r>
          <a:r>
            <a:rPr lang="en-US" sz="2400" dirty="0" err="1" smtClean="0"/>
            <a:t>warna</a:t>
          </a:r>
          <a:r>
            <a:rPr lang="en-US" sz="2400" dirty="0" smtClean="0"/>
            <a:t> yang </a:t>
          </a:r>
          <a:r>
            <a:rPr lang="en-US" sz="2400" dirty="0" err="1" smtClean="0"/>
            <a:t>terlalu</a:t>
          </a:r>
          <a:r>
            <a:rPr lang="en-US" sz="2400" dirty="0" smtClean="0"/>
            <a:t> </a:t>
          </a:r>
          <a:r>
            <a:rPr lang="en-US" sz="2400" dirty="0" err="1" smtClean="0"/>
            <a:t>mencolok</a:t>
          </a:r>
          <a:r>
            <a:rPr lang="en-US" sz="2400" dirty="0" smtClean="0"/>
            <a:t> </a:t>
          </a:r>
          <a:r>
            <a:rPr lang="en-US" sz="2400" dirty="0" err="1" smtClean="0"/>
            <a:t>atau</a:t>
          </a:r>
          <a:r>
            <a:rPr lang="en-US" sz="2400" dirty="0" smtClean="0"/>
            <a:t> </a:t>
          </a:r>
          <a:r>
            <a:rPr lang="en-US" sz="2400" dirty="0" err="1" smtClean="0"/>
            <a:t>terlalu</a:t>
          </a:r>
          <a:r>
            <a:rPr lang="en-US" sz="2400" dirty="0" smtClean="0"/>
            <a:t> </a:t>
          </a:r>
          <a:r>
            <a:rPr lang="en-US" sz="2400" dirty="0" err="1" smtClean="0"/>
            <a:t>banyak</a:t>
          </a:r>
          <a:r>
            <a:rPr lang="en-US" sz="2400" dirty="0" smtClean="0"/>
            <a:t> </a:t>
          </a:r>
          <a:r>
            <a:rPr lang="en-US" sz="2400" dirty="0" err="1" smtClean="0"/>
            <a:t>gradasi</a:t>
          </a:r>
          <a:r>
            <a:rPr lang="en-US" sz="2400" dirty="0" smtClean="0"/>
            <a:t> </a:t>
          </a:r>
          <a:r>
            <a:rPr lang="en-US" sz="2400" dirty="0" err="1" smtClean="0"/>
            <a:t>tidak</a:t>
          </a:r>
          <a:r>
            <a:rPr lang="en-US" sz="2400" dirty="0" smtClean="0"/>
            <a:t> </a:t>
          </a:r>
          <a:r>
            <a:rPr lang="en-US" sz="2400" dirty="0" err="1" smtClean="0"/>
            <a:t>perlu</a:t>
          </a:r>
          <a:r>
            <a:rPr lang="en-US" sz="2400" dirty="0" smtClean="0"/>
            <a:t>.</a:t>
          </a:r>
          <a:endParaRPr lang="en-US" sz="2400" dirty="0"/>
        </a:p>
      </dgm:t>
    </dgm:pt>
    <dgm:pt modelId="{FB63882E-9CF0-4F9B-8800-80A2316CA268}" type="parTrans" cxnId="{E848F481-2162-4F8B-BA5D-408CC897A607}">
      <dgm:prSet/>
      <dgm:spPr/>
      <dgm:t>
        <a:bodyPr/>
        <a:lstStyle/>
        <a:p>
          <a:endParaRPr lang="en-US" sz="2800"/>
        </a:p>
      </dgm:t>
    </dgm:pt>
    <dgm:pt modelId="{D483E926-7A74-4909-A295-629D73BDA5F0}" type="sibTrans" cxnId="{E848F481-2162-4F8B-BA5D-408CC897A607}">
      <dgm:prSet/>
      <dgm:spPr/>
      <dgm:t>
        <a:bodyPr/>
        <a:lstStyle/>
        <a:p>
          <a:endParaRPr lang="en-US" sz="2800"/>
        </a:p>
      </dgm:t>
    </dgm:pt>
    <dgm:pt modelId="{AEB72E25-DBB2-4565-9E1D-5705280D3110}">
      <dgm:prSet custT="1"/>
      <dgm:spPr/>
      <dgm:t>
        <a:bodyPr/>
        <a:lstStyle/>
        <a:p>
          <a:pPr rtl="0"/>
          <a:r>
            <a:rPr lang="en-US" sz="2400" b="1" dirty="0" err="1" smtClean="0"/>
            <a:t>Contoh</a:t>
          </a:r>
          <a:r>
            <a:rPr lang="en-US" sz="2400" b="1" dirty="0" smtClean="0"/>
            <a:t> </a:t>
          </a:r>
          <a:r>
            <a:rPr lang="en-US" sz="2400" b="1" dirty="0" err="1" smtClean="0"/>
            <a:t>Palet</a:t>
          </a:r>
          <a:r>
            <a:rPr lang="en-US" sz="2400" b="1" dirty="0" smtClean="0"/>
            <a:t> </a:t>
          </a:r>
          <a:r>
            <a:rPr lang="en-US" sz="2400" b="1" dirty="0" err="1" smtClean="0"/>
            <a:t>Minimalis</a:t>
          </a:r>
          <a:r>
            <a:rPr lang="en-US" sz="2400" b="1" dirty="0" smtClean="0"/>
            <a:t>:</a:t>
          </a:r>
          <a:endParaRPr lang="en-US" sz="2400" dirty="0"/>
        </a:p>
      </dgm:t>
    </dgm:pt>
    <dgm:pt modelId="{D3505290-21D5-40DE-A7ED-F1A6843A7D6E}" type="parTrans" cxnId="{6AD1C4BF-B16B-4C44-B4AC-62C145861905}">
      <dgm:prSet/>
      <dgm:spPr/>
      <dgm:t>
        <a:bodyPr/>
        <a:lstStyle/>
        <a:p>
          <a:endParaRPr lang="en-US" sz="2800"/>
        </a:p>
      </dgm:t>
    </dgm:pt>
    <dgm:pt modelId="{D9840576-1331-4A8B-BB28-A32962026978}" type="sibTrans" cxnId="{6AD1C4BF-B16B-4C44-B4AC-62C145861905}">
      <dgm:prSet/>
      <dgm:spPr/>
      <dgm:t>
        <a:bodyPr/>
        <a:lstStyle/>
        <a:p>
          <a:endParaRPr lang="en-US" sz="2800"/>
        </a:p>
      </dgm:t>
    </dgm:pt>
    <dgm:pt modelId="{DB783AD8-A85F-40A8-BB1B-D6478448E746}">
      <dgm:prSet custT="1"/>
      <dgm:spPr/>
      <dgm:t>
        <a:bodyPr/>
        <a:lstStyle/>
        <a:p>
          <a:pPr rtl="0"/>
          <a:r>
            <a:rPr lang="en-US" sz="2400" dirty="0" err="1" smtClean="0"/>
            <a:t>Putih</a:t>
          </a:r>
          <a:r>
            <a:rPr lang="en-US" sz="2400" dirty="0" smtClean="0"/>
            <a:t> (#FFFFFF)</a:t>
          </a:r>
          <a:endParaRPr lang="en-US" sz="2400" dirty="0"/>
        </a:p>
      </dgm:t>
    </dgm:pt>
    <dgm:pt modelId="{EE2A7C7E-ED22-40BB-84D5-ACAAAEFA4383}" type="parTrans" cxnId="{47C7F7C3-9E46-4F7D-87B4-2AF73BBA0FE1}">
      <dgm:prSet/>
      <dgm:spPr/>
      <dgm:t>
        <a:bodyPr/>
        <a:lstStyle/>
        <a:p>
          <a:endParaRPr lang="en-US" sz="2800"/>
        </a:p>
      </dgm:t>
    </dgm:pt>
    <dgm:pt modelId="{89595467-5070-454C-974C-3B5E71D7B846}" type="sibTrans" cxnId="{47C7F7C3-9E46-4F7D-87B4-2AF73BBA0FE1}">
      <dgm:prSet/>
      <dgm:spPr/>
      <dgm:t>
        <a:bodyPr/>
        <a:lstStyle/>
        <a:p>
          <a:endParaRPr lang="en-US" sz="2800"/>
        </a:p>
      </dgm:t>
    </dgm:pt>
    <dgm:pt modelId="{0A404959-34D9-48E2-A18C-019694052AE6}">
      <dgm:prSet custT="1"/>
      <dgm:spPr/>
      <dgm:t>
        <a:bodyPr/>
        <a:lstStyle/>
        <a:p>
          <a:pPr rtl="0"/>
          <a:r>
            <a:rPr lang="en-US" sz="2400" dirty="0" err="1" smtClean="0"/>
            <a:t>Biru</a:t>
          </a:r>
          <a:r>
            <a:rPr lang="en-US" sz="2400" dirty="0" smtClean="0"/>
            <a:t> </a:t>
          </a:r>
          <a:r>
            <a:rPr lang="en-US" sz="2400" dirty="0" err="1" smtClean="0"/>
            <a:t>Muda</a:t>
          </a:r>
          <a:r>
            <a:rPr lang="en-US" sz="2400" dirty="0" smtClean="0"/>
            <a:t> (#3B82F6)</a:t>
          </a:r>
          <a:endParaRPr lang="en-US" sz="2400" dirty="0"/>
        </a:p>
      </dgm:t>
    </dgm:pt>
    <dgm:pt modelId="{8A5D3678-FBFC-435F-876C-C5AEC5594F8E}" type="parTrans" cxnId="{44A95EF8-CED4-4ED1-A6A3-7A752E8F6BA4}">
      <dgm:prSet/>
      <dgm:spPr/>
      <dgm:t>
        <a:bodyPr/>
        <a:lstStyle/>
        <a:p>
          <a:endParaRPr lang="en-US" sz="2800"/>
        </a:p>
      </dgm:t>
    </dgm:pt>
    <dgm:pt modelId="{6EF2AE4E-D2FF-435E-830D-397BE7A9F169}" type="sibTrans" cxnId="{44A95EF8-CED4-4ED1-A6A3-7A752E8F6BA4}">
      <dgm:prSet/>
      <dgm:spPr/>
      <dgm:t>
        <a:bodyPr/>
        <a:lstStyle/>
        <a:p>
          <a:endParaRPr lang="en-US" sz="2800"/>
        </a:p>
      </dgm:t>
    </dgm:pt>
    <dgm:pt modelId="{886F5802-5EDE-4783-A60B-954366762521}">
      <dgm:prSet custT="1"/>
      <dgm:spPr/>
      <dgm:t>
        <a:bodyPr/>
        <a:lstStyle/>
        <a:p>
          <a:pPr rtl="0"/>
          <a:r>
            <a:rPr lang="en-US" sz="2400" dirty="0" smtClean="0"/>
            <a:t>Abu-Abu (#9CA3AF)</a:t>
          </a:r>
          <a:endParaRPr lang="en-US" sz="2400" dirty="0"/>
        </a:p>
      </dgm:t>
    </dgm:pt>
    <dgm:pt modelId="{7F56607A-7337-415C-AEA1-C62E9079187F}" type="parTrans" cxnId="{3458EDDA-4351-4540-B781-18548DF41A29}">
      <dgm:prSet/>
      <dgm:spPr/>
      <dgm:t>
        <a:bodyPr/>
        <a:lstStyle/>
        <a:p>
          <a:endParaRPr lang="en-US" sz="2800"/>
        </a:p>
      </dgm:t>
    </dgm:pt>
    <dgm:pt modelId="{0A6C8E87-93A8-4250-ABDD-FA7FC622CFE9}" type="sibTrans" cxnId="{3458EDDA-4351-4540-B781-18548DF41A29}">
      <dgm:prSet/>
      <dgm:spPr/>
      <dgm:t>
        <a:bodyPr/>
        <a:lstStyle/>
        <a:p>
          <a:endParaRPr lang="en-US" sz="2800"/>
        </a:p>
      </dgm:t>
    </dgm:pt>
    <dgm:pt modelId="{924D4DA3-33E7-4336-AF44-E75CED4C695D}" type="pres">
      <dgm:prSet presAssocID="{55C0C1BA-00FB-4E99-9766-FB153A77E0DA}" presName="linear" presStyleCnt="0">
        <dgm:presLayoutVars>
          <dgm:animLvl val="lvl"/>
          <dgm:resizeHandles val="exact"/>
        </dgm:presLayoutVars>
      </dgm:prSet>
      <dgm:spPr/>
    </dgm:pt>
    <dgm:pt modelId="{95667283-59BB-4836-AFEB-6A7176E8EF72}" type="pres">
      <dgm:prSet presAssocID="{3F703DB5-5588-45BB-8133-9BB3404163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C008CF-B52D-4891-B77E-1F1C9F2115BF}" type="pres">
      <dgm:prSet presAssocID="{B3E5F5A4-B716-412C-98A4-FD5E395F6FBF}" presName="spacer" presStyleCnt="0"/>
      <dgm:spPr/>
    </dgm:pt>
    <dgm:pt modelId="{071B29A7-0937-486B-9A84-4404EC52AF69}" type="pres">
      <dgm:prSet presAssocID="{13A21C3E-36D7-4F4E-AF33-B4A38381B3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DA968B-917B-4559-B86C-D1493B6BB185}" type="pres">
      <dgm:prSet presAssocID="{4F0BB682-88AA-4BB7-B384-B9B0C456933C}" presName="spacer" presStyleCnt="0"/>
      <dgm:spPr/>
    </dgm:pt>
    <dgm:pt modelId="{926B3F86-E852-4008-83A7-E28AD2B99F2C}" type="pres">
      <dgm:prSet presAssocID="{9B29D571-FD5A-461C-A13D-284AF07453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E35E7F-C168-4541-BA4F-E483EB32AACD}" type="pres">
      <dgm:prSet presAssocID="{9B29D571-FD5A-461C-A13D-284AF07453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D75EC3-75BB-4AEB-8F28-FE5D86DEBF8C}" type="presOf" srcId="{886F5802-5EDE-4783-A60B-954366762521}" destId="{21E35E7F-C168-4541-BA4F-E483EB32AACD}" srcOrd="0" destOrd="3" presId="urn:microsoft.com/office/officeart/2005/8/layout/vList2"/>
    <dgm:cxn modelId="{0E46A64F-A3EA-4638-B621-601BA5F7FF29}" type="presOf" srcId="{0A404959-34D9-48E2-A18C-019694052AE6}" destId="{21E35E7F-C168-4541-BA4F-E483EB32AACD}" srcOrd="0" destOrd="2" presId="urn:microsoft.com/office/officeart/2005/8/layout/vList2"/>
    <dgm:cxn modelId="{6AD1C4BF-B16B-4C44-B4AC-62C145861905}" srcId="{9B29D571-FD5A-461C-A13D-284AF0745333}" destId="{AEB72E25-DBB2-4565-9E1D-5705280D3110}" srcOrd="0" destOrd="0" parTransId="{D3505290-21D5-40DE-A7ED-F1A6843A7D6E}" sibTransId="{D9840576-1331-4A8B-BB28-A32962026978}"/>
    <dgm:cxn modelId="{1519A566-86BB-4FF0-9A1E-ECB55415E4F4}" srcId="{55C0C1BA-00FB-4E99-9766-FB153A77E0DA}" destId="{13A21C3E-36D7-4F4E-AF33-B4A38381B3DB}" srcOrd="1" destOrd="0" parTransId="{EDCC64CD-EA8D-412D-8ECA-F27C82EE9D9C}" sibTransId="{4F0BB682-88AA-4BB7-B384-B9B0C456933C}"/>
    <dgm:cxn modelId="{257A5011-43CF-4296-A680-5360D5DCFC2A}" type="presOf" srcId="{13A21C3E-36D7-4F4E-AF33-B4A38381B3DB}" destId="{071B29A7-0937-486B-9A84-4404EC52AF69}" srcOrd="0" destOrd="0" presId="urn:microsoft.com/office/officeart/2005/8/layout/vList2"/>
    <dgm:cxn modelId="{E848F481-2162-4F8B-BA5D-408CC897A607}" srcId="{55C0C1BA-00FB-4E99-9766-FB153A77E0DA}" destId="{9B29D571-FD5A-461C-A13D-284AF0745333}" srcOrd="2" destOrd="0" parTransId="{FB63882E-9CF0-4F9B-8800-80A2316CA268}" sibTransId="{D483E926-7A74-4909-A295-629D73BDA5F0}"/>
    <dgm:cxn modelId="{9292D7A7-208A-4E72-A54D-497A51616F3C}" type="presOf" srcId="{DB783AD8-A85F-40A8-BB1B-D6478448E746}" destId="{21E35E7F-C168-4541-BA4F-E483EB32AACD}" srcOrd="0" destOrd="1" presId="urn:microsoft.com/office/officeart/2005/8/layout/vList2"/>
    <dgm:cxn modelId="{47C7F7C3-9E46-4F7D-87B4-2AF73BBA0FE1}" srcId="{9B29D571-FD5A-461C-A13D-284AF0745333}" destId="{DB783AD8-A85F-40A8-BB1B-D6478448E746}" srcOrd="1" destOrd="0" parTransId="{EE2A7C7E-ED22-40BB-84D5-ACAAAEFA4383}" sibTransId="{89595467-5070-454C-974C-3B5E71D7B846}"/>
    <dgm:cxn modelId="{E41B0F80-2002-4B86-B3A9-B1D3CDCFB22D}" type="presOf" srcId="{55C0C1BA-00FB-4E99-9766-FB153A77E0DA}" destId="{924D4DA3-33E7-4336-AF44-E75CED4C695D}" srcOrd="0" destOrd="0" presId="urn:microsoft.com/office/officeart/2005/8/layout/vList2"/>
    <dgm:cxn modelId="{44A95EF8-CED4-4ED1-A6A3-7A752E8F6BA4}" srcId="{9B29D571-FD5A-461C-A13D-284AF0745333}" destId="{0A404959-34D9-48E2-A18C-019694052AE6}" srcOrd="2" destOrd="0" parTransId="{8A5D3678-FBFC-435F-876C-C5AEC5594F8E}" sibTransId="{6EF2AE4E-D2FF-435E-830D-397BE7A9F169}"/>
    <dgm:cxn modelId="{3458EDDA-4351-4540-B781-18548DF41A29}" srcId="{9B29D571-FD5A-461C-A13D-284AF0745333}" destId="{886F5802-5EDE-4783-A60B-954366762521}" srcOrd="3" destOrd="0" parTransId="{7F56607A-7337-415C-AEA1-C62E9079187F}" sibTransId="{0A6C8E87-93A8-4250-ABDD-FA7FC622CFE9}"/>
    <dgm:cxn modelId="{A79C5482-8D55-40AF-A618-34CD1A44A1B5}" type="presOf" srcId="{3F703DB5-5588-45BB-8133-9BB340416395}" destId="{95667283-59BB-4836-AFEB-6A7176E8EF72}" srcOrd="0" destOrd="0" presId="urn:microsoft.com/office/officeart/2005/8/layout/vList2"/>
    <dgm:cxn modelId="{0C69217A-5538-48F0-B62C-9DBAC6B55EEC}" type="presOf" srcId="{9B29D571-FD5A-461C-A13D-284AF0745333}" destId="{926B3F86-E852-4008-83A7-E28AD2B99F2C}" srcOrd="0" destOrd="0" presId="urn:microsoft.com/office/officeart/2005/8/layout/vList2"/>
    <dgm:cxn modelId="{A97F45CA-A2E6-4EF4-9B17-E4FCF085E49E}" srcId="{55C0C1BA-00FB-4E99-9766-FB153A77E0DA}" destId="{3F703DB5-5588-45BB-8133-9BB340416395}" srcOrd="0" destOrd="0" parTransId="{D79EEA39-B8DF-4C76-8B9F-A66850D2871E}" sibTransId="{B3E5F5A4-B716-412C-98A4-FD5E395F6FBF}"/>
    <dgm:cxn modelId="{787FC08F-B971-4BBC-B0A2-0578843A479B}" type="presOf" srcId="{AEB72E25-DBB2-4565-9E1D-5705280D3110}" destId="{21E35E7F-C168-4541-BA4F-E483EB32AACD}" srcOrd="0" destOrd="0" presId="urn:microsoft.com/office/officeart/2005/8/layout/vList2"/>
    <dgm:cxn modelId="{64E885B9-82AC-4E0B-8324-B3CD014EEC25}" type="presParOf" srcId="{924D4DA3-33E7-4336-AF44-E75CED4C695D}" destId="{95667283-59BB-4836-AFEB-6A7176E8EF72}" srcOrd="0" destOrd="0" presId="urn:microsoft.com/office/officeart/2005/8/layout/vList2"/>
    <dgm:cxn modelId="{12EF2D16-DBEB-4653-AA24-A15B9D4A9DF7}" type="presParOf" srcId="{924D4DA3-33E7-4336-AF44-E75CED4C695D}" destId="{63C008CF-B52D-4891-B77E-1F1C9F2115BF}" srcOrd="1" destOrd="0" presId="urn:microsoft.com/office/officeart/2005/8/layout/vList2"/>
    <dgm:cxn modelId="{DFC6DED5-1439-4B89-A53F-6BFB0B78C586}" type="presParOf" srcId="{924D4DA3-33E7-4336-AF44-E75CED4C695D}" destId="{071B29A7-0937-486B-9A84-4404EC52AF69}" srcOrd="2" destOrd="0" presId="urn:microsoft.com/office/officeart/2005/8/layout/vList2"/>
    <dgm:cxn modelId="{2777BEAD-1489-4E13-A4F8-0050E32CAE21}" type="presParOf" srcId="{924D4DA3-33E7-4336-AF44-E75CED4C695D}" destId="{D2DA968B-917B-4559-B86C-D1493B6BB185}" srcOrd="3" destOrd="0" presId="urn:microsoft.com/office/officeart/2005/8/layout/vList2"/>
    <dgm:cxn modelId="{6B5B04C8-430F-4BFB-B1AE-7D403DA6822D}" type="presParOf" srcId="{924D4DA3-33E7-4336-AF44-E75CED4C695D}" destId="{926B3F86-E852-4008-83A7-E28AD2B99F2C}" srcOrd="4" destOrd="0" presId="urn:microsoft.com/office/officeart/2005/8/layout/vList2"/>
    <dgm:cxn modelId="{50C40C98-4A7B-4543-88CE-392A2BCF54B9}" type="presParOf" srcId="{924D4DA3-33E7-4336-AF44-E75CED4C695D}" destId="{21E35E7F-C168-4541-BA4F-E483EB32AA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BE8E2-09BE-4711-A25A-FF56ED4F60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4FA324-0DB3-4CB9-A000-0345F2D5957E}">
      <dgm:prSet/>
      <dgm:spPr/>
      <dgm:t>
        <a:bodyPr/>
        <a:lstStyle/>
        <a:p>
          <a:pPr rtl="0"/>
          <a:r>
            <a:rPr lang="en-US" b="1" i="0" baseline="0" smtClean="0"/>
            <a:t>Button</a:t>
          </a:r>
          <a:r>
            <a:rPr lang="en-US" b="0" i="0" baseline="0" smtClean="0"/>
            <a:t>:</a:t>
          </a:r>
          <a:endParaRPr lang="en-US"/>
        </a:p>
      </dgm:t>
    </dgm:pt>
    <dgm:pt modelId="{DA285009-CD21-484B-A5A5-C05BF66861EC}" type="parTrans" cxnId="{9E8D3306-5635-4A78-94C9-884C707F5698}">
      <dgm:prSet/>
      <dgm:spPr/>
      <dgm:t>
        <a:bodyPr/>
        <a:lstStyle/>
        <a:p>
          <a:endParaRPr lang="en-US"/>
        </a:p>
      </dgm:t>
    </dgm:pt>
    <dgm:pt modelId="{2B13C04A-F94F-4394-85D2-213E172AB252}" type="sibTrans" cxnId="{9E8D3306-5635-4A78-94C9-884C707F5698}">
      <dgm:prSet/>
      <dgm:spPr/>
      <dgm:t>
        <a:bodyPr/>
        <a:lstStyle/>
        <a:p>
          <a:endParaRPr lang="en-US"/>
        </a:p>
      </dgm:t>
    </dgm:pt>
    <dgm:pt modelId="{78E5AAAD-787E-42CE-BD0E-F3BC78B0BA40}">
      <dgm:prSet/>
      <dgm:spPr/>
      <dgm:t>
        <a:bodyPr/>
        <a:lstStyle/>
        <a:p>
          <a:pPr rtl="0"/>
          <a:r>
            <a:rPr lang="en-US" b="0" i="0" baseline="0" dirty="0" err="1" smtClean="0"/>
            <a:t>Beri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warna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cerah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untuk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tombol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aksi</a:t>
          </a:r>
          <a:r>
            <a:rPr lang="en-US" b="0" i="0" baseline="0" dirty="0" smtClean="0"/>
            <a:t>.</a:t>
          </a:r>
          <a:endParaRPr lang="en-US" dirty="0"/>
        </a:p>
      </dgm:t>
    </dgm:pt>
    <dgm:pt modelId="{12FB1C45-6513-4750-8651-D803FC5F1B6E}" type="parTrans" cxnId="{08B4D686-31F5-4C81-80B2-5CC91FF7A029}">
      <dgm:prSet/>
      <dgm:spPr/>
      <dgm:t>
        <a:bodyPr/>
        <a:lstStyle/>
        <a:p>
          <a:endParaRPr lang="en-US"/>
        </a:p>
      </dgm:t>
    </dgm:pt>
    <dgm:pt modelId="{7095FFDE-3B2A-462E-AEF2-7EB8368FE8F9}" type="sibTrans" cxnId="{08B4D686-31F5-4C81-80B2-5CC91FF7A029}">
      <dgm:prSet/>
      <dgm:spPr/>
      <dgm:t>
        <a:bodyPr/>
        <a:lstStyle/>
        <a:p>
          <a:endParaRPr lang="en-US"/>
        </a:p>
      </dgm:t>
    </dgm:pt>
    <dgm:pt modelId="{DFF84C79-DC27-4E42-8496-F350D9CECD0E}">
      <dgm:prSet/>
      <dgm:spPr/>
      <dgm:t>
        <a:bodyPr/>
        <a:lstStyle/>
        <a:p>
          <a:pPr rtl="0"/>
          <a:r>
            <a:rPr lang="en-US" b="0" i="0" baseline="0" dirty="0" err="1" smtClean="0"/>
            <a:t>Gunakan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bentuk</a:t>
          </a:r>
          <a:r>
            <a:rPr lang="en-US" b="0" i="0" baseline="0" dirty="0" smtClean="0"/>
            <a:t> rounded (</a:t>
          </a:r>
          <a:r>
            <a:rPr lang="en-US" b="0" i="0" baseline="0" dirty="0" err="1" smtClean="0"/>
            <a:t>sudut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membulat</a:t>
          </a:r>
          <a:r>
            <a:rPr lang="en-US" b="0" i="0" baseline="0" dirty="0" smtClean="0"/>
            <a:t>).</a:t>
          </a:r>
          <a:endParaRPr lang="en-US" dirty="0"/>
        </a:p>
      </dgm:t>
    </dgm:pt>
    <dgm:pt modelId="{9A65B66B-C0E3-4533-BA0C-91DE87A235E1}" type="parTrans" cxnId="{31AFB2F6-CC77-44D4-9540-5995966A9D9C}">
      <dgm:prSet/>
      <dgm:spPr/>
      <dgm:t>
        <a:bodyPr/>
        <a:lstStyle/>
        <a:p>
          <a:endParaRPr lang="en-US"/>
        </a:p>
      </dgm:t>
    </dgm:pt>
    <dgm:pt modelId="{B7C60136-0F48-429E-8CB5-1AD42A1B6DA5}" type="sibTrans" cxnId="{31AFB2F6-CC77-44D4-9540-5995966A9D9C}">
      <dgm:prSet/>
      <dgm:spPr/>
      <dgm:t>
        <a:bodyPr/>
        <a:lstStyle/>
        <a:p>
          <a:endParaRPr lang="en-US"/>
        </a:p>
      </dgm:t>
    </dgm:pt>
    <dgm:pt modelId="{E739E70A-A104-46C5-BA28-58359FB72C78}">
      <dgm:prSet/>
      <dgm:spPr/>
      <dgm:t>
        <a:bodyPr/>
        <a:lstStyle/>
        <a:p>
          <a:pPr rtl="0"/>
          <a:r>
            <a:rPr lang="en-US" b="1" i="0" baseline="0" dirty="0" smtClean="0"/>
            <a:t>Card</a:t>
          </a:r>
          <a:r>
            <a:rPr lang="en-US" b="0" i="0" baseline="0" dirty="0" smtClean="0"/>
            <a:t>:</a:t>
          </a:r>
          <a:endParaRPr lang="en-US" dirty="0"/>
        </a:p>
      </dgm:t>
    </dgm:pt>
    <dgm:pt modelId="{45918000-2FF7-4674-8642-062B41B02C96}" type="parTrans" cxnId="{CD213A4C-D021-4739-8D0D-7DE7B7FA5AB3}">
      <dgm:prSet/>
      <dgm:spPr/>
      <dgm:t>
        <a:bodyPr/>
        <a:lstStyle/>
        <a:p>
          <a:endParaRPr lang="en-US"/>
        </a:p>
      </dgm:t>
    </dgm:pt>
    <dgm:pt modelId="{A3267EF4-1A0D-4FB0-9AC4-01357BBB8417}" type="sibTrans" cxnId="{CD213A4C-D021-4739-8D0D-7DE7B7FA5AB3}">
      <dgm:prSet/>
      <dgm:spPr/>
      <dgm:t>
        <a:bodyPr/>
        <a:lstStyle/>
        <a:p>
          <a:endParaRPr lang="en-US"/>
        </a:p>
      </dgm:t>
    </dgm:pt>
    <dgm:pt modelId="{60B0C7C2-4C2B-4A32-BE17-992E6BB7D8CD}">
      <dgm:prSet/>
      <dgm:spPr/>
      <dgm:t>
        <a:bodyPr/>
        <a:lstStyle/>
        <a:p>
          <a:pPr rtl="0"/>
          <a:r>
            <a:rPr lang="en-US" b="0" i="0" baseline="0" dirty="0" err="1" smtClean="0"/>
            <a:t>Gunakan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bayangan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halus</a:t>
          </a:r>
          <a:r>
            <a:rPr lang="en-US" b="0" i="0" baseline="0" dirty="0" smtClean="0"/>
            <a:t> (soft shadow) agar </a:t>
          </a:r>
          <a:r>
            <a:rPr lang="en-US" b="0" i="0" baseline="0" dirty="0" err="1" smtClean="0"/>
            <a:t>tampil</a:t>
          </a:r>
          <a:r>
            <a:rPr lang="en-US" b="0" i="0" baseline="0" dirty="0" smtClean="0"/>
            <a:t> modern.</a:t>
          </a:r>
          <a:endParaRPr lang="en-US" dirty="0"/>
        </a:p>
      </dgm:t>
    </dgm:pt>
    <dgm:pt modelId="{BFA4F483-0732-46B1-B07F-609F99828C32}" type="parTrans" cxnId="{7F274131-6DA2-4392-A7A2-37B495DB2CD0}">
      <dgm:prSet/>
      <dgm:spPr/>
      <dgm:t>
        <a:bodyPr/>
        <a:lstStyle/>
        <a:p>
          <a:endParaRPr lang="en-US"/>
        </a:p>
      </dgm:t>
    </dgm:pt>
    <dgm:pt modelId="{8EB6922B-79F9-47F0-B350-22D161693257}" type="sibTrans" cxnId="{7F274131-6DA2-4392-A7A2-37B495DB2CD0}">
      <dgm:prSet/>
      <dgm:spPr/>
      <dgm:t>
        <a:bodyPr/>
        <a:lstStyle/>
        <a:p>
          <a:endParaRPr lang="en-US"/>
        </a:p>
      </dgm:t>
    </dgm:pt>
    <dgm:pt modelId="{0E862DAA-910E-4BD2-860F-F5DAEEE7A039}">
      <dgm:prSet/>
      <dgm:spPr/>
      <dgm:t>
        <a:bodyPr/>
        <a:lstStyle/>
        <a:p>
          <a:pPr rtl="0"/>
          <a:r>
            <a:rPr lang="en-US" b="1" i="0" baseline="0" dirty="0" smtClean="0"/>
            <a:t>Icon</a:t>
          </a:r>
          <a:r>
            <a:rPr lang="en-US" b="0" i="0" baseline="0" dirty="0" smtClean="0"/>
            <a:t>:</a:t>
          </a:r>
          <a:endParaRPr lang="en-US" dirty="0"/>
        </a:p>
      </dgm:t>
    </dgm:pt>
    <dgm:pt modelId="{2CFD01B2-C66B-4127-B69F-36E885F00F8A}" type="parTrans" cxnId="{D10A3B72-B9C8-46D1-BFAB-EFB0EB2F849A}">
      <dgm:prSet/>
      <dgm:spPr/>
      <dgm:t>
        <a:bodyPr/>
        <a:lstStyle/>
        <a:p>
          <a:endParaRPr lang="en-US"/>
        </a:p>
      </dgm:t>
    </dgm:pt>
    <dgm:pt modelId="{FCEAFBEE-EC3A-41F6-AC71-7AB366D05499}" type="sibTrans" cxnId="{D10A3B72-B9C8-46D1-BFAB-EFB0EB2F849A}">
      <dgm:prSet/>
      <dgm:spPr/>
      <dgm:t>
        <a:bodyPr/>
        <a:lstStyle/>
        <a:p>
          <a:endParaRPr lang="en-US"/>
        </a:p>
      </dgm:t>
    </dgm:pt>
    <dgm:pt modelId="{DAB647CE-075D-4D7E-835A-9243420C08B9}">
      <dgm:prSet/>
      <dgm:spPr/>
      <dgm:t>
        <a:bodyPr/>
        <a:lstStyle/>
        <a:p>
          <a:pPr rtl="0"/>
          <a:r>
            <a:rPr lang="en-US" b="0" i="0" baseline="0" dirty="0" err="1" smtClean="0"/>
            <a:t>Pilih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ikon</a:t>
          </a:r>
          <a:r>
            <a:rPr lang="en-US" b="0" i="0" baseline="0" dirty="0" smtClean="0"/>
            <a:t> yang </a:t>
          </a:r>
          <a:r>
            <a:rPr lang="en-US" b="0" i="0" baseline="0" dirty="0" err="1" smtClean="0"/>
            <a:t>konsisten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dan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simpel</a:t>
          </a:r>
          <a:r>
            <a:rPr lang="en-US" b="0" i="0" baseline="0" dirty="0" smtClean="0"/>
            <a:t>, </a:t>
          </a:r>
          <a:r>
            <a:rPr lang="en-US" b="0" i="0" baseline="0" dirty="0" err="1" smtClean="0"/>
            <a:t>misalnya</a:t>
          </a:r>
          <a:r>
            <a:rPr lang="en-US" b="0" i="0" baseline="0" dirty="0" smtClean="0"/>
            <a:t> </a:t>
          </a:r>
          <a:r>
            <a:rPr lang="en-US" b="0" i="0" baseline="0" dirty="0" err="1" smtClean="0"/>
            <a:t>dari</a:t>
          </a:r>
          <a:r>
            <a:rPr lang="en-US" b="0" i="0" baseline="0" dirty="0" smtClean="0"/>
            <a:t> library </a:t>
          </a:r>
          <a:r>
            <a:rPr lang="en-US" b="0" i="0" baseline="0" dirty="0" err="1" smtClean="0"/>
            <a:t>seperti</a:t>
          </a:r>
          <a:r>
            <a:rPr lang="en-US" b="0" i="0" baseline="0" dirty="0" smtClean="0"/>
            <a:t> react-native-vector-icons.</a:t>
          </a:r>
          <a:endParaRPr lang="en-US" dirty="0"/>
        </a:p>
      </dgm:t>
    </dgm:pt>
    <dgm:pt modelId="{3684FD2E-0C4F-4D59-A6BA-5999B2C70EB1}" type="parTrans" cxnId="{90658318-4509-494C-A527-F068CA7AB8A3}">
      <dgm:prSet/>
      <dgm:spPr/>
      <dgm:t>
        <a:bodyPr/>
        <a:lstStyle/>
        <a:p>
          <a:endParaRPr lang="en-US"/>
        </a:p>
      </dgm:t>
    </dgm:pt>
    <dgm:pt modelId="{6E3323FF-DCC1-4357-AE27-AD4069D999F8}" type="sibTrans" cxnId="{90658318-4509-494C-A527-F068CA7AB8A3}">
      <dgm:prSet/>
      <dgm:spPr/>
      <dgm:t>
        <a:bodyPr/>
        <a:lstStyle/>
        <a:p>
          <a:endParaRPr lang="en-US"/>
        </a:p>
      </dgm:t>
    </dgm:pt>
    <dgm:pt modelId="{3F669EE0-B109-4A65-AB0F-01ED554A9902}" type="pres">
      <dgm:prSet presAssocID="{7BCBE8E2-09BE-4711-A25A-FF56ED4F6089}" presName="linear" presStyleCnt="0">
        <dgm:presLayoutVars>
          <dgm:animLvl val="lvl"/>
          <dgm:resizeHandles val="exact"/>
        </dgm:presLayoutVars>
      </dgm:prSet>
      <dgm:spPr/>
    </dgm:pt>
    <dgm:pt modelId="{3F2945FB-5808-469B-B940-92D38FADE692}" type="pres">
      <dgm:prSet presAssocID="{D74FA324-0DB3-4CB9-A000-0345F2D595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C430F-8EBE-49A9-92A6-3F4C886486C7}" type="pres">
      <dgm:prSet presAssocID="{D74FA324-0DB3-4CB9-A000-0345F2D5957E}" presName="childText" presStyleLbl="revTx" presStyleIdx="0" presStyleCnt="3">
        <dgm:presLayoutVars>
          <dgm:bulletEnabled val="1"/>
        </dgm:presLayoutVars>
      </dgm:prSet>
      <dgm:spPr/>
    </dgm:pt>
    <dgm:pt modelId="{CCE5A477-951B-42E1-A66F-B88E81A2280C}" type="pres">
      <dgm:prSet presAssocID="{E739E70A-A104-46C5-BA28-58359FB72C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69CB6C-4B27-4C1A-95BD-9E2C50A89FE2}" type="pres">
      <dgm:prSet presAssocID="{E739E70A-A104-46C5-BA28-58359FB72C78}" presName="childText" presStyleLbl="revTx" presStyleIdx="1" presStyleCnt="3">
        <dgm:presLayoutVars>
          <dgm:bulletEnabled val="1"/>
        </dgm:presLayoutVars>
      </dgm:prSet>
      <dgm:spPr/>
    </dgm:pt>
    <dgm:pt modelId="{BC9A84F1-640A-4FE7-9CDA-F35A7B17B23F}" type="pres">
      <dgm:prSet presAssocID="{0E862DAA-910E-4BD2-860F-F5DAEEE7A0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89F941-16C1-4A29-B8B8-5BB7DCA9992D}" type="pres">
      <dgm:prSet presAssocID="{0E862DAA-910E-4BD2-860F-F5DAEEE7A03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D213A4C-D021-4739-8D0D-7DE7B7FA5AB3}" srcId="{7BCBE8E2-09BE-4711-A25A-FF56ED4F6089}" destId="{E739E70A-A104-46C5-BA28-58359FB72C78}" srcOrd="1" destOrd="0" parTransId="{45918000-2FF7-4674-8642-062B41B02C96}" sibTransId="{A3267EF4-1A0D-4FB0-9AC4-01357BBB8417}"/>
    <dgm:cxn modelId="{90658318-4509-494C-A527-F068CA7AB8A3}" srcId="{0E862DAA-910E-4BD2-860F-F5DAEEE7A039}" destId="{DAB647CE-075D-4D7E-835A-9243420C08B9}" srcOrd="0" destOrd="0" parTransId="{3684FD2E-0C4F-4D59-A6BA-5999B2C70EB1}" sibTransId="{6E3323FF-DCC1-4357-AE27-AD4069D999F8}"/>
    <dgm:cxn modelId="{7F274131-6DA2-4392-A7A2-37B495DB2CD0}" srcId="{E739E70A-A104-46C5-BA28-58359FB72C78}" destId="{60B0C7C2-4C2B-4A32-BE17-992E6BB7D8CD}" srcOrd="0" destOrd="0" parTransId="{BFA4F483-0732-46B1-B07F-609F99828C32}" sibTransId="{8EB6922B-79F9-47F0-B350-22D161693257}"/>
    <dgm:cxn modelId="{08B4D686-31F5-4C81-80B2-5CC91FF7A029}" srcId="{D74FA324-0DB3-4CB9-A000-0345F2D5957E}" destId="{78E5AAAD-787E-42CE-BD0E-F3BC78B0BA40}" srcOrd="0" destOrd="0" parTransId="{12FB1C45-6513-4750-8651-D803FC5F1B6E}" sibTransId="{7095FFDE-3B2A-462E-AEF2-7EB8368FE8F9}"/>
    <dgm:cxn modelId="{3F1DB6A9-2E41-446A-9C32-F1D8E724AA91}" type="presOf" srcId="{DAB647CE-075D-4D7E-835A-9243420C08B9}" destId="{D789F941-16C1-4A29-B8B8-5BB7DCA9992D}" srcOrd="0" destOrd="0" presId="urn:microsoft.com/office/officeart/2005/8/layout/vList2"/>
    <dgm:cxn modelId="{9E8D3306-5635-4A78-94C9-884C707F5698}" srcId="{7BCBE8E2-09BE-4711-A25A-FF56ED4F6089}" destId="{D74FA324-0DB3-4CB9-A000-0345F2D5957E}" srcOrd="0" destOrd="0" parTransId="{DA285009-CD21-484B-A5A5-C05BF66861EC}" sibTransId="{2B13C04A-F94F-4394-85D2-213E172AB252}"/>
    <dgm:cxn modelId="{31AFB2F6-CC77-44D4-9540-5995966A9D9C}" srcId="{D74FA324-0DB3-4CB9-A000-0345F2D5957E}" destId="{DFF84C79-DC27-4E42-8496-F350D9CECD0E}" srcOrd="1" destOrd="0" parTransId="{9A65B66B-C0E3-4533-BA0C-91DE87A235E1}" sibTransId="{B7C60136-0F48-429E-8CB5-1AD42A1B6DA5}"/>
    <dgm:cxn modelId="{05C63925-69A7-4456-95AE-AA832C3AF669}" type="presOf" srcId="{60B0C7C2-4C2B-4A32-BE17-992E6BB7D8CD}" destId="{0669CB6C-4B27-4C1A-95BD-9E2C50A89FE2}" srcOrd="0" destOrd="0" presId="urn:microsoft.com/office/officeart/2005/8/layout/vList2"/>
    <dgm:cxn modelId="{FA0EAE84-A525-4883-B803-EC2A1C6D8E79}" type="presOf" srcId="{DFF84C79-DC27-4E42-8496-F350D9CECD0E}" destId="{EA1C430F-8EBE-49A9-92A6-3F4C886486C7}" srcOrd="0" destOrd="1" presId="urn:microsoft.com/office/officeart/2005/8/layout/vList2"/>
    <dgm:cxn modelId="{F7705B98-524C-4961-929E-4EB5C47F9D65}" type="presOf" srcId="{78E5AAAD-787E-42CE-BD0E-F3BC78B0BA40}" destId="{EA1C430F-8EBE-49A9-92A6-3F4C886486C7}" srcOrd="0" destOrd="0" presId="urn:microsoft.com/office/officeart/2005/8/layout/vList2"/>
    <dgm:cxn modelId="{591C39BC-5731-45ED-A06F-A2E1E0E6C6E3}" type="presOf" srcId="{E739E70A-A104-46C5-BA28-58359FB72C78}" destId="{CCE5A477-951B-42E1-A66F-B88E81A2280C}" srcOrd="0" destOrd="0" presId="urn:microsoft.com/office/officeart/2005/8/layout/vList2"/>
    <dgm:cxn modelId="{AB4DD25F-17DF-4CE5-859F-40991BE46F44}" type="presOf" srcId="{7BCBE8E2-09BE-4711-A25A-FF56ED4F6089}" destId="{3F669EE0-B109-4A65-AB0F-01ED554A9902}" srcOrd="0" destOrd="0" presId="urn:microsoft.com/office/officeart/2005/8/layout/vList2"/>
    <dgm:cxn modelId="{4CE12B82-F1CC-442C-9F77-F8F4BEC62952}" type="presOf" srcId="{D74FA324-0DB3-4CB9-A000-0345F2D5957E}" destId="{3F2945FB-5808-469B-B940-92D38FADE692}" srcOrd="0" destOrd="0" presId="urn:microsoft.com/office/officeart/2005/8/layout/vList2"/>
    <dgm:cxn modelId="{D10A3B72-B9C8-46D1-BFAB-EFB0EB2F849A}" srcId="{7BCBE8E2-09BE-4711-A25A-FF56ED4F6089}" destId="{0E862DAA-910E-4BD2-860F-F5DAEEE7A039}" srcOrd="2" destOrd="0" parTransId="{2CFD01B2-C66B-4127-B69F-36E885F00F8A}" sibTransId="{FCEAFBEE-EC3A-41F6-AC71-7AB366D05499}"/>
    <dgm:cxn modelId="{6027A627-EA44-4F2A-B0B4-F9BD6A856540}" type="presOf" srcId="{0E862DAA-910E-4BD2-860F-F5DAEEE7A039}" destId="{BC9A84F1-640A-4FE7-9CDA-F35A7B17B23F}" srcOrd="0" destOrd="0" presId="urn:microsoft.com/office/officeart/2005/8/layout/vList2"/>
    <dgm:cxn modelId="{D9BF8A70-B16B-4F3C-8A97-FC47880159F2}" type="presParOf" srcId="{3F669EE0-B109-4A65-AB0F-01ED554A9902}" destId="{3F2945FB-5808-469B-B940-92D38FADE692}" srcOrd="0" destOrd="0" presId="urn:microsoft.com/office/officeart/2005/8/layout/vList2"/>
    <dgm:cxn modelId="{74E32C94-C5FB-44F0-B5A1-165F389BE689}" type="presParOf" srcId="{3F669EE0-B109-4A65-AB0F-01ED554A9902}" destId="{EA1C430F-8EBE-49A9-92A6-3F4C886486C7}" srcOrd="1" destOrd="0" presId="urn:microsoft.com/office/officeart/2005/8/layout/vList2"/>
    <dgm:cxn modelId="{EB10F8C2-7D02-4B6A-8E1C-F97178430AF1}" type="presParOf" srcId="{3F669EE0-B109-4A65-AB0F-01ED554A9902}" destId="{CCE5A477-951B-42E1-A66F-B88E81A2280C}" srcOrd="2" destOrd="0" presId="urn:microsoft.com/office/officeart/2005/8/layout/vList2"/>
    <dgm:cxn modelId="{767B6095-1877-4E3F-9478-62E629B543EC}" type="presParOf" srcId="{3F669EE0-B109-4A65-AB0F-01ED554A9902}" destId="{0669CB6C-4B27-4C1A-95BD-9E2C50A89FE2}" srcOrd="3" destOrd="0" presId="urn:microsoft.com/office/officeart/2005/8/layout/vList2"/>
    <dgm:cxn modelId="{06C63A5C-8D7A-4ACA-9D03-31950FBE4755}" type="presParOf" srcId="{3F669EE0-B109-4A65-AB0F-01ED554A9902}" destId="{BC9A84F1-640A-4FE7-9CDA-F35A7B17B23F}" srcOrd="4" destOrd="0" presId="urn:microsoft.com/office/officeart/2005/8/layout/vList2"/>
    <dgm:cxn modelId="{F6800CCC-8961-4B30-94AF-CFDCB845348B}" type="presParOf" srcId="{3F669EE0-B109-4A65-AB0F-01ED554A9902}" destId="{D789F941-16C1-4A29-B8B8-5BB7DCA999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FC6F87-B09B-434E-9470-228E1DF33E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BC963A-3145-4504-9412-D3F707B56DED}">
      <dgm:prSet/>
      <dgm:spPr/>
      <dgm:t>
        <a:bodyPr/>
        <a:lstStyle/>
        <a:p>
          <a:pPr rtl="0"/>
          <a:r>
            <a:rPr lang="en-US" b="0" i="0" baseline="0" smtClean="0"/>
            <a:t>Gunakan transisi yang halus untuk navigasi antar layar.</a:t>
          </a:r>
          <a:endParaRPr lang="en-US"/>
        </a:p>
      </dgm:t>
    </dgm:pt>
    <dgm:pt modelId="{49645881-572A-4B9C-9794-4A211F663C94}" type="parTrans" cxnId="{9CD771A0-1AD6-450D-BF9A-2612834E2F4A}">
      <dgm:prSet/>
      <dgm:spPr/>
      <dgm:t>
        <a:bodyPr/>
        <a:lstStyle/>
        <a:p>
          <a:endParaRPr lang="en-US"/>
        </a:p>
      </dgm:t>
    </dgm:pt>
    <dgm:pt modelId="{BBB0AFF6-DCCE-4B57-89FA-9F9B03419637}" type="sibTrans" cxnId="{9CD771A0-1AD6-450D-BF9A-2612834E2F4A}">
      <dgm:prSet/>
      <dgm:spPr/>
      <dgm:t>
        <a:bodyPr/>
        <a:lstStyle/>
        <a:p>
          <a:endParaRPr lang="en-US"/>
        </a:p>
      </dgm:t>
    </dgm:pt>
    <dgm:pt modelId="{B7D253A5-B8F7-430F-91C7-E0A6C12EFA82}">
      <dgm:prSet/>
      <dgm:spPr/>
      <dgm:t>
        <a:bodyPr/>
        <a:lstStyle/>
        <a:p>
          <a:pPr rtl="0"/>
          <a:r>
            <a:rPr lang="en-US" b="0" i="0" baseline="0" smtClean="0"/>
            <a:t>Tambahkan animasi kecil (misal: loading spinner, tap animation) agar terasa hidup.</a:t>
          </a:r>
          <a:endParaRPr lang="en-US"/>
        </a:p>
      </dgm:t>
    </dgm:pt>
    <dgm:pt modelId="{EDE8C818-D8B0-4DBA-9AD6-36F8CE256AF0}" type="parTrans" cxnId="{AA1C3532-2CE2-44CD-8AFB-22C5B8F9B04B}">
      <dgm:prSet/>
      <dgm:spPr/>
      <dgm:t>
        <a:bodyPr/>
        <a:lstStyle/>
        <a:p>
          <a:endParaRPr lang="en-US"/>
        </a:p>
      </dgm:t>
    </dgm:pt>
    <dgm:pt modelId="{0718E9AE-F610-4B07-B1D4-E5392666D405}" type="sibTrans" cxnId="{AA1C3532-2CE2-44CD-8AFB-22C5B8F9B04B}">
      <dgm:prSet/>
      <dgm:spPr/>
      <dgm:t>
        <a:bodyPr/>
        <a:lstStyle/>
        <a:p>
          <a:endParaRPr lang="en-US"/>
        </a:p>
      </dgm:t>
    </dgm:pt>
    <dgm:pt modelId="{5C5A5767-BB72-432C-9112-80E2CAC50592}">
      <dgm:prSet/>
      <dgm:spPr/>
      <dgm:t>
        <a:bodyPr/>
        <a:lstStyle/>
        <a:p>
          <a:pPr rtl="0"/>
          <a:r>
            <a:rPr lang="en-US" b="0" i="0" baseline="0" smtClean="0"/>
            <a:t>Hindari animasi berlebihan yang memperlambat performa aplikasi.</a:t>
          </a:r>
          <a:endParaRPr lang="en-US"/>
        </a:p>
      </dgm:t>
    </dgm:pt>
    <dgm:pt modelId="{B64B3C12-0596-41ED-BCF5-D064ED88EC8F}" type="parTrans" cxnId="{70B0D6C6-7CB5-4AF4-9029-A83B628628CA}">
      <dgm:prSet/>
      <dgm:spPr/>
      <dgm:t>
        <a:bodyPr/>
        <a:lstStyle/>
        <a:p>
          <a:endParaRPr lang="en-US"/>
        </a:p>
      </dgm:t>
    </dgm:pt>
    <dgm:pt modelId="{70EC442B-01BA-478A-93D3-D2A221CA6546}" type="sibTrans" cxnId="{70B0D6C6-7CB5-4AF4-9029-A83B628628CA}">
      <dgm:prSet/>
      <dgm:spPr/>
      <dgm:t>
        <a:bodyPr/>
        <a:lstStyle/>
        <a:p>
          <a:endParaRPr lang="en-US"/>
        </a:p>
      </dgm:t>
    </dgm:pt>
    <dgm:pt modelId="{E2DBD138-DED7-4275-BB0A-56A37C79C2D5}" type="pres">
      <dgm:prSet presAssocID="{A0FC6F87-B09B-434E-9470-228E1DF33EAE}" presName="CompostProcess" presStyleCnt="0">
        <dgm:presLayoutVars>
          <dgm:dir/>
          <dgm:resizeHandles val="exact"/>
        </dgm:presLayoutVars>
      </dgm:prSet>
      <dgm:spPr/>
    </dgm:pt>
    <dgm:pt modelId="{B8AC4B01-98BB-414C-B704-77E30A0088BE}" type="pres">
      <dgm:prSet presAssocID="{A0FC6F87-B09B-434E-9470-228E1DF33EAE}" presName="arrow" presStyleLbl="bgShp" presStyleIdx="0" presStyleCnt="1"/>
      <dgm:spPr/>
    </dgm:pt>
    <dgm:pt modelId="{DF4FBAF0-8407-4A69-A21B-8B87625B8F6F}" type="pres">
      <dgm:prSet presAssocID="{A0FC6F87-B09B-434E-9470-228E1DF33EAE}" presName="linearProcess" presStyleCnt="0"/>
      <dgm:spPr/>
    </dgm:pt>
    <dgm:pt modelId="{DA8BEC07-0327-4599-8EE1-7EACE041275F}" type="pres">
      <dgm:prSet presAssocID="{EDBC963A-3145-4504-9412-D3F707B56DED}" presName="textNode" presStyleLbl="node1" presStyleIdx="0" presStyleCnt="3">
        <dgm:presLayoutVars>
          <dgm:bulletEnabled val="1"/>
        </dgm:presLayoutVars>
      </dgm:prSet>
      <dgm:spPr/>
    </dgm:pt>
    <dgm:pt modelId="{A509CFA0-8477-4961-AA80-70827BF3B978}" type="pres">
      <dgm:prSet presAssocID="{BBB0AFF6-DCCE-4B57-89FA-9F9B03419637}" presName="sibTrans" presStyleCnt="0"/>
      <dgm:spPr/>
    </dgm:pt>
    <dgm:pt modelId="{A07AAF68-3BFC-460B-8B53-6B8BD3AB244A}" type="pres">
      <dgm:prSet presAssocID="{B7D253A5-B8F7-430F-91C7-E0A6C12EFA82}" presName="textNode" presStyleLbl="node1" presStyleIdx="1" presStyleCnt="3">
        <dgm:presLayoutVars>
          <dgm:bulletEnabled val="1"/>
        </dgm:presLayoutVars>
      </dgm:prSet>
      <dgm:spPr/>
    </dgm:pt>
    <dgm:pt modelId="{3CD38573-C2D9-4159-971F-C1D14783DFFD}" type="pres">
      <dgm:prSet presAssocID="{0718E9AE-F610-4B07-B1D4-E5392666D405}" presName="sibTrans" presStyleCnt="0"/>
      <dgm:spPr/>
    </dgm:pt>
    <dgm:pt modelId="{2D85B34A-AAB9-4178-B52B-DC170EFC600D}" type="pres">
      <dgm:prSet presAssocID="{5C5A5767-BB72-432C-9112-80E2CAC5059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3DBE63E-F482-45CA-B31A-9C5EB29E3CAB}" type="presOf" srcId="{B7D253A5-B8F7-430F-91C7-E0A6C12EFA82}" destId="{A07AAF68-3BFC-460B-8B53-6B8BD3AB244A}" srcOrd="0" destOrd="0" presId="urn:microsoft.com/office/officeart/2005/8/layout/hProcess9"/>
    <dgm:cxn modelId="{6C95D7C0-FD4C-4962-9C97-02A3E3E32309}" type="presOf" srcId="{EDBC963A-3145-4504-9412-D3F707B56DED}" destId="{DA8BEC07-0327-4599-8EE1-7EACE041275F}" srcOrd="0" destOrd="0" presId="urn:microsoft.com/office/officeart/2005/8/layout/hProcess9"/>
    <dgm:cxn modelId="{AE00A6B5-BF76-475F-9795-32ADC955934D}" type="presOf" srcId="{A0FC6F87-B09B-434E-9470-228E1DF33EAE}" destId="{E2DBD138-DED7-4275-BB0A-56A37C79C2D5}" srcOrd="0" destOrd="0" presId="urn:microsoft.com/office/officeart/2005/8/layout/hProcess9"/>
    <dgm:cxn modelId="{70B0D6C6-7CB5-4AF4-9029-A83B628628CA}" srcId="{A0FC6F87-B09B-434E-9470-228E1DF33EAE}" destId="{5C5A5767-BB72-432C-9112-80E2CAC50592}" srcOrd="2" destOrd="0" parTransId="{B64B3C12-0596-41ED-BCF5-D064ED88EC8F}" sibTransId="{70EC442B-01BA-478A-93D3-D2A221CA6546}"/>
    <dgm:cxn modelId="{16680385-9484-43CD-B798-311E9FDEC1C6}" type="presOf" srcId="{5C5A5767-BB72-432C-9112-80E2CAC50592}" destId="{2D85B34A-AAB9-4178-B52B-DC170EFC600D}" srcOrd="0" destOrd="0" presId="urn:microsoft.com/office/officeart/2005/8/layout/hProcess9"/>
    <dgm:cxn modelId="{9CD771A0-1AD6-450D-BF9A-2612834E2F4A}" srcId="{A0FC6F87-B09B-434E-9470-228E1DF33EAE}" destId="{EDBC963A-3145-4504-9412-D3F707B56DED}" srcOrd="0" destOrd="0" parTransId="{49645881-572A-4B9C-9794-4A211F663C94}" sibTransId="{BBB0AFF6-DCCE-4B57-89FA-9F9B03419637}"/>
    <dgm:cxn modelId="{AA1C3532-2CE2-44CD-8AFB-22C5B8F9B04B}" srcId="{A0FC6F87-B09B-434E-9470-228E1DF33EAE}" destId="{B7D253A5-B8F7-430F-91C7-E0A6C12EFA82}" srcOrd="1" destOrd="0" parTransId="{EDE8C818-D8B0-4DBA-9AD6-36F8CE256AF0}" sibTransId="{0718E9AE-F610-4B07-B1D4-E5392666D405}"/>
    <dgm:cxn modelId="{52DD5760-3793-4BEB-88D0-682C3C984C07}" type="presParOf" srcId="{E2DBD138-DED7-4275-BB0A-56A37C79C2D5}" destId="{B8AC4B01-98BB-414C-B704-77E30A0088BE}" srcOrd="0" destOrd="0" presId="urn:microsoft.com/office/officeart/2005/8/layout/hProcess9"/>
    <dgm:cxn modelId="{CC93586B-DF67-438B-9909-A27F65A794F1}" type="presParOf" srcId="{E2DBD138-DED7-4275-BB0A-56A37C79C2D5}" destId="{DF4FBAF0-8407-4A69-A21B-8B87625B8F6F}" srcOrd="1" destOrd="0" presId="urn:microsoft.com/office/officeart/2005/8/layout/hProcess9"/>
    <dgm:cxn modelId="{62D8D15C-91DA-4677-8899-4AEFC89035E0}" type="presParOf" srcId="{DF4FBAF0-8407-4A69-A21B-8B87625B8F6F}" destId="{DA8BEC07-0327-4599-8EE1-7EACE041275F}" srcOrd="0" destOrd="0" presId="urn:microsoft.com/office/officeart/2005/8/layout/hProcess9"/>
    <dgm:cxn modelId="{3382A91E-45C7-4435-8A62-73A1883C685A}" type="presParOf" srcId="{DF4FBAF0-8407-4A69-A21B-8B87625B8F6F}" destId="{A509CFA0-8477-4961-AA80-70827BF3B978}" srcOrd="1" destOrd="0" presId="urn:microsoft.com/office/officeart/2005/8/layout/hProcess9"/>
    <dgm:cxn modelId="{2EF2F307-739E-44E6-8D53-FD1383785ED2}" type="presParOf" srcId="{DF4FBAF0-8407-4A69-A21B-8B87625B8F6F}" destId="{A07AAF68-3BFC-460B-8B53-6B8BD3AB244A}" srcOrd="2" destOrd="0" presId="urn:microsoft.com/office/officeart/2005/8/layout/hProcess9"/>
    <dgm:cxn modelId="{B4865C3C-9378-4FAF-BA0C-2292B543158D}" type="presParOf" srcId="{DF4FBAF0-8407-4A69-A21B-8B87625B8F6F}" destId="{3CD38573-C2D9-4159-971F-C1D14783DFFD}" srcOrd="3" destOrd="0" presId="urn:microsoft.com/office/officeart/2005/8/layout/hProcess9"/>
    <dgm:cxn modelId="{DBE2B490-EBCE-42D9-8DE6-329B26A9EAA7}" type="presParOf" srcId="{DF4FBAF0-8407-4A69-A21B-8B87625B8F6F}" destId="{2D85B34A-AAB9-4178-B52B-DC170EFC600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9997D-EB07-4C31-821F-3BD01122E675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735974-AEE9-4385-8065-B3747FFDA1F0}">
      <dgm:prSet/>
      <dgm:spPr/>
      <dgm:t>
        <a:bodyPr/>
        <a:lstStyle/>
        <a:p>
          <a:pPr rtl="0"/>
          <a:r>
            <a:rPr lang="en-US" smtClean="0"/>
            <a:t>Pastikan desain tampil bagus di berbagai ukuran layar.</a:t>
          </a:r>
          <a:endParaRPr lang="en-US"/>
        </a:p>
      </dgm:t>
    </dgm:pt>
    <dgm:pt modelId="{19814D13-A94A-440C-AA60-5A11B8D122EA}" type="parTrans" cxnId="{B3BC6279-F77D-4A4F-921F-8F9590B8B8FF}">
      <dgm:prSet/>
      <dgm:spPr/>
      <dgm:t>
        <a:bodyPr/>
        <a:lstStyle/>
        <a:p>
          <a:endParaRPr lang="en-US"/>
        </a:p>
      </dgm:t>
    </dgm:pt>
    <dgm:pt modelId="{21A383CF-A4A3-4077-89C0-E796F0FF3305}" type="sibTrans" cxnId="{B3BC6279-F77D-4A4F-921F-8F9590B8B8FF}">
      <dgm:prSet/>
      <dgm:spPr/>
      <dgm:t>
        <a:bodyPr/>
        <a:lstStyle/>
        <a:p>
          <a:endParaRPr lang="en-US"/>
        </a:p>
      </dgm:t>
    </dgm:pt>
    <dgm:pt modelId="{8BBC7D59-7F8F-43E4-B76D-FC8BE4B5C692}">
      <dgm:prSet/>
      <dgm:spPr/>
      <dgm:t>
        <a:bodyPr/>
        <a:lstStyle/>
        <a:p>
          <a:pPr rtl="0"/>
          <a:r>
            <a:rPr lang="en-US" smtClean="0"/>
            <a:t>Gunakan </a:t>
          </a:r>
          <a:r>
            <a:rPr lang="en-US" b="1" smtClean="0"/>
            <a:t>flexbox</a:t>
          </a:r>
          <a:r>
            <a:rPr lang="en-US" smtClean="0"/>
            <a:t> dan </a:t>
          </a:r>
          <a:r>
            <a:rPr lang="en-US" b="1" smtClean="0"/>
            <a:t>percentage-based width/height</a:t>
          </a:r>
          <a:r>
            <a:rPr lang="en-US" smtClean="0"/>
            <a:t> di React Native.</a:t>
          </a:r>
          <a:endParaRPr lang="en-US"/>
        </a:p>
      </dgm:t>
    </dgm:pt>
    <dgm:pt modelId="{0EEED553-897D-44FF-BFF5-578DBC5704B1}" type="parTrans" cxnId="{B8B5A093-6511-4073-A63B-D3BBAD7C441C}">
      <dgm:prSet/>
      <dgm:spPr/>
      <dgm:t>
        <a:bodyPr/>
        <a:lstStyle/>
        <a:p>
          <a:endParaRPr lang="en-US"/>
        </a:p>
      </dgm:t>
    </dgm:pt>
    <dgm:pt modelId="{2883C2FF-0170-4C13-9EF7-ED36D6135304}" type="sibTrans" cxnId="{B8B5A093-6511-4073-A63B-D3BBAD7C441C}">
      <dgm:prSet/>
      <dgm:spPr/>
      <dgm:t>
        <a:bodyPr/>
        <a:lstStyle/>
        <a:p>
          <a:endParaRPr lang="en-US"/>
        </a:p>
      </dgm:t>
    </dgm:pt>
    <dgm:pt modelId="{26D6EB69-BD69-401A-921C-72A951967B0F}">
      <dgm:prSet/>
      <dgm:spPr/>
      <dgm:t>
        <a:bodyPr/>
        <a:lstStyle/>
        <a:p>
          <a:pPr rtl="0"/>
          <a:r>
            <a:rPr lang="en-US" smtClean="0"/>
            <a:t>Pastikan teks, tombol, dan gambar tetap proporsional di HP kecil maupun besar.</a:t>
          </a:r>
          <a:endParaRPr lang="en-US"/>
        </a:p>
      </dgm:t>
    </dgm:pt>
    <dgm:pt modelId="{91B2F1C8-51E8-4D89-B80F-82DDDF6B8357}" type="parTrans" cxnId="{DAFD7784-F120-4C8A-AD2E-47B656BF5167}">
      <dgm:prSet/>
      <dgm:spPr/>
      <dgm:t>
        <a:bodyPr/>
        <a:lstStyle/>
        <a:p>
          <a:endParaRPr lang="en-US"/>
        </a:p>
      </dgm:t>
    </dgm:pt>
    <dgm:pt modelId="{225F52A1-5C5E-45EF-A262-0822E65E49E6}" type="sibTrans" cxnId="{DAFD7784-F120-4C8A-AD2E-47B656BF5167}">
      <dgm:prSet/>
      <dgm:spPr/>
      <dgm:t>
        <a:bodyPr/>
        <a:lstStyle/>
        <a:p>
          <a:endParaRPr lang="en-US"/>
        </a:p>
      </dgm:t>
    </dgm:pt>
    <dgm:pt modelId="{0485B681-288C-4522-B0F9-45F10959AC3D}" type="pres">
      <dgm:prSet presAssocID="{5E69997D-EB07-4C31-821F-3BD01122E675}" presName="compositeShape" presStyleCnt="0">
        <dgm:presLayoutVars>
          <dgm:chMax val="7"/>
          <dgm:dir/>
          <dgm:resizeHandles val="exact"/>
        </dgm:presLayoutVars>
      </dgm:prSet>
      <dgm:spPr/>
    </dgm:pt>
    <dgm:pt modelId="{BDF58934-AA9D-43A6-BE4E-2D54EBD3207A}" type="pres">
      <dgm:prSet presAssocID="{EB735974-AEE9-4385-8065-B3747FFDA1F0}" presName="circ1" presStyleLbl="vennNode1" presStyleIdx="0" presStyleCnt="3"/>
      <dgm:spPr/>
    </dgm:pt>
    <dgm:pt modelId="{4D2F4F92-BD42-412D-8B41-8505F4AD6778}" type="pres">
      <dgm:prSet presAssocID="{EB735974-AEE9-4385-8065-B3747FFDA1F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FC477A-11E8-4202-AD6F-7C6B97FB4F39}" type="pres">
      <dgm:prSet presAssocID="{8BBC7D59-7F8F-43E4-B76D-FC8BE4B5C692}" presName="circ2" presStyleLbl="vennNode1" presStyleIdx="1" presStyleCnt="3"/>
      <dgm:spPr/>
    </dgm:pt>
    <dgm:pt modelId="{A04AAB27-39AB-445D-9046-E6305BA4179C}" type="pres">
      <dgm:prSet presAssocID="{8BBC7D59-7F8F-43E4-B76D-FC8BE4B5C6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C2A7B3-5CE0-4140-BFFE-1DED9D3B2914}" type="pres">
      <dgm:prSet presAssocID="{26D6EB69-BD69-401A-921C-72A951967B0F}" presName="circ3" presStyleLbl="vennNode1" presStyleIdx="2" presStyleCnt="3"/>
      <dgm:spPr/>
    </dgm:pt>
    <dgm:pt modelId="{9D151E8E-543B-4D2E-9582-B50F17FA3857}" type="pres">
      <dgm:prSet presAssocID="{26D6EB69-BD69-401A-921C-72A951967B0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C2FFAC5-A1A2-43B1-B6C2-840F8A00A13C}" type="presOf" srcId="{8BBC7D59-7F8F-43E4-B76D-FC8BE4B5C692}" destId="{25FC477A-11E8-4202-AD6F-7C6B97FB4F39}" srcOrd="0" destOrd="0" presId="urn:microsoft.com/office/officeart/2005/8/layout/venn1"/>
    <dgm:cxn modelId="{9EBD8E55-FEF2-43E3-9E0F-4310408D9D6D}" type="presOf" srcId="{26D6EB69-BD69-401A-921C-72A951967B0F}" destId="{9D151E8E-543B-4D2E-9582-B50F17FA3857}" srcOrd="1" destOrd="0" presId="urn:microsoft.com/office/officeart/2005/8/layout/venn1"/>
    <dgm:cxn modelId="{B8B5A093-6511-4073-A63B-D3BBAD7C441C}" srcId="{5E69997D-EB07-4C31-821F-3BD01122E675}" destId="{8BBC7D59-7F8F-43E4-B76D-FC8BE4B5C692}" srcOrd="1" destOrd="0" parTransId="{0EEED553-897D-44FF-BFF5-578DBC5704B1}" sibTransId="{2883C2FF-0170-4C13-9EF7-ED36D6135304}"/>
    <dgm:cxn modelId="{DAFD7784-F120-4C8A-AD2E-47B656BF5167}" srcId="{5E69997D-EB07-4C31-821F-3BD01122E675}" destId="{26D6EB69-BD69-401A-921C-72A951967B0F}" srcOrd="2" destOrd="0" parTransId="{91B2F1C8-51E8-4D89-B80F-82DDDF6B8357}" sibTransId="{225F52A1-5C5E-45EF-A262-0822E65E49E6}"/>
    <dgm:cxn modelId="{13D6D449-9FDA-45BA-9338-10C9918ED78E}" type="presOf" srcId="{EB735974-AEE9-4385-8065-B3747FFDA1F0}" destId="{BDF58934-AA9D-43A6-BE4E-2D54EBD3207A}" srcOrd="0" destOrd="0" presId="urn:microsoft.com/office/officeart/2005/8/layout/venn1"/>
    <dgm:cxn modelId="{F8289C72-DBFC-4467-A7FB-B64460277805}" type="presOf" srcId="{8BBC7D59-7F8F-43E4-B76D-FC8BE4B5C692}" destId="{A04AAB27-39AB-445D-9046-E6305BA4179C}" srcOrd="1" destOrd="0" presId="urn:microsoft.com/office/officeart/2005/8/layout/venn1"/>
    <dgm:cxn modelId="{14399086-E587-410B-A4AE-8C2AFDAC3A22}" type="presOf" srcId="{EB735974-AEE9-4385-8065-B3747FFDA1F0}" destId="{4D2F4F92-BD42-412D-8B41-8505F4AD6778}" srcOrd="1" destOrd="0" presId="urn:microsoft.com/office/officeart/2005/8/layout/venn1"/>
    <dgm:cxn modelId="{B3BC6279-F77D-4A4F-921F-8F9590B8B8FF}" srcId="{5E69997D-EB07-4C31-821F-3BD01122E675}" destId="{EB735974-AEE9-4385-8065-B3747FFDA1F0}" srcOrd="0" destOrd="0" parTransId="{19814D13-A94A-440C-AA60-5A11B8D122EA}" sibTransId="{21A383CF-A4A3-4077-89C0-E796F0FF3305}"/>
    <dgm:cxn modelId="{91988D94-BBB7-4951-94B3-7E323049ECF2}" type="presOf" srcId="{5E69997D-EB07-4C31-821F-3BD01122E675}" destId="{0485B681-288C-4522-B0F9-45F10959AC3D}" srcOrd="0" destOrd="0" presId="urn:microsoft.com/office/officeart/2005/8/layout/venn1"/>
    <dgm:cxn modelId="{568954CA-8E06-4D82-A8C8-2764A881734F}" type="presOf" srcId="{26D6EB69-BD69-401A-921C-72A951967B0F}" destId="{59C2A7B3-5CE0-4140-BFFE-1DED9D3B2914}" srcOrd="0" destOrd="0" presId="urn:microsoft.com/office/officeart/2005/8/layout/venn1"/>
    <dgm:cxn modelId="{E2C76ED3-62C0-473F-88C6-AF0CA30BFC39}" type="presParOf" srcId="{0485B681-288C-4522-B0F9-45F10959AC3D}" destId="{BDF58934-AA9D-43A6-BE4E-2D54EBD3207A}" srcOrd="0" destOrd="0" presId="urn:microsoft.com/office/officeart/2005/8/layout/venn1"/>
    <dgm:cxn modelId="{F1850EBE-2083-415A-B945-B88316E3DFB8}" type="presParOf" srcId="{0485B681-288C-4522-B0F9-45F10959AC3D}" destId="{4D2F4F92-BD42-412D-8B41-8505F4AD6778}" srcOrd="1" destOrd="0" presId="urn:microsoft.com/office/officeart/2005/8/layout/venn1"/>
    <dgm:cxn modelId="{916FDBDB-27F4-4BB1-BF8A-2F09AC5C7D74}" type="presParOf" srcId="{0485B681-288C-4522-B0F9-45F10959AC3D}" destId="{25FC477A-11E8-4202-AD6F-7C6B97FB4F39}" srcOrd="2" destOrd="0" presId="urn:microsoft.com/office/officeart/2005/8/layout/venn1"/>
    <dgm:cxn modelId="{BFB7C2B7-8B8B-41C4-A7AD-4695798BF42D}" type="presParOf" srcId="{0485B681-288C-4522-B0F9-45F10959AC3D}" destId="{A04AAB27-39AB-445D-9046-E6305BA4179C}" srcOrd="3" destOrd="0" presId="urn:microsoft.com/office/officeart/2005/8/layout/venn1"/>
    <dgm:cxn modelId="{CB936DBE-C2DA-4378-835D-5123AAB86F3C}" type="presParOf" srcId="{0485B681-288C-4522-B0F9-45F10959AC3D}" destId="{59C2A7B3-5CE0-4140-BFFE-1DED9D3B2914}" srcOrd="4" destOrd="0" presId="urn:microsoft.com/office/officeart/2005/8/layout/venn1"/>
    <dgm:cxn modelId="{BC788916-DE99-490F-899A-336CE13761D5}" type="presParOf" srcId="{0485B681-288C-4522-B0F9-45F10959AC3D}" destId="{9D151E8E-543B-4D2E-9582-B50F17FA38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68E9E5-A60A-42E3-BDF9-63E8171F262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9A7E69-4BF9-45CB-9691-2A3AB2C079AD}">
      <dgm:prSet/>
      <dgm:spPr/>
      <dgm:t>
        <a:bodyPr/>
        <a:lstStyle/>
        <a:p>
          <a:pPr rtl="0"/>
          <a:r>
            <a:rPr lang="en-US" b="1" i="0" baseline="0" smtClean="0"/>
            <a:t>Figma</a:t>
          </a:r>
          <a:r>
            <a:rPr lang="en-US" b="0" i="0" baseline="0" smtClean="0"/>
            <a:t> atau </a:t>
          </a:r>
          <a:r>
            <a:rPr lang="en-US" b="1" i="0" baseline="0" smtClean="0"/>
            <a:t>Adobe XD</a:t>
          </a:r>
          <a:r>
            <a:rPr lang="en-US" b="0" i="0" baseline="0" smtClean="0"/>
            <a:t> untuk membuat mockup/desain awal.</a:t>
          </a:r>
          <a:endParaRPr lang="en-US"/>
        </a:p>
      </dgm:t>
    </dgm:pt>
    <dgm:pt modelId="{5A698D23-213C-4A3C-9937-8C90E2ED3AA8}" type="parTrans" cxnId="{7ED11F20-CAE6-4A8B-BADC-FD0163F31BE2}">
      <dgm:prSet/>
      <dgm:spPr/>
      <dgm:t>
        <a:bodyPr/>
        <a:lstStyle/>
        <a:p>
          <a:endParaRPr lang="en-US"/>
        </a:p>
      </dgm:t>
    </dgm:pt>
    <dgm:pt modelId="{4077288E-1D04-4BD9-87CB-B79427DC3801}" type="sibTrans" cxnId="{7ED11F20-CAE6-4A8B-BADC-FD0163F31BE2}">
      <dgm:prSet/>
      <dgm:spPr/>
      <dgm:t>
        <a:bodyPr/>
        <a:lstStyle/>
        <a:p>
          <a:endParaRPr lang="en-US"/>
        </a:p>
      </dgm:t>
    </dgm:pt>
    <dgm:pt modelId="{1C2AB5F9-1B11-4031-9E19-A4F8B62D8907}">
      <dgm:prSet/>
      <dgm:spPr/>
      <dgm:t>
        <a:bodyPr/>
        <a:lstStyle/>
        <a:p>
          <a:pPr rtl="0"/>
          <a:r>
            <a:rPr lang="en-US" b="1" i="0" baseline="0" smtClean="0"/>
            <a:t>Expo</a:t>
          </a:r>
          <a:r>
            <a:rPr lang="en-US" b="0" i="0" baseline="0" smtClean="0"/>
            <a:t> atau </a:t>
          </a:r>
          <a:r>
            <a:rPr lang="en-US" b="1" i="0" baseline="0" smtClean="0"/>
            <a:t>Snack</a:t>
          </a:r>
          <a:r>
            <a:rPr lang="en-US" b="0" i="0" baseline="0" smtClean="0"/>
            <a:t> untuk testing cepat di React Native.</a:t>
          </a:r>
          <a:endParaRPr lang="en-US"/>
        </a:p>
      </dgm:t>
    </dgm:pt>
    <dgm:pt modelId="{7FB68888-3E78-4D68-B582-BE5AE8646F2D}" type="parTrans" cxnId="{871D093A-0FDE-4C3F-A1D8-DD97FB8FFB9E}">
      <dgm:prSet/>
      <dgm:spPr/>
      <dgm:t>
        <a:bodyPr/>
        <a:lstStyle/>
        <a:p>
          <a:endParaRPr lang="en-US"/>
        </a:p>
      </dgm:t>
    </dgm:pt>
    <dgm:pt modelId="{9218834F-37C6-47F1-A95C-EB0C484DCDF5}" type="sibTrans" cxnId="{871D093A-0FDE-4C3F-A1D8-DD97FB8FFB9E}">
      <dgm:prSet/>
      <dgm:spPr/>
      <dgm:t>
        <a:bodyPr/>
        <a:lstStyle/>
        <a:p>
          <a:endParaRPr lang="en-US"/>
        </a:p>
      </dgm:t>
    </dgm:pt>
    <dgm:pt modelId="{5A8D7755-389A-4B8C-839A-192EBADFAF7F}">
      <dgm:prSet/>
      <dgm:spPr/>
      <dgm:t>
        <a:bodyPr/>
        <a:lstStyle/>
        <a:p>
          <a:pPr rtl="0"/>
          <a:r>
            <a:rPr lang="en-US" b="1" i="0" baseline="0" smtClean="0"/>
            <a:t>React Native Paper</a:t>
          </a:r>
          <a:r>
            <a:rPr lang="en-US" b="0" i="0" baseline="0" smtClean="0"/>
            <a:t> atau </a:t>
          </a:r>
          <a:r>
            <a:rPr lang="en-US" b="1" i="0" baseline="0" smtClean="0"/>
            <a:t>NativeBase</a:t>
          </a:r>
          <a:r>
            <a:rPr lang="en-US" b="0" i="0" baseline="0" smtClean="0"/>
            <a:t> untuk komponen UI siap pakai.</a:t>
          </a:r>
          <a:endParaRPr lang="en-US"/>
        </a:p>
      </dgm:t>
    </dgm:pt>
    <dgm:pt modelId="{B9FB0D8E-E11E-4C9A-9802-BCA7B1499A7A}" type="parTrans" cxnId="{1F0D6E1C-9A71-437A-9964-07A7B391420E}">
      <dgm:prSet/>
      <dgm:spPr/>
      <dgm:t>
        <a:bodyPr/>
        <a:lstStyle/>
        <a:p>
          <a:endParaRPr lang="en-US"/>
        </a:p>
      </dgm:t>
    </dgm:pt>
    <dgm:pt modelId="{8B9A6F81-D939-4084-AC56-10E63902DA2C}" type="sibTrans" cxnId="{1F0D6E1C-9A71-437A-9964-07A7B391420E}">
      <dgm:prSet/>
      <dgm:spPr/>
      <dgm:t>
        <a:bodyPr/>
        <a:lstStyle/>
        <a:p>
          <a:endParaRPr lang="en-US"/>
        </a:p>
      </dgm:t>
    </dgm:pt>
    <dgm:pt modelId="{8AB2687A-63EB-4644-8670-7BCF0B474433}" type="pres">
      <dgm:prSet presAssocID="{1C68E9E5-A60A-42E3-BDF9-63E8171F262A}" presName="composite" presStyleCnt="0">
        <dgm:presLayoutVars>
          <dgm:chMax val="5"/>
          <dgm:dir/>
          <dgm:resizeHandles val="exact"/>
        </dgm:presLayoutVars>
      </dgm:prSet>
      <dgm:spPr/>
    </dgm:pt>
    <dgm:pt modelId="{BF40DD7D-125F-4E3F-9E60-B8F19F51842E}" type="pres">
      <dgm:prSet presAssocID="{0B9A7E69-4BF9-45CB-9691-2A3AB2C079AD}" presName="circle1" presStyleLbl="lnNode1" presStyleIdx="0" presStyleCnt="3"/>
      <dgm:spPr/>
    </dgm:pt>
    <dgm:pt modelId="{77A3067D-4DD0-4958-88F4-BE6E89590AFB}" type="pres">
      <dgm:prSet presAssocID="{0B9A7E69-4BF9-45CB-9691-2A3AB2C079AD}" presName="text1" presStyleLbl="revTx" presStyleIdx="0" presStyleCnt="3">
        <dgm:presLayoutVars>
          <dgm:bulletEnabled val="1"/>
        </dgm:presLayoutVars>
      </dgm:prSet>
      <dgm:spPr/>
    </dgm:pt>
    <dgm:pt modelId="{1F29B29C-CDE0-4B16-8929-81941E88A0C3}" type="pres">
      <dgm:prSet presAssocID="{0B9A7E69-4BF9-45CB-9691-2A3AB2C079AD}" presName="line1" presStyleLbl="callout" presStyleIdx="0" presStyleCnt="6"/>
      <dgm:spPr/>
    </dgm:pt>
    <dgm:pt modelId="{F334EECF-0789-446A-B43D-4B54EE2F5ACE}" type="pres">
      <dgm:prSet presAssocID="{0B9A7E69-4BF9-45CB-9691-2A3AB2C079AD}" presName="d1" presStyleLbl="callout" presStyleIdx="1" presStyleCnt="6"/>
      <dgm:spPr/>
    </dgm:pt>
    <dgm:pt modelId="{28AAEBFD-F940-4449-893B-D1E7DF74C30B}" type="pres">
      <dgm:prSet presAssocID="{1C2AB5F9-1B11-4031-9E19-A4F8B62D8907}" presName="circle2" presStyleLbl="lnNode1" presStyleIdx="1" presStyleCnt="3"/>
      <dgm:spPr/>
    </dgm:pt>
    <dgm:pt modelId="{1C7B0924-23E7-42BD-BFF1-F5B0C5DCDEDA}" type="pres">
      <dgm:prSet presAssocID="{1C2AB5F9-1B11-4031-9E19-A4F8B62D8907}" presName="text2" presStyleLbl="revTx" presStyleIdx="1" presStyleCnt="3">
        <dgm:presLayoutVars>
          <dgm:bulletEnabled val="1"/>
        </dgm:presLayoutVars>
      </dgm:prSet>
      <dgm:spPr/>
    </dgm:pt>
    <dgm:pt modelId="{69A68283-C48A-480F-A87B-4875B8CF949A}" type="pres">
      <dgm:prSet presAssocID="{1C2AB5F9-1B11-4031-9E19-A4F8B62D8907}" presName="line2" presStyleLbl="callout" presStyleIdx="2" presStyleCnt="6"/>
      <dgm:spPr/>
    </dgm:pt>
    <dgm:pt modelId="{00583223-50AF-4D00-8DD1-30F99D7B63FA}" type="pres">
      <dgm:prSet presAssocID="{1C2AB5F9-1B11-4031-9E19-A4F8B62D8907}" presName="d2" presStyleLbl="callout" presStyleIdx="3" presStyleCnt="6"/>
      <dgm:spPr/>
    </dgm:pt>
    <dgm:pt modelId="{EC643965-5858-468C-8999-97742F94B124}" type="pres">
      <dgm:prSet presAssocID="{5A8D7755-389A-4B8C-839A-192EBADFAF7F}" presName="circle3" presStyleLbl="lnNode1" presStyleIdx="2" presStyleCnt="3"/>
      <dgm:spPr/>
    </dgm:pt>
    <dgm:pt modelId="{55B4CCFD-98ED-4695-AD3D-04B02CE799E1}" type="pres">
      <dgm:prSet presAssocID="{5A8D7755-389A-4B8C-839A-192EBADFAF7F}" presName="text3" presStyleLbl="revTx" presStyleIdx="2" presStyleCnt="3">
        <dgm:presLayoutVars>
          <dgm:bulletEnabled val="1"/>
        </dgm:presLayoutVars>
      </dgm:prSet>
      <dgm:spPr/>
    </dgm:pt>
    <dgm:pt modelId="{47CF814A-E1EA-4F8E-A67F-5ECA7F53AE79}" type="pres">
      <dgm:prSet presAssocID="{5A8D7755-389A-4B8C-839A-192EBADFAF7F}" presName="line3" presStyleLbl="callout" presStyleIdx="4" presStyleCnt="6"/>
      <dgm:spPr/>
    </dgm:pt>
    <dgm:pt modelId="{3C3DE6CE-343B-4B34-B020-767F24DF1160}" type="pres">
      <dgm:prSet presAssocID="{5A8D7755-389A-4B8C-839A-192EBADFAF7F}" presName="d3" presStyleLbl="callout" presStyleIdx="5" presStyleCnt="6"/>
      <dgm:spPr/>
    </dgm:pt>
  </dgm:ptLst>
  <dgm:cxnLst>
    <dgm:cxn modelId="{7ED11F20-CAE6-4A8B-BADC-FD0163F31BE2}" srcId="{1C68E9E5-A60A-42E3-BDF9-63E8171F262A}" destId="{0B9A7E69-4BF9-45CB-9691-2A3AB2C079AD}" srcOrd="0" destOrd="0" parTransId="{5A698D23-213C-4A3C-9937-8C90E2ED3AA8}" sibTransId="{4077288E-1D04-4BD9-87CB-B79427DC3801}"/>
    <dgm:cxn modelId="{871D093A-0FDE-4C3F-A1D8-DD97FB8FFB9E}" srcId="{1C68E9E5-A60A-42E3-BDF9-63E8171F262A}" destId="{1C2AB5F9-1B11-4031-9E19-A4F8B62D8907}" srcOrd="1" destOrd="0" parTransId="{7FB68888-3E78-4D68-B582-BE5AE8646F2D}" sibTransId="{9218834F-37C6-47F1-A95C-EB0C484DCDF5}"/>
    <dgm:cxn modelId="{4A4F2471-57C9-4C2B-833F-6FF2CAA773FB}" type="presOf" srcId="{1C2AB5F9-1B11-4031-9E19-A4F8B62D8907}" destId="{1C7B0924-23E7-42BD-BFF1-F5B0C5DCDEDA}" srcOrd="0" destOrd="0" presId="urn:microsoft.com/office/officeart/2005/8/layout/target1"/>
    <dgm:cxn modelId="{D86AD77B-2FA3-4EED-B450-98C0C08B4906}" type="presOf" srcId="{1C68E9E5-A60A-42E3-BDF9-63E8171F262A}" destId="{8AB2687A-63EB-4644-8670-7BCF0B474433}" srcOrd="0" destOrd="0" presId="urn:microsoft.com/office/officeart/2005/8/layout/target1"/>
    <dgm:cxn modelId="{40A9B3AE-8EA3-4E03-8D08-3C0F81AA48E0}" type="presOf" srcId="{0B9A7E69-4BF9-45CB-9691-2A3AB2C079AD}" destId="{77A3067D-4DD0-4958-88F4-BE6E89590AFB}" srcOrd="0" destOrd="0" presId="urn:microsoft.com/office/officeart/2005/8/layout/target1"/>
    <dgm:cxn modelId="{29BD3733-4DA2-4319-9DF8-3BEC2CD925D9}" type="presOf" srcId="{5A8D7755-389A-4B8C-839A-192EBADFAF7F}" destId="{55B4CCFD-98ED-4695-AD3D-04B02CE799E1}" srcOrd="0" destOrd="0" presId="urn:microsoft.com/office/officeart/2005/8/layout/target1"/>
    <dgm:cxn modelId="{1F0D6E1C-9A71-437A-9964-07A7B391420E}" srcId="{1C68E9E5-A60A-42E3-BDF9-63E8171F262A}" destId="{5A8D7755-389A-4B8C-839A-192EBADFAF7F}" srcOrd="2" destOrd="0" parTransId="{B9FB0D8E-E11E-4C9A-9802-BCA7B1499A7A}" sibTransId="{8B9A6F81-D939-4084-AC56-10E63902DA2C}"/>
    <dgm:cxn modelId="{C07327C6-6500-4B34-ADEF-E1C7AB1EB3D9}" type="presParOf" srcId="{8AB2687A-63EB-4644-8670-7BCF0B474433}" destId="{BF40DD7D-125F-4E3F-9E60-B8F19F51842E}" srcOrd="0" destOrd="0" presId="urn:microsoft.com/office/officeart/2005/8/layout/target1"/>
    <dgm:cxn modelId="{CE9931EA-6BFB-4425-B32E-211CA0E847D7}" type="presParOf" srcId="{8AB2687A-63EB-4644-8670-7BCF0B474433}" destId="{77A3067D-4DD0-4958-88F4-BE6E89590AFB}" srcOrd="1" destOrd="0" presId="urn:microsoft.com/office/officeart/2005/8/layout/target1"/>
    <dgm:cxn modelId="{51F85C16-7041-467A-BCBF-A0ED0B2CC269}" type="presParOf" srcId="{8AB2687A-63EB-4644-8670-7BCF0B474433}" destId="{1F29B29C-CDE0-4B16-8929-81941E88A0C3}" srcOrd="2" destOrd="0" presId="urn:microsoft.com/office/officeart/2005/8/layout/target1"/>
    <dgm:cxn modelId="{9AE16DEB-ABC0-499B-BE51-3302EC36C500}" type="presParOf" srcId="{8AB2687A-63EB-4644-8670-7BCF0B474433}" destId="{F334EECF-0789-446A-B43D-4B54EE2F5ACE}" srcOrd="3" destOrd="0" presId="urn:microsoft.com/office/officeart/2005/8/layout/target1"/>
    <dgm:cxn modelId="{64A01728-E83B-48E4-8687-452F575B90FB}" type="presParOf" srcId="{8AB2687A-63EB-4644-8670-7BCF0B474433}" destId="{28AAEBFD-F940-4449-893B-D1E7DF74C30B}" srcOrd="4" destOrd="0" presId="urn:microsoft.com/office/officeart/2005/8/layout/target1"/>
    <dgm:cxn modelId="{C87F1325-2095-4C4C-AE9D-F8005E441847}" type="presParOf" srcId="{8AB2687A-63EB-4644-8670-7BCF0B474433}" destId="{1C7B0924-23E7-42BD-BFF1-F5B0C5DCDEDA}" srcOrd="5" destOrd="0" presId="urn:microsoft.com/office/officeart/2005/8/layout/target1"/>
    <dgm:cxn modelId="{3C793364-6500-4E03-B24E-C446ABC9735D}" type="presParOf" srcId="{8AB2687A-63EB-4644-8670-7BCF0B474433}" destId="{69A68283-C48A-480F-A87B-4875B8CF949A}" srcOrd="6" destOrd="0" presId="urn:microsoft.com/office/officeart/2005/8/layout/target1"/>
    <dgm:cxn modelId="{836ED760-FB7A-46B3-8C48-B5197C9355F9}" type="presParOf" srcId="{8AB2687A-63EB-4644-8670-7BCF0B474433}" destId="{00583223-50AF-4D00-8DD1-30F99D7B63FA}" srcOrd="7" destOrd="0" presId="urn:microsoft.com/office/officeart/2005/8/layout/target1"/>
    <dgm:cxn modelId="{05A9D845-E70C-48C7-B18C-8065C200D105}" type="presParOf" srcId="{8AB2687A-63EB-4644-8670-7BCF0B474433}" destId="{EC643965-5858-468C-8999-97742F94B124}" srcOrd="8" destOrd="0" presId="urn:microsoft.com/office/officeart/2005/8/layout/target1"/>
    <dgm:cxn modelId="{16F34DDB-7B46-47F6-9C47-27B90229979A}" type="presParOf" srcId="{8AB2687A-63EB-4644-8670-7BCF0B474433}" destId="{55B4CCFD-98ED-4695-AD3D-04B02CE799E1}" srcOrd="9" destOrd="0" presId="urn:microsoft.com/office/officeart/2005/8/layout/target1"/>
    <dgm:cxn modelId="{D5E60FC0-B2E1-4116-BDF5-8721EFE3502F}" type="presParOf" srcId="{8AB2687A-63EB-4644-8670-7BCF0B474433}" destId="{47CF814A-E1EA-4F8E-A67F-5ECA7F53AE79}" srcOrd="10" destOrd="0" presId="urn:microsoft.com/office/officeart/2005/8/layout/target1"/>
    <dgm:cxn modelId="{984A7BBF-B2AB-494B-94A0-808DE09DA61F}" type="presParOf" srcId="{8AB2687A-63EB-4644-8670-7BCF0B474433}" destId="{3C3DE6CE-343B-4B34-B020-767F24DF116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0F4B66-501C-4DD4-A853-894E2A72591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25D5E1-39F9-47E2-9396-55674BF747DB}">
      <dgm:prSet custT="1"/>
      <dgm:spPr/>
      <dgm:t>
        <a:bodyPr/>
        <a:lstStyle/>
        <a:p>
          <a:pPr rtl="0"/>
          <a:r>
            <a:rPr lang="en-US" sz="1200" b="1" smtClean="0"/>
            <a:t>React Native Paper</a:t>
          </a:r>
          <a:endParaRPr lang="en-US" sz="1200"/>
        </a:p>
      </dgm:t>
    </dgm:pt>
    <dgm:pt modelId="{944AC9C5-0C37-45DD-8613-2B0BE52C5569}" type="parTrans" cxnId="{17927ABF-D2E4-4012-8DF0-BDF113AA952B}">
      <dgm:prSet/>
      <dgm:spPr/>
      <dgm:t>
        <a:bodyPr/>
        <a:lstStyle/>
        <a:p>
          <a:endParaRPr lang="en-US"/>
        </a:p>
      </dgm:t>
    </dgm:pt>
    <dgm:pt modelId="{2AFDFE26-170C-4BC4-BCD4-62E26136AB8B}" type="sibTrans" cxnId="{17927ABF-D2E4-4012-8DF0-BDF113AA952B}">
      <dgm:prSet/>
      <dgm:spPr/>
      <dgm:t>
        <a:bodyPr/>
        <a:lstStyle/>
        <a:p>
          <a:endParaRPr lang="en-US"/>
        </a:p>
      </dgm:t>
    </dgm:pt>
    <dgm:pt modelId="{E0BFD1E8-F36E-4263-BDC9-7D4BE9490A3F}">
      <dgm:prSet custT="1"/>
      <dgm:spPr/>
      <dgm:t>
        <a:bodyPr/>
        <a:lstStyle/>
        <a:p>
          <a:pPr rtl="0"/>
          <a:r>
            <a:rPr lang="en-US" sz="1200" smtClean="0"/>
            <a:t>Library komponen UI (Button, Card, AppBar, dsb.) bergaya Material Design.</a:t>
          </a:r>
          <a:endParaRPr lang="en-US" sz="1200"/>
        </a:p>
      </dgm:t>
    </dgm:pt>
    <dgm:pt modelId="{95323129-07BB-4E99-8719-81E8BBD486D1}" type="parTrans" cxnId="{7933D5EC-AA34-4B11-92CC-E89A540B8951}">
      <dgm:prSet/>
      <dgm:spPr/>
      <dgm:t>
        <a:bodyPr/>
        <a:lstStyle/>
        <a:p>
          <a:endParaRPr lang="en-US"/>
        </a:p>
      </dgm:t>
    </dgm:pt>
    <dgm:pt modelId="{1A343783-3EB5-4C9F-AAEB-FF874B61F23A}" type="sibTrans" cxnId="{7933D5EC-AA34-4B11-92CC-E89A540B8951}">
      <dgm:prSet/>
      <dgm:spPr/>
      <dgm:t>
        <a:bodyPr/>
        <a:lstStyle/>
        <a:p>
          <a:endParaRPr lang="en-US"/>
        </a:p>
      </dgm:t>
    </dgm:pt>
    <dgm:pt modelId="{EDFD8294-322E-4B4B-A2AD-ADEE45FE6481}">
      <dgm:prSet custT="1"/>
      <dgm:spPr/>
      <dgm:t>
        <a:bodyPr/>
        <a:lstStyle/>
        <a:p>
          <a:pPr rtl="0"/>
          <a:r>
            <a:rPr lang="en-US" sz="1200" smtClean="0"/>
            <a:t>Sudah konsisten, responsif, dan eye-catching.</a:t>
          </a:r>
          <a:endParaRPr lang="en-US" sz="1200"/>
        </a:p>
      </dgm:t>
    </dgm:pt>
    <dgm:pt modelId="{5A457903-2763-4659-BC77-1825C44B66DA}" type="parTrans" cxnId="{BE5151C0-18A3-44DD-A842-F36ECBC43850}">
      <dgm:prSet/>
      <dgm:spPr/>
      <dgm:t>
        <a:bodyPr/>
        <a:lstStyle/>
        <a:p>
          <a:endParaRPr lang="en-US"/>
        </a:p>
      </dgm:t>
    </dgm:pt>
    <dgm:pt modelId="{35489B30-319D-4A01-A9CB-88620D08D14F}" type="sibTrans" cxnId="{BE5151C0-18A3-44DD-A842-F36ECBC43850}">
      <dgm:prSet/>
      <dgm:spPr/>
      <dgm:t>
        <a:bodyPr/>
        <a:lstStyle/>
        <a:p>
          <a:endParaRPr lang="en-US"/>
        </a:p>
      </dgm:t>
    </dgm:pt>
    <dgm:pt modelId="{D6F95941-6FEC-4A15-8590-465162F14259}">
      <dgm:prSet custT="1"/>
      <dgm:spPr/>
      <dgm:t>
        <a:bodyPr/>
        <a:lstStyle/>
        <a:p>
          <a:pPr rtl="0"/>
          <a:r>
            <a:rPr lang="en-US" sz="1200" b="1" smtClean="0"/>
            <a:t>React Native Elements</a:t>
          </a:r>
          <a:endParaRPr lang="en-US" sz="1200"/>
        </a:p>
      </dgm:t>
    </dgm:pt>
    <dgm:pt modelId="{1C889FBA-71B0-43A6-904C-3FD4DA832E7D}" type="parTrans" cxnId="{2B21A3C3-28BE-475B-B630-03D79851CB75}">
      <dgm:prSet/>
      <dgm:spPr/>
      <dgm:t>
        <a:bodyPr/>
        <a:lstStyle/>
        <a:p>
          <a:endParaRPr lang="en-US"/>
        </a:p>
      </dgm:t>
    </dgm:pt>
    <dgm:pt modelId="{AFCA8F16-7B20-4536-8161-901BC4E476C3}" type="sibTrans" cxnId="{2B21A3C3-28BE-475B-B630-03D79851CB75}">
      <dgm:prSet/>
      <dgm:spPr/>
      <dgm:t>
        <a:bodyPr/>
        <a:lstStyle/>
        <a:p>
          <a:endParaRPr lang="en-US"/>
        </a:p>
      </dgm:t>
    </dgm:pt>
    <dgm:pt modelId="{8367DBAE-48A4-4333-A3F3-99A6DFB13F45}">
      <dgm:prSet custT="1"/>
      <dgm:spPr/>
      <dgm:t>
        <a:bodyPr/>
        <a:lstStyle/>
        <a:p>
          <a:pPr rtl="0"/>
          <a:r>
            <a:rPr lang="en-US" sz="1200" dirty="0" err="1" smtClean="0"/>
            <a:t>Komponen</a:t>
          </a:r>
          <a:r>
            <a:rPr lang="en-US" sz="1200" dirty="0" smtClean="0"/>
            <a:t> UI modular yang </a:t>
          </a:r>
          <a:r>
            <a:rPr lang="en-US" sz="1200" dirty="0" err="1" smtClean="0"/>
            <a:t>mudah</a:t>
          </a:r>
          <a:r>
            <a:rPr lang="en-US" sz="1200" dirty="0" smtClean="0"/>
            <a:t> </a:t>
          </a:r>
          <a:r>
            <a:rPr lang="en-US" sz="1200" dirty="0" err="1" smtClean="0"/>
            <a:t>dikustomisasi</a:t>
          </a:r>
          <a:r>
            <a:rPr lang="en-US" sz="1200" dirty="0" smtClean="0"/>
            <a:t>.</a:t>
          </a:r>
          <a:endParaRPr lang="en-US" sz="1200" dirty="0"/>
        </a:p>
      </dgm:t>
    </dgm:pt>
    <dgm:pt modelId="{91550B50-E701-47F7-A1D0-CDC4E6ECDB7F}" type="parTrans" cxnId="{63D77E24-D590-4769-A3DD-4C405004169C}">
      <dgm:prSet/>
      <dgm:spPr/>
      <dgm:t>
        <a:bodyPr/>
        <a:lstStyle/>
        <a:p>
          <a:endParaRPr lang="en-US"/>
        </a:p>
      </dgm:t>
    </dgm:pt>
    <dgm:pt modelId="{D543DDC4-E127-49E0-A8BE-EB8CFBE98636}" type="sibTrans" cxnId="{63D77E24-D590-4769-A3DD-4C405004169C}">
      <dgm:prSet/>
      <dgm:spPr/>
      <dgm:t>
        <a:bodyPr/>
        <a:lstStyle/>
        <a:p>
          <a:endParaRPr lang="en-US"/>
        </a:p>
      </dgm:t>
    </dgm:pt>
    <dgm:pt modelId="{7CE7FEC6-164C-44B1-837D-BECD09B8051D}">
      <dgm:prSet custT="1"/>
      <dgm:spPr/>
      <dgm:t>
        <a:bodyPr/>
        <a:lstStyle/>
        <a:p>
          <a:pPr rtl="0"/>
          <a:r>
            <a:rPr lang="en-US" sz="1200" b="1" smtClean="0"/>
            <a:t>NativeBase</a:t>
          </a:r>
          <a:endParaRPr lang="en-US" sz="1200"/>
        </a:p>
      </dgm:t>
    </dgm:pt>
    <dgm:pt modelId="{18F63E95-D394-4A7B-A4D9-00F044DAA59F}" type="parTrans" cxnId="{D528E5CB-F95B-4526-B64E-6C1F3833A87C}">
      <dgm:prSet/>
      <dgm:spPr/>
      <dgm:t>
        <a:bodyPr/>
        <a:lstStyle/>
        <a:p>
          <a:endParaRPr lang="en-US"/>
        </a:p>
      </dgm:t>
    </dgm:pt>
    <dgm:pt modelId="{55910B6B-68BB-4E71-AE74-45841B600674}" type="sibTrans" cxnId="{D528E5CB-F95B-4526-B64E-6C1F3833A87C}">
      <dgm:prSet/>
      <dgm:spPr/>
      <dgm:t>
        <a:bodyPr/>
        <a:lstStyle/>
        <a:p>
          <a:endParaRPr lang="en-US"/>
        </a:p>
      </dgm:t>
    </dgm:pt>
    <dgm:pt modelId="{29AB68D7-CE16-4D28-AA02-DF4DF5D976FC}">
      <dgm:prSet custT="1"/>
      <dgm:spPr/>
      <dgm:t>
        <a:bodyPr/>
        <a:lstStyle/>
        <a:p>
          <a:pPr rtl="0"/>
          <a:r>
            <a:rPr lang="en-US" sz="1200" smtClean="0"/>
            <a:t>Library UI komplit, cocok buat aplikasi yang butuh desain konsisten dan modern.</a:t>
          </a:r>
          <a:endParaRPr lang="en-US" sz="1200"/>
        </a:p>
      </dgm:t>
    </dgm:pt>
    <dgm:pt modelId="{2A3EEBFD-6E1E-425B-A011-175DD528CD11}" type="parTrans" cxnId="{3247DCFE-2A53-4E95-B5FD-87D192C8FAC5}">
      <dgm:prSet/>
      <dgm:spPr/>
      <dgm:t>
        <a:bodyPr/>
        <a:lstStyle/>
        <a:p>
          <a:endParaRPr lang="en-US"/>
        </a:p>
      </dgm:t>
    </dgm:pt>
    <dgm:pt modelId="{7EF9E44A-A39D-44F8-A5ED-5707B2ED1169}" type="sibTrans" cxnId="{3247DCFE-2A53-4E95-B5FD-87D192C8FAC5}">
      <dgm:prSet/>
      <dgm:spPr/>
      <dgm:t>
        <a:bodyPr/>
        <a:lstStyle/>
        <a:p>
          <a:endParaRPr lang="en-US"/>
        </a:p>
      </dgm:t>
    </dgm:pt>
    <dgm:pt modelId="{75F5F9F9-2DC6-45FB-82E7-634AF346A013}">
      <dgm:prSet custT="1"/>
      <dgm:spPr/>
      <dgm:t>
        <a:bodyPr/>
        <a:lstStyle/>
        <a:p>
          <a:pPr rtl="0"/>
          <a:r>
            <a:rPr lang="en-US" sz="1200" b="1" smtClean="0"/>
            <a:t>Lottie for React Native</a:t>
          </a:r>
          <a:endParaRPr lang="en-US" sz="1200"/>
        </a:p>
      </dgm:t>
    </dgm:pt>
    <dgm:pt modelId="{2C8A9144-6DE1-4199-B286-70990AB20F67}" type="parTrans" cxnId="{8901D390-995E-4533-BA59-C300BA772C19}">
      <dgm:prSet/>
      <dgm:spPr/>
      <dgm:t>
        <a:bodyPr/>
        <a:lstStyle/>
        <a:p>
          <a:endParaRPr lang="en-US"/>
        </a:p>
      </dgm:t>
    </dgm:pt>
    <dgm:pt modelId="{19A993FB-2D83-4C7C-8202-58BA4CC1AC82}" type="sibTrans" cxnId="{8901D390-995E-4533-BA59-C300BA772C19}">
      <dgm:prSet/>
      <dgm:spPr/>
      <dgm:t>
        <a:bodyPr/>
        <a:lstStyle/>
        <a:p>
          <a:endParaRPr lang="en-US"/>
        </a:p>
      </dgm:t>
    </dgm:pt>
    <dgm:pt modelId="{88659F7C-1450-4AE6-BFB7-4C2F0F3150A2}">
      <dgm:prSet custT="1"/>
      <dgm:spPr/>
      <dgm:t>
        <a:bodyPr/>
        <a:lstStyle/>
        <a:p>
          <a:pPr rtl="0"/>
          <a:r>
            <a:rPr lang="en-US" sz="1200" smtClean="0"/>
            <a:t>Untuk animasi JSON ringan dan keren di aplikasi.</a:t>
          </a:r>
          <a:endParaRPr lang="en-US" sz="1200"/>
        </a:p>
      </dgm:t>
    </dgm:pt>
    <dgm:pt modelId="{ED0C389C-2E44-4106-ADA9-3E08E4BFC45E}" type="parTrans" cxnId="{98310A36-AED9-4E1C-B64A-7E0E9ECAC48B}">
      <dgm:prSet/>
      <dgm:spPr/>
      <dgm:t>
        <a:bodyPr/>
        <a:lstStyle/>
        <a:p>
          <a:endParaRPr lang="en-US"/>
        </a:p>
      </dgm:t>
    </dgm:pt>
    <dgm:pt modelId="{A2185BDB-FC2F-4C3A-BC30-E86A941C9AA8}" type="sibTrans" cxnId="{98310A36-AED9-4E1C-B64A-7E0E9ECAC48B}">
      <dgm:prSet/>
      <dgm:spPr/>
      <dgm:t>
        <a:bodyPr/>
        <a:lstStyle/>
        <a:p>
          <a:endParaRPr lang="en-US"/>
        </a:p>
      </dgm:t>
    </dgm:pt>
    <dgm:pt modelId="{A5C97114-7D94-4FB0-B9E7-7EC98B86B74A}">
      <dgm:prSet custT="1"/>
      <dgm:spPr/>
      <dgm:t>
        <a:bodyPr/>
        <a:lstStyle/>
        <a:p>
          <a:pPr rtl="0"/>
          <a:r>
            <a:rPr lang="en-US" sz="1200" b="1" smtClean="0"/>
            <a:t>Expo</a:t>
          </a:r>
          <a:endParaRPr lang="en-US" sz="1200"/>
        </a:p>
      </dgm:t>
    </dgm:pt>
    <dgm:pt modelId="{4ECEB2EB-4772-4BFC-A5E1-2D7E7D6BC892}" type="parTrans" cxnId="{1B6210A2-C07E-494B-94DD-3494FC938D02}">
      <dgm:prSet/>
      <dgm:spPr/>
      <dgm:t>
        <a:bodyPr/>
        <a:lstStyle/>
        <a:p>
          <a:endParaRPr lang="en-US"/>
        </a:p>
      </dgm:t>
    </dgm:pt>
    <dgm:pt modelId="{6E1F69B0-13A1-4266-ABAF-7E9DF87ED20A}" type="sibTrans" cxnId="{1B6210A2-C07E-494B-94DD-3494FC938D02}">
      <dgm:prSet/>
      <dgm:spPr/>
      <dgm:t>
        <a:bodyPr/>
        <a:lstStyle/>
        <a:p>
          <a:endParaRPr lang="en-US"/>
        </a:p>
      </dgm:t>
    </dgm:pt>
    <dgm:pt modelId="{6154B889-5E88-4D54-A271-6A18BAE99EA2}">
      <dgm:prSet custT="1"/>
      <dgm:spPr/>
      <dgm:t>
        <a:bodyPr/>
        <a:lstStyle/>
        <a:p>
          <a:pPr rtl="0"/>
          <a:r>
            <a:rPr lang="en-US" sz="1200" dirty="0" err="1" smtClean="0"/>
            <a:t>Untuk</a:t>
          </a:r>
          <a:r>
            <a:rPr lang="en-US" sz="1200" dirty="0" smtClean="0"/>
            <a:t> </a:t>
          </a:r>
          <a:r>
            <a:rPr lang="en-US" sz="1200" dirty="0" err="1" smtClean="0"/>
            <a:t>membangun</a:t>
          </a:r>
          <a:r>
            <a:rPr lang="en-US" sz="1200" dirty="0" smtClean="0"/>
            <a:t> React Native apps </a:t>
          </a:r>
          <a:r>
            <a:rPr lang="en-US" sz="1200" dirty="0" err="1" smtClean="0"/>
            <a:t>dengan</a:t>
          </a:r>
          <a:r>
            <a:rPr lang="en-US" sz="1200" dirty="0" smtClean="0"/>
            <a:t> </a:t>
          </a:r>
          <a:r>
            <a:rPr lang="en-US" sz="1200" dirty="0" err="1" smtClean="0"/>
            <a:t>mudah</a:t>
          </a:r>
          <a:r>
            <a:rPr lang="en-US" sz="1200" dirty="0" smtClean="0"/>
            <a:t> </a:t>
          </a:r>
          <a:r>
            <a:rPr lang="en-US" sz="1200" dirty="0" err="1" smtClean="0"/>
            <a:t>tanpa</a:t>
          </a:r>
          <a:r>
            <a:rPr lang="en-US" sz="1200" dirty="0" smtClean="0"/>
            <a:t> </a:t>
          </a:r>
          <a:r>
            <a:rPr lang="en-US" sz="1200" dirty="0" err="1" smtClean="0"/>
            <a:t>perlu</a:t>
          </a:r>
          <a:r>
            <a:rPr lang="en-US" sz="1200" dirty="0" smtClean="0"/>
            <a:t> setting </a:t>
          </a:r>
          <a:r>
            <a:rPr lang="en-US" sz="1200" dirty="0" err="1" smtClean="0"/>
            <a:t>rumit</a:t>
          </a:r>
          <a:r>
            <a:rPr lang="en-US" sz="1200" dirty="0" smtClean="0"/>
            <a:t> (</a:t>
          </a:r>
          <a:r>
            <a:rPr lang="en-US" sz="1200" dirty="0" err="1" smtClean="0"/>
            <a:t>sangat</a:t>
          </a:r>
          <a:r>
            <a:rPr lang="en-US" sz="1200" dirty="0" smtClean="0"/>
            <a:t> </a:t>
          </a:r>
          <a:r>
            <a:rPr lang="en-US" sz="1200" dirty="0" err="1" smtClean="0"/>
            <a:t>cocok</a:t>
          </a:r>
          <a:r>
            <a:rPr lang="en-US" sz="1200" dirty="0" smtClean="0"/>
            <a:t> </a:t>
          </a:r>
          <a:r>
            <a:rPr lang="en-US" sz="1200" dirty="0" err="1" smtClean="0"/>
            <a:t>untuk</a:t>
          </a:r>
          <a:r>
            <a:rPr lang="en-US" sz="1200" dirty="0" smtClean="0"/>
            <a:t> </a:t>
          </a:r>
          <a:r>
            <a:rPr lang="en-US" sz="1200" dirty="0" err="1" smtClean="0"/>
            <a:t>pemula</a:t>
          </a:r>
          <a:r>
            <a:rPr lang="en-US" sz="1200" dirty="0" smtClean="0"/>
            <a:t> </a:t>
          </a:r>
          <a:r>
            <a:rPr lang="en-US" sz="1200" dirty="0" err="1" smtClean="0"/>
            <a:t>sampai</a:t>
          </a:r>
          <a:r>
            <a:rPr lang="en-US" sz="1200" dirty="0" smtClean="0"/>
            <a:t> </a:t>
          </a:r>
          <a:r>
            <a:rPr lang="en-US" sz="1200" dirty="0" err="1" smtClean="0"/>
            <a:t>menengah</a:t>
          </a:r>
          <a:r>
            <a:rPr lang="en-US" sz="1200" dirty="0" smtClean="0"/>
            <a:t>).</a:t>
          </a:r>
          <a:endParaRPr lang="en-US" sz="1200" dirty="0"/>
        </a:p>
      </dgm:t>
    </dgm:pt>
    <dgm:pt modelId="{14DDC4B2-2FD4-4BAB-8FFE-312CDFEE7836}" type="parTrans" cxnId="{DBF5109C-F50D-46B3-BC6F-606919F1C801}">
      <dgm:prSet/>
      <dgm:spPr/>
      <dgm:t>
        <a:bodyPr/>
        <a:lstStyle/>
        <a:p>
          <a:endParaRPr lang="en-US"/>
        </a:p>
      </dgm:t>
    </dgm:pt>
    <dgm:pt modelId="{F5E32CE6-E926-47A6-A4AE-FFC2AED6038B}" type="sibTrans" cxnId="{DBF5109C-F50D-46B3-BC6F-606919F1C801}">
      <dgm:prSet/>
      <dgm:spPr/>
      <dgm:t>
        <a:bodyPr/>
        <a:lstStyle/>
        <a:p>
          <a:endParaRPr lang="en-US"/>
        </a:p>
      </dgm:t>
    </dgm:pt>
    <dgm:pt modelId="{AEEF0274-0B00-4095-974F-B87E230800F5}">
      <dgm:prSet custT="1"/>
      <dgm:spPr/>
      <dgm:t>
        <a:bodyPr/>
        <a:lstStyle/>
        <a:p>
          <a:pPr rtl="0"/>
          <a:r>
            <a:rPr lang="en-US" sz="1200" b="1" dirty="0" err="1" smtClean="0"/>
            <a:t>Unsplash</a:t>
          </a:r>
          <a:r>
            <a:rPr lang="en-US" sz="1200" b="1" dirty="0" smtClean="0"/>
            <a:t> / </a:t>
          </a:r>
          <a:r>
            <a:rPr lang="en-US" sz="1200" b="1" dirty="0" err="1" smtClean="0"/>
            <a:t>Pexels</a:t>
          </a:r>
          <a:r>
            <a:rPr lang="en-US" sz="1200" dirty="0" smtClean="0"/>
            <a:t>:</a:t>
          </a:r>
          <a:endParaRPr lang="en-US" sz="1200" dirty="0"/>
        </a:p>
      </dgm:t>
    </dgm:pt>
    <dgm:pt modelId="{54439EF0-CEED-4B14-8734-FABC62A17283}" type="parTrans" cxnId="{C232645E-E0B1-49E3-80FE-3D4715972147}">
      <dgm:prSet/>
      <dgm:spPr/>
      <dgm:t>
        <a:bodyPr/>
        <a:lstStyle/>
        <a:p>
          <a:endParaRPr lang="en-US"/>
        </a:p>
      </dgm:t>
    </dgm:pt>
    <dgm:pt modelId="{1C474C7F-06C9-490A-92F3-6D055C94F205}" type="sibTrans" cxnId="{C232645E-E0B1-49E3-80FE-3D4715972147}">
      <dgm:prSet/>
      <dgm:spPr/>
      <dgm:t>
        <a:bodyPr/>
        <a:lstStyle/>
        <a:p>
          <a:endParaRPr lang="en-US"/>
        </a:p>
      </dgm:t>
    </dgm:pt>
    <dgm:pt modelId="{70C11DB3-CCE2-48D6-9072-E3A7778D3D1E}">
      <dgm:prSet custT="1"/>
      <dgm:spPr/>
      <dgm:t>
        <a:bodyPr/>
        <a:lstStyle/>
        <a:p>
          <a:r>
            <a:rPr lang="en-US" sz="1200" b="1" smtClean="0"/>
            <a:t>Icon Packs</a:t>
          </a:r>
          <a:r>
            <a:rPr lang="en-US" sz="1200" smtClean="0"/>
            <a:t>:</a:t>
          </a:r>
          <a:endParaRPr lang="en-US" sz="1200"/>
        </a:p>
      </dgm:t>
    </dgm:pt>
    <dgm:pt modelId="{6EB3E77A-F0ED-4DD6-AC44-7A504F5BBFD0}" type="parTrans" cxnId="{E40B543E-0FEB-4D61-9D9A-4BEF608A40F5}">
      <dgm:prSet/>
      <dgm:spPr/>
      <dgm:t>
        <a:bodyPr/>
        <a:lstStyle/>
        <a:p>
          <a:endParaRPr lang="en-US"/>
        </a:p>
      </dgm:t>
    </dgm:pt>
    <dgm:pt modelId="{6BD9D125-EC56-4710-8DB0-626EBFC35166}" type="sibTrans" cxnId="{E40B543E-0FEB-4D61-9D9A-4BEF608A40F5}">
      <dgm:prSet/>
      <dgm:spPr/>
      <dgm:t>
        <a:bodyPr/>
        <a:lstStyle/>
        <a:p>
          <a:endParaRPr lang="en-US"/>
        </a:p>
      </dgm:t>
    </dgm:pt>
    <dgm:pt modelId="{0B1FEF32-40E3-41E2-BECC-C3EC49F2A7A7}">
      <dgm:prSet custT="1"/>
      <dgm:spPr/>
      <dgm:t>
        <a:bodyPr/>
        <a:lstStyle/>
        <a:p>
          <a:r>
            <a:rPr lang="en-US" sz="1200" b="1" dirty="0" smtClean="0"/>
            <a:t>Feather Icons</a:t>
          </a:r>
          <a:r>
            <a:rPr lang="en-US" sz="1200" dirty="0" smtClean="0"/>
            <a:t>, </a:t>
          </a:r>
          <a:r>
            <a:rPr lang="en-US" sz="1200" b="1" dirty="0" smtClean="0"/>
            <a:t>Material Icons</a:t>
          </a:r>
          <a:r>
            <a:rPr lang="en-US" sz="1200" dirty="0" smtClean="0"/>
            <a:t> (</a:t>
          </a:r>
          <a:r>
            <a:rPr lang="en-US" sz="1200" dirty="0" err="1" smtClean="0"/>
            <a:t>bisa</a:t>
          </a:r>
          <a:r>
            <a:rPr lang="en-US" sz="1200" dirty="0" smtClean="0"/>
            <a:t> </a:t>
          </a:r>
          <a:r>
            <a:rPr lang="en-US" sz="1200" dirty="0" err="1" smtClean="0"/>
            <a:t>diakses</a:t>
          </a:r>
          <a:r>
            <a:rPr lang="en-US" sz="1200" dirty="0" smtClean="0"/>
            <a:t> </a:t>
          </a:r>
          <a:r>
            <a:rPr lang="en-US" sz="1200" dirty="0" err="1" smtClean="0"/>
            <a:t>lewat</a:t>
          </a:r>
          <a:r>
            <a:rPr lang="en-US" sz="1200" dirty="0" smtClean="0"/>
            <a:t> react-native-vector-icons).</a:t>
          </a:r>
          <a:endParaRPr lang="en-US" sz="1200" dirty="0"/>
        </a:p>
      </dgm:t>
    </dgm:pt>
    <dgm:pt modelId="{80B17A13-09E5-4968-BBC8-399C03E2F05D}" type="parTrans" cxnId="{9E330368-4907-472E-AF44-3C7A637CB820}">
      <dgm:prSet/>
      <dgm:spPr/>
      <dgm:t>
        <a:bodyPr/>
        <a:lstStyle/>
        <a:p>
          <a:endParaRPr lang="en-US"/>
        </a:p>
      </dgm:t>
    </dgm:pt>
    <dgm:pt modelId="{717A7775-B571-4852-A04D-437D82524B1E}" type="sibTrans" cxnId="{9E330368-4907-472E-AF44-3C7A637CB820}">
      <dgm:prSet/>
      <dgm:spPr/>
      <dgm:t>
        <a:bodyPr/>
        <a:lstStyle/>
        <a:p>
          <a:endParaRPr lang="en-US"/>
        </a:p>
      </dgm:t>
    </dgm:pt>
    <dgm:pt modelId="{E46B2927-9588-4F7E-8D1B-8D214A89BF79}">
      <dgm:prSet custT="1"/>
      <dgm:spPr/>
      <dgm:t>
        <a:bodyPr/>
        <a:lstStyle/>
        <a:p>
          <a:pPr rtl="0"/>
          <a:r>
            <a:rPr lang="en-US" sz="1200" dirty="0" err="1" smtClean="0"/>
            <a:t>Untuk</a:t>
          </a:r>
          <a:r>
            <a:rPr lang="en-US" sz="1200" dirty="0" smtClean="0"/>
            <a:t> </a:t>
          </a:r>
          <a:r>
            <a:rPr lang="en-US" sz="1200" dirty="0" err="1" smtClean="0"/>
            <a:t>mencari</a:t>
          </a:r>
          <a:r>
            <a:rPr lang="en-US" sz="1200" dirty="0" smtClean="0"/>
            <a:t> </a:t>
          </a:r>
          <a:r>
            <a:rPr lang="en-US" sz="1200" dirty="0" err="1" smtClean="0"/>
            <a:t>gambar</a:t>
          </a:r>
          <a:r>
            <a:rPr lang="en-US" sz="1200" dirty="0" smtClean="0"/>
            <a:t> </a:t>
          </a:r>
          <a:r>
            <a:rPr lang="en-US" sz="1200" dirty="0" err="1" smtClean="0"/>
            <a:t>ilustrasi</a:t>
          </a:r>
          <a:r>
            <a:rPr lang="en-US" sz="1200" dirty="0" smtClean="0"/>
            <a:t> </a:t>
          </a:r>
          <a:r>
            <a:rPr lang="en-US" sz="1200" dirty="0" err="1" smtClean="0"/>
            <a:t>bebas</a:t>
          </a:r>
          <a:r>
            <a:rPr lang="en-US" sz="1200" dirty="0" smtClean="0"/>
            <a:t> </a:t>
          </a:r>
          <a:r>
            <a:rPr lang="en-US" sz="1200" dirty="0" err="1" smtClean="0"/>
            <a:t>hak</a:t>
          </a:r>
          <a:r>
            <a:rPr lang="en-US" sz="1200" dirty="0" smtClean="0"/>
            <a:t> </a:t>
          </a:r>
          <a:r>
            <a:rPr lang="en-US" sz="1200" dirty="0" err="1" smtClean="0"/>
            <a:t>cipta</a:t>
          </a:r>
          <a:r>
            <a:rPr lang="en-US" sz="1200" dirty="0" smtClean="0"/>
            <a:t>.</a:t>
          </a:r>
          <a:endParaRPr lang="en-US" sz="1200" dirty="0"/>
        </a:p>
      </dgm:t>
    </dgm:pt>
    <dgm:pt modelId="{C05C4340-8D53-4E88-A9CA-98E270A60178}" type="parTrans" cxnId="{C62D3138-17E6-4A4E-B62C-0B9F251AABF0}">
      <dgm:prSet/>
      <dgm:spPr/>
      <dgm:t>
        <a:bodyPr/>
        <a:lstStyle/>
        <a:p>
          <a:endParaRPr lang="en-US"/>
        </a:p>
      </dgm:t>
    </dgm:pt>
    <dgm:pt modelId="{0946A5DF-4CF7-47D9-862D-06E709FF57F2}" type="sibTrans" cxnId="{C62D3138-17E6-4A4E-B62C-0B9F251AABF0}">
      <dgm:prSet/>
      <dgm:spPr/>
      <dgm:t>
        <a:bodyPr/>
        <a:lstStyle/>
        <a:p>
          <a:endParaRPr lang="en-US"/>
        </a:p>
      </dgm:t>
    </dgm:pt>
    <dgm:pt modelId="{FA17E451-2587-49BF-840E-8AA8C692C6F8}" type="pres">
      <dgm:prSet presAssocID="{F80F4B66-501C-4DD4-A853-894E2A725916}" presName="linear" presStyleCnt="0">
        <dgm:presLayoutVars>
          <dgm:dir/>
          <dgm:animLvl val="lvl"/>
          <dgm:resizeHandles val="exact"/>
        </dgm:presLayoutVars>
      </dgm:prSet>
      <dgm:spPr/>
    </dgm:pt>
    <dgm:pt modelId="{7249947E-19E7-4C3B-B974-2C1973D2223A}" type="pres">
      <dgm:prSet presAssocID="{B725D5E1-39F9-47E2-9396-55674BF747DB}" presName="parentLin" presStyleCnt="0"/>
      <dgm:spPr/>
    </dgm:pt>
    <dgm:pt modelId="{0CD3D104-7973-49A1-8B4C-BD68459458B3}" type="pres">
      <dgm:prSet presAssocID="{B725D5E1-39F9-47E2-9396-55674BF747DB}" presName="parentLeftMargin" presStyleLbl="node1" presStyleIdx="0" presStyleCnt="7"/>
      <dgm:spPr/>
    </dgm:pt>
    <dgm:pt modelId="{F295B6ED-ED09-4A46-ABD4-3055E5CB2B01}" type="pres">
      <dgm:prSet presAssocID="{B725D5E1-39F9-47E2-9396-55674BF747D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09F664D-6CAD-4399-98B5-823DB2D46CE5}" type="pres">
      <dgm:prSet presAssocID="{B725D5E1-39F9-47E2-9396-55674BF747DB}" presName="negativeSpace" presStyleCnt="0"/>
      <dgm:spPr/>
    </dgm:pt>
    <dgm:pt modelId="{E6D21759-9E41-4964-9AAC-FA2055C9FC70}" type="pres">
      <dgm:prSet presAssocID="{B725D5E1-39F9-47E2-9396-55674BF747DB}" presName="childText" presStyleLbl="conFgAcc1" presStyleIdx="0" presStyleCnt="7">
        <dgm:presLayoutVars>
          <dgm:bulletEnabled val="1"/>
        </dgm:presLayoutVars>
      </dgm:prSet>
      <dgm:spPr/>
    </dgm:pt>
    <dgm:pt modelId="{1334CEEE-38EE-42B2-8CC4-E56A18B654D4}" type="pres">
      <dgm:prSet presAssocID="{2AFDFE26-170C-4BC4-BCD4-62E26136AB8B}" presName="spaceBetweenRectangles" presStyleCnt="0"/>
      <dgm:spPr/>
    </dgm:pt>
    <dgm:pt modelId="{45A5B5FE-2154-4882-B92B-23C5A4127D13}" type="pres">
      <dgm:prSet presAssocID="{D6F95941-6FEC-4A15-8590-465162F14259}" presName="parentLin" presStyleCnt="0"/>
      <dgm:spPr/>
    </dgm:pt>
    <dgm:pt modelId="{3B300657-3307-472A-A1A1-069F0233B587}" type="pres">
      <dgm:prSet presAssocID="{D6F95941-6FEC-4A15-8590-465162F14259}" presName="parentLeftMargin" presStyleLbl="node1" presStyleIdx="0" presStyleCnt="7"/>
      <dgm:spPr/>
    </dgm:pt>
    <dgm:pt modelId="{3A8E6B28-3EDE-4410-BABB-E53679242283}" type="pres">
      <dgm:prSet presAssocID="{D6F95941-6FEC-4A15-8590-465162F1425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6EE0F37-791A-4451-947B-85366E9BAEA5}" type="pres">
      <dgm:prSet presAssocID="{D6F95941-6FEC-4A15-8590-465162F14259}" presName="negativeSpace" presStyleCnt="0"/>
      <dgm:spPr/>
    </dgm:pt>
    <dgm:pt modelId="{AF7EF900-1FDD-4392-8765-49A8016F1E7F}" type="pres">
      <dgm:prSet presAssocID="{D6F95941-6FEC-4A15-8590-465162F14259}" presName="childText" presStyleLbl="conFgAcc1" presStyleIdx="1" presStyleCnt="7">
        <dgm:presLayoutVars>
          <dgm:bulletEnabled val="1"/>
        </dgm:presLayoutVars>
      </dgm:prSet>
      <dgm:spPr/>
    </dgm:pt>
    <dgm:pt modelId="{F04B6179-D6CB-47AD-86C8-90471CA8F14E}" type="pres">
      <dgm:prSet presAssocID="{AFCA8F16-7B20-4536-8161-901BC4E476C3}" presName="spaceBetweenRectangles" presStyleCnt="0"/>
      <dgm:spPr/>
    </dgm:pt>
    <dgm:pt modelId="{1D291C33-130E-4658-9AE1-37A1FD2C174E}" type="pres">
      <dgm:prSet presAssocID="{7CE7FEC6-164C-44B1-837D-BECD09B8051D}" presName="parentLin" presStyleCnt="0"/>
      <dgm:spPr/>
    </dgm:pt>
    <dgm:pt modelId="{3E695A30-9CBD-4585-B20E-835DDC1B6942}" type="pres">
      <dgm:prSet presAssocID="{7CE7FEC6-164C-44B1-837D-BECD09B8051D}" presName="parentLeftMargin" presStyleLbl="node1" presStyleIdx="1" presStyleCnt="7"/>
      <dgm:spPr/>
    </dgm:pt>
    <dgm:pt modelId="{D4FC9420-8C37-47D5-AE18-A1BD2E4379A4}" type="pres">
      <dgm:prSet presAssocID="{7CE7FEC6-164C-44B1-837D-BECD09B8051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E76F88B-D214-4D87-9948-DC3DBB45704B}" type="pres">
      <dgm:prSet presAssocID="{7CE7FEC6-164C-44B1-837D-BECD09B8051D}" presName="negativeSpace" presStyleCnt="0"/>
      <dgm:spPr/>
    </dgm:pt>
    <dgm:pt modelId="{45E2EAF2-814D-485A-A0B9-13CDE535B539}" type="pres">
      <dgm:prSet presAssocID="{7CE7FEC6-164C-44B1-837D-BECD09B8051D}" presName="childText" presStyleLbl="conFgAcc1" presStyleIdx="2" presStyleCnt="7">
        <dgm:presLayoutVars>
          <dgm:bulletEnabled val="1"/>
        </dgm:presLayoutVars>
      </dgm:prSet>
      <dgm:spPr/>
    </dgm:pt>
    <dgm:pt modelId="{82622DDF-C6C2-47F1-951B-765CD0334525}" type="pres">
      <dgm:prSet presAssocID="{55910B6B-68BB-4E71-AE74-45841B600674}" presName="spaceBetweenRectangles" presStyleCnt="0"/>
      <dgm:spPr/>
    </dgm:pt>
    <dgm:pt modelId="{6BED44DF-2483-4635-BD04-410BDAFC4FA7}" type="pres">
      <dgm:prSet presAssocID="{75F5F9F9-2DC6-45FB-82E7-634AF346A013}" presName="parentLin" presStyleCnt="0"/>
      <dgm:spPr/>
    </dgm:pt>
    <dgm:pt modelId="{222687BE-0E5B-4276-BC88-274308F701BA}" type="pres">
      <dgm:prSet presAssocID="{75F5F9F9-2DC6-45FB-82E7-634AF346A013}" presName="parentLeftMargin" presStyleLbl="node1" presStyleIdx="2" presStyleCnt="7"/>
      <dgm:spPr/>
    </dgm:pt>
    <dgm:pt modelId="{204FD1D8-1659-453F-9327-708AE56C2853}" type="pres">
      <dgm:prSet presAssocID="{75F5F9F9-2DC6-45FB-82E7-634AF346A01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4925F80-7D61-4C7E-AF51-886F509ED853}" type="pres">
      <dgm:prSet presAssocID="{75F5F9F9-2DC6-45FB-82E7-634AF346A013}" presName="negativeSpace" presStyleCnt="0"/>
      <dgm:spPr/>
    </dgm:pt>
    <dgm:pt modelId="{D015358D-2DA5-48A6-A7EF-797AA79E1FA5}" type="pres">
      <dgm:prSet presAssocID="{75F5F9F9-2DC6-45FB-82E7-634AF346A013}" presName="childText" presStyleLbl="conFgAcc1" presStyleIdx="3" presStyleCnt="7">
        <dgm:presLayoutVars>
          <dgm:bulletEnabled val="1"/>
        </dgm:presLayoutVars>
      </dgm:prSet>
      <dgm:spPr/>
    </dgm:pt>
    <dgm:pt modelId="{82ABA583-E50C-4FAD-B04D-ECA0E596893E}" type="pres">
      <dgm:prSet presAssocID="{19A993FB-2D83-4C7C-8202-58BA4CC1AC82}" presName="spaceBetweenRectangles" presStyleCnt="0"/>
      <dgm:spPr/>
    </dgm:pt>
    <dgm:pt modelId="{96B1B72A-A0CC-4C2A-8F58-F9329C89FCC1}" type="pres">
      <dgm:prSet presAssocID="{A5C97114-7D94-4FB0-B9E7-7EC98B86B74A}" presName="parentLin" presStyleCnt="0"/>
      <dgm:spPr/>
    </dgm:pt>
    <dgm:pt modelId="{57518C2C-F25A-4610-BD04-5C0C887A6E19}" type="pres">
      <dgm:prSet presAssocID="{A5C97114-7D94-4FB0-B9E7-7EC98B86B74A}" presName="parentLeftMargin" presStyleLbl="node1" presStyleIdx="3" presStyleCnt="7"/>
      <dgm:spPr/>
    </dgm:pt>
    <dgm:pt modelId="{0B9AC5F3-538F-47C9-BBC3-72BEAD9025CC}" type="pres">
      <dgm:prSet presAssocID="{A5C97114-7D94-4FB0-B9E7-7EC98B86B74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BA43D70-066C-4126-879C-7FA3F785D5A3}" type="pres">
      <dgm:prSet presAssocID="{A5C97114-7D94-4FB0-B9E7-7EC98B86B74A}" presName="negativeSpace" presStyleCnt="0"/>
      <dgm:spPr/>
    </dgm:pt>
    <dgm:pt modelId="{2798417F-F29C-45AB-BF11-C8FB63C0BD56}" type="pres">
      <dgm:prSet presAssocID="{A5C97114-7D94-4FB0-B9E7-7EC98B86B74A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793C-861D-4CAF-A67A-2DD874627234}" type="pres">
      <dgm:prSet presAssocID="{6E1F69B0-13A1-4266-ABAF-7E9DF87ED20A}" presName="spaceBetweenRectangles" presStyleCnt="0"/>
      <dgm:spPr/>
    </dgm:pt>
    <dgm:pt modelId="{B171D8A8-ABC7-4C67-A2A4-AC41B283464E}" type="pres">
      <dgm:prSet presAssocID="{AEEF0274-0B00-4095-974F-B87E230800F5}" presName="parentLin" presStyleCnt="0"/>
      <dgm:spPr/>
    </dgm:pt>
    <dgm:pt modelId="{FAFEB6C8-5EEC-48E4-8A7A-61897619F965}" type="pres">
      <dgm:prSet presAssocID="{AEEF0274-0B00-4095-974F-B87E230800F5}" presName="parentLeftMargin" presStyleLbl="node1" presStyleIdx="4" presStyleCnt="7"/>
      <dgm:spPr/>
    </dgm:pt>
    <dgm:pt modelId="{F8A6ADEE-C93F-450C-B55D-53CA4C89A4B4}" type="pres">
      <dgm:prSet presAssocID="{AEEF0274-0B00-4095-974F-B87E230800F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AFBEA63-AB2B-4B99-ABEB-EAE6A3DEE014}" type="pres">
      <dgm:prSet presAssocID="{AEEF0274-0B00-4095-974F-B87E230800F5}" presName="negativeSpace" presStyleCnt="0"/>
      <dgm:spPr/>
    </dgm:pt>
    <dgm:pt modelId="{1E17CCA7-8D98-4B13-B4FA-D8199CBCF17D}" type="pres">
      <dgm:prSet presAssocID="{AEEF0274-0B00-4095-974F-B87E230800F5}" presName="childText" presStyleLbl="conFgAcc1" presStyleIdx="5" presStyleCnt="7">
        <dgm:presLayoutVars>
          <dgm:bulletEnabled val="1"/>
        </dgm:presLayoutVars>
      </dgm:prSet>
      <dgm:spPr/>
    </dgm:pt>
    <dgm:pt modelId="{07101772-02F2-44B8-910B-7FB9BA90DD21}" type="pres">
      <dgm:prSet presAssocID="{1C474C7F-06C9-490A-92F3-6D055C94F205}" presName="spaceBetweenRectangles" presStyleCnt="0"/>
      <dgm:spPr/>
    </dgm:pt>
    <dgm:pt modelId="{25AE838A-9503-4C39-8360-F54184520B99}" type="pres">
      <dgm:prSet presAssocID="{70C11DB3-CCE2-48D6-9072-E3A7778D3D1E}" presName="parentLin" presStyleCnt="0"/>
      <dgm:spPr/>
    </dgm:pt>
    <dgm:pt modelId="{294A6A68-6D31-489D-B62A-987D3A74C5DD}" type="pres">
      <dgm:prSet presAssocID="{70C11DB3-CCE2-48D6-9072-E3A7778D3D1E}" presName="parentLeftMargin" presStyleLbl="node1" presStyleIdx="5" presStyleCnt="7"/>
      <dgm:spPr/>
    </dgm:pt>
    <dgm:pt modelId="{B181F792-BEFA-453B-9C0E-BE332FEDD8E7}" type="pres">
      <dgm:prSet presAssocID="{70C11DB3-CCE2-48D6-9072-E3A7778D3D1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9C33F61-1D52-42E6-A5F5-00B82D060125}" type="pres">
      <dgm:prSet presAssocID="{70C11DB3-CCE2-48D6-9072-E3A7778D3D1E}" presName="negativeSpace" presStyleCnt="0"/>
      <dgm:spPr/>
    </dgm:pt>
    <dgm:pt modelId="{2BAC7E20-6780-45C8-B4E6-8350A5CF5E92}" type="pres">
      <dgm:prSet presAssocID="{70C11DB3-CCE2-48D6-9072-E3A7778D3D1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8C52F21-3685-4E8A-95DE-693DCF206241}" type="presOf" srcId="{D6F95941-6FEC-4A15-8590-465162F14259}" destId="{3B300657-3307-472A-A1A1-069F0233B587}" srcOrd="0" destOrd="0" presId="urn:microsoft.com/office/officeart/2005/8/layout/list1"/>
    <dgm:cxn modelId="{63D77E24-D590-4769-A3DD-4C405004169C}" srcId="{D6F95941-6FEC-4A15-8590-465162F14259}" destId="{8367DBAE-48A4-4333-A3F3-99A6DFB13F45}" srcOrd="0" destOrd="0" parTransId="{91550B50-E701-47F7-A1D0-CDC4E6ECDB7F}" sibTransId="{D543DDC4-E127-49E0-A8BE-EB8CFBE98636}"/>
    <dgm:cxn modelId="{02B65CB5-27F9-4AE2-8102-F2E8CDC92AF3}" type="presOf" srcId="{A5C97114-7D94-4FB0-B9E7-7EC98B86B74A}" destId="{0B9AC5F3-538F-47C9-BBC3-72BEAD9025CC}" srcOrd="1" destOrd="0" presId="urn:microsoft.com/office/officeart/2005/8/layout/list1"/>
    <dgm:cxn modelId="{B333AE45-28C0-4422-ABA6-E329F94C2079}" type="presOf" srcId="{EDFD8294-322E-4B4B-A2AD-ADEE45FE6481}" destId="{E6D21759-9E41-4964-9AAC-FA2055C9FC70}" srcOrd="0" destOrd="1" presId="urn:microsoft.com/office/officeart/2005/8/layout/list1"/>
    <dgm:cxn modelId="{C62D3138-17E6-4A4E-B62C-0B9F251AABF0}" srcId="{AEEF0274-0B00-4095-974F-B87E230800F5}" destId="{E46B2927-9588-4F7E-8D1B-8D214A89BF79}" srcOrd="0" destOrd="0" parTransId="{C05C4340-8D53-4E88-A9CA-98E270A60178}" sibTransId="{0946A5DF-4CF7-47D9-862D-06E709FF57F2}"/>
    <dgm:cxn modelId="{98310A36-AED9-4E1C-B64A-7E0E9ECAC48B}" srcId="{75F5F9F9-2DC6-45FB-82E7-634AF346A013}" destId="{88659F7C-1450-4AE6-BFB7-4C2F0F3150A2}" srcOrd="0" destOrd="0" parTransId="{ED0C389C-2E44-4106-ADA9-3E08E4BFC45E}" sibTransId="{A2185BDB-FC2F-4C3A-BC30-E86A941C9AA8}"/>
    <dgm:cxn modelId="{4820355B-8890-4CB6-9183-EFD53D462630}" type="presOf" srcId="{B725D5E1-39F9-47E2-9396-55674BF747DB}" destId="{F295B6ED-ED09-4A46-ABD4-3055E5CB2B01}" srcOrd="1" destOrd="0" presId="urn:microsoft.com/office/officeart/2005/8/layout/list1"/>
    <dgm:cxn modelId="{1B6210A2-C07E-494B-94DD-3494FC938D02}" srcId="{F80F4B66-501C-4DD4-A853-894E2A725916}" destId="{A5C97114-7D94-4FB0-B9E7-7EC98B86B74A}" srcOrd="4" destOrd="0" parTransId="{4ECEB2EB-4772-4BFC-A5E1-2D7E7D6BC892}" sibTransId="{6E1F69B0-13A1-4266-ABAF-7E9DF87ED20A}"/>
    <dgm:cxn modelId="{A2DB5F90-0279-4971-A989-48065CEC4AC9}" type="presOf" srcId="{A5C97114-7D94-4FB0-B9E7-7EC98B86B74A}" destId="{57518C2C-F25A-4610-BD04-5C0C887A6E19}" srcOrd="0" destOrd="0" presId="urn:microsoft.com/office/officeart/2005/8/layout/list1"/>
    <dgm:cxn modelId="{F149023B-11E1-4BB9-8D3D-F3FA4417380E}" type="presOf" srcId="{7CE7FEC6-164C-44B1-837D-BECD09B8051D}" destId="{3E695A30-9CBD-4585-B20E-835DDC1B6942}" srcOrd="0" destOrd="0" presId="urn:microsoft.com/office/officeart/2005/8/layout/list1"/>
    <dgm:cxn modelId="{C232645E-E0B1-49E3-80FE-3D4715972147}" srcId="{F80F4B66-501C-4DD4-A853-894E2A725916}" destId="{AEEF0274-0B00-4095-974F-B87E230800F5}" srcOrd="5" destOrd="0" parTransId="{54439EF0-CEED-4B14-8734-FABC62A17283}" sibTransId="{1C474C7F-06C9-490A-92F3-6D055C94F205}"/>
    <dgm:cxn modelId="{4066B26B-86BA-406B-ACC6-DD2660525486}" type="presOf" srcId="{8367DBAE-48A4-4333-A3F3-99A6DFB13F45}" destId="{AF7EF900-1FDD-4392-8765-49A8016F1E7F}" srcOrd="0" destOrd="0" presId="urn:microsoft.com/office/officeart/2005/8/layout/list1"/>
    <dgm:cxn modelId="{3247DCFE-2A53-4E95-B5FD-87D192C8FAC5}" srcId="{7CE7FEC6-164C-44B1-837D-BECD09B8051D}" destId="{29AB68D7-CE16-4D28-AA02-DF4DF5D976FC}" srcOrd="0" destOrd="0" parTransId="{2A3EEBFD-6E1E-425B-A011-175DD528CD11}" sibTransId="{7EF9E44A-A39D-44F8-A5ED-5707B2ED1169}"/>
    <dgm:cxn modelId="{7933D5EC-AA34-4B11-92CC-E89A540B8951}" srcId="{B725D5E1-39F9-47E2-9396-55674BF747DB}" destId="{E0BFD1E8-F36E-4263-BDC9-7D4BE9490A3F}" srcOrd="0" destOrd="0" parTransId="{95323129-07BB-4E99-8719-81E8BBD486D1}" sibTransId="{1A343783-3EB5-4C9F-AAEB-FF874B61F23A}"/>
    <dgm:cxn modelId="{D528E5CB-F95B-4526-B64E-6C1F3833A87C}" srcId="{F80F4B66-501C-4DD4-A853-894E2A725916}" destId="{7CE7FEC6-164C-44B1-837D-BECD09B8051D}" srcOrd="2" destOrd="0" parTransId="{18F63E95-D394-4A7B-A4D9-00F044DAA59F}" sibTransId="{55910B6B-68BB-4E71-AE74-45841B600674}"/>
    <dgm:cxn modelId="{FDC6AD5C-3953-4767-A063-EDB4C581E5BD}" type="presOf" srcId="{75F5F9F9-2DC6-45FB-82E7-634AF346A013}" destId="{204FD1D8-1659-453F-9327-708AE56C2853}" srcOrd="1" destOrd="0" presId="urn:microsoft.com/office/officeart/2005/8/layout/list1"/>
    <dgm:cxn modelId="{9E330368-4907-472E-AF44-3C7A637CB820}" srcId="{70C11DB3-CCE2-48D6-9072-E3A7778D3D1E}" destId="{0B1FEF32-40E3-41E2-BECC-C3EC49F2A7A7}" srcOrd="0" destOrd="0" parTransId="{80B17A13-09E5-4968-BBC8-399C03E2F05D}" sibTransId="{717A7775-B571-4852-A04D-437D82524B1E}"/>
    <dgm:cxn modelId="{B24CEB7C-33A9-4C75-B9A1-F94ECCC1C8B8}" type="presOf" srcId="{7CE7FEC6-164C-44B1-837D-BECD09B8051D}" destId="{D4FC9420-8C37-47D5-AE18-A1BD2E4379A4}" srcOrd="1" destOrd="0" presId="urn:microsoft.com/office/officeart/2005/8/layout/list1"/>
    <dgm:cxn modelId="{26566637-8B80-4FCC-BA08-FF5A4368CC65}" type="presOf" srcId="{B725D5E1-39F9-47E2-9396-55674BF747DB}" destId="{0CD3D104-7973-49A1-8B4C-BD68459458B3}" srcOrd="0" destOrd="0" presId="urn:microsoft.com/office/officeart/2005/8/layout/list1"/>
    <dgm:cxn modelId="{2B21A3C3-28BE-475B-B630-03D79851CB75}" srcId="{F80F4B66-501C-4DD4-A853-894E2A725916}" destId="{D6F95941-6FEC-4A15-8590-465162F14259}" srcOrd="1" destOrd="0" parTransId="{1C889FBA-71B0-43A6-904C-3FD4DA832E7D}" sibTransId="{AFCA8F16-7B20-4536-8161-901BC4E476C3}"/>
    <dgm:cxn modelId="{17927ABF-D2E4-4012-8DF0-BDF113AA952B}" srcId="{F80F4B66-501C-4DD4-A853-894E2A725916}" destId="{B725D5E1-39F9-47E2-9396-55674BF747DB}" srcOrd="0" destOrd="0" parTransId="{944AC9C5-0C37-45DD-8613-2B0BE52C5569}" sibTransId="{2AFDFE26-170C-4BC4-BCD4-62E26136AB8B}"/>
    <dgm:cxn modelId="{FC9EE466-02A6-4D4A-8186-D4DE4E795623}" type="presOf" srcId="{AEEF0274-0B00-4095-974F-B87E230800F5}" destId="{F8A6ADEE-C93F-450C-B55D-53CA4C89A4B4}" srcOrd="1" destOrd="0" presId="urn:microsoft.com/office/officeart/2005/8/layout/list1"/>
    <dgm:cxn modelId="{8901D390-995E-4533-BA59-C300BA772C19}" srcId="{F80F4B66-501C-4DD4-A853-894E2A725916}" destId="{75F5F9F9-2DC6-45FB-82E7-634AF346A013}" srcOrd="3" destOrd="0" parTransId="{2C8A9144-6DE1-4199-B286-70990AB20F67}" sibTransId="{19A993FB-2D83-4C7C-8202-58BA4CC1AC82}"/>
    <dgm:cxn modelId="{B97DE900-39C1-4418-90A5-768768C2502C}" type="presOf" srcId="{29AB68D7-CE16-4D28-AA02-DF4DF5D976FC}" destId="{45E2EAF2-814D-485A-A0B9-13CDE535B539}" srcOrd="0" destOrd="0" presId="urn:microsoft.com/office/officeart/2005/8/layout/list1"/>
    <dgm:cxn modelId="{DBF5109C-F50D-46B3-BC6F-606919F1C801}" srcId="{A5C97114-7D94-4FB0-B9E7-7EC98B86B74A}" destId="{6154B889-5E88-4D54-A271-6A18BAE99EA2}" srcOrd="0" destOrd="0" parTransId="{14DDC4B2-2FD4-4BAB-8FFE-312CDFEE7836}" sibTransId="{F5E32CE6-E926-47A6-A4AE-FFC2AED6038B}"/>
    <dgm:cxn modelId="{48A0B07D-19C2-4DEE-B1F8-28C433A6672A}" type="presOf" srcId="{6154B889-5E88-4D54-A271-6A18BAE99EA2}" destId="{2798417F-F29C-45AB-BF11-C8FB63C0BD56}" srcOrd="0" destOrd="0" presId="urn:microsoft.com/office/officeart/2005/8/layout/list1"/>
    <dgm:cxn modelId="{F5FE9DCF-032A-41E6-A86D-BBBA2115B7BD}" type="presOf" srcId="{88659F7C-1450-4AE6-BFB7-4C2F0F3150A2}" destId="{D015358D-2DA5-48A6-A7EF-797AA79E1FA5}" srcOrd="0" destOrd="0" presId="urn:microsoft.com/office/officeart/2005/8/layout/list1"/>
    <dgm:cxn modelId="{583B1448-40BE-4ABE-8F20-A70F809269B5}" type="presOf" srcId="{E46B2927-9588-4F7E-8D1B-8D214A89BF79}" destId="{1E17CCA7-8D98-4B13-B4FA-D8199CBCF17D}" srcOrd="0" destOrd="0" presId="urn:microsoft.com/office/officeart/2005/8/layout/list1"/>
    <dgm:cxn modelId="{BE5151C0-18A3-44DD-A842-F36ECBC43850}" srcId="{B725D5E1-39F9-47E2-9396-55674BF747DB}" destId="{EDFD8294-322E-4B4B-A2AD-ADEE45FE6481}" srcOrd="1" destOrd="0" parTransId="{5A457903-2763-4659-BC77-1825C44B66DA}" sibTransId="{35489B30-319D-4A01-A9CB-88620D08D14F}"/>
    <dgm:cxn modelId="{F3AA3716-28F7-4E0D-9850-A5A15F0CBD3D}" type="presOf" srcId="{70C11DB3-CCE2-48D6-9072-E3A7778D3D1E}" destId="{294A6A68-6D31-489D-B62A-987D3A74C5DD}" srcOrd="0" destOrd="0" presId="urn:microsoft.com/office/officeart/2005/8/layout/list1"/>
    <dgm:cxn modelId="{74A0753A-1C30-4A8A-9597-DB2C6C1C0356}" type="presOf" srcId="{F80F4B66-501C-4DD4-A853-894E2A725916}" destId="{FA17E451-2587-49BF-840E-8AA8C692C6F8}" srcOrd="0" destOrd="0" presId="urn:microsoft.com/office/officeart/2005/8/layout/list1"/>
    <dgm:cxn modelId="{0F6F5E6E-1B7B-47C4-9B9D-EC495D19CC5E}" type="presOf" srcId="{75F5F9F9-2DC6-45FB-82E7-634AF346A013}" destId="{222687BE-0E5B-4276-BC88-274308F701BA}" srcOrd="0" destOrd="0" presId="urn:microsoft.com/office/officeart/2005/8/layout/list1"/>
    <dgm:cxn modelId="{DC7EBCA9-AAF0-447C-BC4D-032FD20B5FA4}" type="presOf" srcId="{E0BFD1E8-F36E-4263-BDC9-7D4BE9490A3F}" destId="{E6D21759-9E41-4964-9AAC-FA2055C9FC70}" srcOrd="0" destOrd="0" presId="urn:microsoft.com/office/officeart/2005/8/layout/list1"/>
    <dgm:cxn modelId="{E40B543E-0FEB-4D61-9D9A-4BEF608A40F5}" srcId="{F80F4B66-501C-4DD4-A853-894E2A725916}" destId="{70C11DB3-CCE2-48D6-9072-E3A7778D3D1E}" srcOrd="6" destOrd="0" parTransId="{6EB3E77A-F0ED-4DD6-AC44-7A504F5BBFD0}" sibTransId="{6BD9D125-EC56-4710-8DB0-626EBFC35166}"/>
    <dgm:cxn modelId="{2C061ABE-5D04-4FF2-B3E2-153360483E85}" type="presOf" srcId="{D6F95941-6FEC-4A15-8590-465162F14259}" destId="{3A8E6B28-3EDE-4410-BABB-E53679242283}" srcOrd="1" destOrd="0" presId="urn:microsoft.com/office/officeart/2005/8/layout/list1"/>
    <dgm:cxn modelId="{E939069E-4E48-4ABE-9A02-24FC00410689}" type="presOf" srcId="{70C11DB3-CCE2-48D6-9072-E3A7778D3D1E}" destId="{B181F792-BEFA-453B-9C0E-BE332FEDD8E7}" srcOrd="1" destOrd="0" presId="urn:microsoft.com/office/officeart/2005/8/layout/list1"/>
    <dgm:cxn modelId="{7157FDA0-9DFB-4AEF-AD7C-0CE3DA9E0F6E}" type="presOf" srcId="{0B1FEF32-40E3-41E2-BECC-C3EC49F2A7A7}" destId="{2BAC7E20-6780-45C8-B4E6-8350A5CF5E92}" srcOrd="0" destOrd="0" presId="urn:microsoft.com/office/officeart/2005/8/layout/list1"/>
    <dgm:cxn modelId="{7FDEA7BA-AF35-4AC7-92C0-8812611D3E4D}" type="presOf" srcId="{AEEF0274-0B00-4095-974F-B87E230800F5}" destId="{FAFEB6C8-5EEC-48E4-8A7A-61897619F965}" srcOrd="0" destOrd="0" presId="urn:microsoft.com/office/officeart/2005/8/layout/list1"/>
    <dgm:cxn modelId="{92EEA0FB-1CB8-44A9-8076-228BD3AE5735}" type="presParOf" srcId="{FA17E451-2587-49BF-840E-8AA8C692C6F8}" destId="{7249947E-19E7-4C3B-B974-2C1973D2223A}" srcOrd="0" destOrd="0" presId="urn:microsoft.com/office/officeart/2005/8/layout/list1"/>
    <dgm:cxn modelId="{96D5EF81-380D-4175-9A56-74E3E2A76D51}" type="presParOf" srcId="{7249947E-19E7-4C3B-B974-2C1973D2223A}" destId="{0CD3D104-7973-49A1-8B4C-BD68459458B3}" srcOrd="0" destOrd="0" presId="urn:microsoft.com/office/officeart/2005/8/layout/list1"/>
    <dgm:cxn modelId="{EAB6F6F9-7D9A-4FF6-952B-61581924C7F0}" type="presParOf" srcId="{7249947E-19E7-4C3B-B974-2C1973D2223A}" destId="{F295B6ED-ED09-4A46-ABD4-3055E5CB2B01}" srcOrd="1" destOrd="0" presId="urn:microsoft.com/office/officeart/2005/8/layout/list1"/>
    <dgm:cxn modelId="{6292BAE9-0C58-4A6E-B8CD-AF04E69431EE}" type="presParOf" srcId="{FA17E451-2587-49BF-840E-8AA8C692C6F8}" destId="{609F664D-6CAD-4399-98B5-823DB2D46CE5}" srcOrd="1" destOrd="0" presId="urn:microsoft.com/office/officeart/2005/8/layout/list1"/>
    <dgm:cxn modelId="{FAF158E6-1CAF-4DBE-9DE0-6EF39006642A}" type="presParOf" srcId="{FA17E451-2587-49BF-840E-8AA8C692C6F8}" destId="{E6D21759-9E41-4964-9AAC-FA2055C9FC70}" srcOrd="2" destOrd="0" presId="urn:microsoft.com/office/officeart/2005/8/layout/list1"/>
    <dgm:cxn modelId="{171FE40F-2DC5-485C-BF64-527392495D68}" type="presParOf" srcId="{FA17E451-2587-49BF-840E-8AA8C692C6F8}" destId="{1334CEEE-38EE-42B2-8CC4-E56A18B654D4}" srcOrd="3" destOrd="0" presId="urn:microsoft.com/office/officeart/2005/8/layout/list1"/>
    <dgm:cxn modelId="{F4E013C8-FF4A-4F2A-9441-58FAFA24D97F}" type="presParOf" srcId="{FA17E451-2587-49BF-840E-8AA8C692C6F8}" destId="{45A5B5FE-2154-4882-B92B-23C5A4127D13}" srcOrd="4" destOrd="0" presId="urn:microsoft.com/office/officeart/2005/8/layout/list1"/>
    <dgm:cxn modelId="{54FE3711-84A9-4C5D-AF77-3F5A44D13E7B}" type="presParOf" srcId="{45A5B5FE-2154-4882-B92B-23C5A4127D13}" destId="{3B300657-3307-472A-A1A1-069F0233B587}" srcOrd="0" destOrd="0" presId="urn:microsoft.com/office/officeart/2005/8/layout/list1"/>
    <dgm:cxn modelId="{5BBF1982-C9C9-439F-87B5-77946FB7D44F}" type="presParOf" srcId="{45A5B5FE-2154-4882-B92B-23C5A4127D13}" destId="{3A8E6B28-3EDE-4410-BABB-E53679242283}" srcOrd="1" destOrd="0" presId="urn:microsoft.com/office/officeart/2005/8/layout/list1"/>
    <dgm:cxn modelId="{D1775305-1F80-4D86-9A98-AB7B74EDB80D}" type="presParOf" srcId="{FA17E451-2587-49BF-840E-8AA8C692C6F8}" destId="{06EE0F37-791A-4451-947B-85366E9BAEA5}" srcOrd="5" destOrd="0" presId="urn:microsoft.com/office/officeart/2005/8/layout/list1"/>
    <dgm:cxn modelId="{7FBB4CAD-5953-48CE-9445-4C32708F4360}" type="presParOf" srcId="{FA17E451-2587-49BF-840E-8AA8C692C6F8}" destId="{AF7EF900-1FDD-4392-8765-49A8016F1E7F}" srcOrd="6" destOrd="0" presId="urn:microsoft.com/office/officeart/2005/8/layout/list1"/>
    <dgm:cxn modelId="{28EE0EED-29F5-450D-B1E4-838FC416D6D6}" type="presParOf" srcId="{FA17E451-2587-49BF-840E-8AA8C692C6F8}" destId="{F04B6179-D6CB-47AD-86C8-90471CA8F14E}" srcOrd="7" destOrd="0" presId="urn:microsoft.com/office/officeart/2005/8/layout/list1"/>
    <dgm:cxn modelId="{EED35E5E-606C-434F-A1E7-1F2AC883BC36}" type="presParOf" srcId="{FA17E451-2587-49BF-840E-8AA8C692C6F8}" destId="{1D291C33-130E-4658-9AE1-37A1FD2C174E}" srcOrd="8" destOrd="0" presId="urn:microsoft.com/office/officeart/2005/8/layout/list1"/>
    <dgm:cxn modelId="{51C2831C-5F58-4FAB-9728-5C8D9FA19B7F}" type="presParOf" srcId="{1D291C33-130E-4658-9AE1-37A1FD2C174E}" destId="{3E695A30-9CBD-4585-B20E-835DDC1B6942}" srcOrd="0" destOrd="0" presId="urn:microsoft.com/office/officeart/2005/8/layout/list1"/>
    <dgm:cxn modelId="{87940FF9-7E50-489B-945B-FB01100549A9}" type="presParOf" srcId="{1D291C33-130E-4658-9AE1-37A1FD2C174E}" destId="{D4FC9420-8C37-47D5-AE18-A1BD2E4379A4}" srcOrd="1" destOrd="0" presId="urn:microsoft.com/office/officeart/2005/8/layout/list1"/>
    <dgm:cxn modelId="{8802777E-8BC1-4987-A03B-CE832A5F21E1}" type="presParOf" srcId="{FA17E451-2587-49BF-840E-8AA8C692C6F8}" destId="{1E76F88B-D214-4D87-9948-DC3DBB45704B}" srcOrd="9" destOrd="0" presId="urn:microsoft.com/office/officeart/2005/8/layout/list1"/>
    <dgm:cxn modelId="{F8611F9E-F0D7-4699-87A3-0A4C544A95E8}" type="presParOf" srcId="{FA17E451-2587-49BF-840E-8AA8C692C6F8}" destId="{45E2EAF2-814D-485A-A0B9-13CDE535B539}" srcOrd="10" destOrd="0" presId="urn:microsoft.com/office/officeart/2005/8/layout/list1"/>
    <dgm:cxn modelId="{126AF895-C5E8-4C6F-BD7A-22C14A5E9015}" type="presParOf" srcId="{FA17E451-2587-49BF-840E-8AA8C692C6F8}" destId="{82622DDF-C6C2-47F1-951B-765CD0334525}" srcOrd="11" destOrd="0" presId="urn:microsoft.com/office/officeart/2005/8/layout/list1"/>
    <dgm:cxn modelId="{F61F6F65-F801-4128-9C1F-978FCA43A3F1}" type="presParOf" srcId="{FA17E451-2587-49BF-840E-8AA8C692C6F8}" destId="{6BED44DF-2483-4635-BD04-410BDAFC4FA7}" srcOrd="12" destOrd="0" presId="urn:microsoft.com/office/officeart/2005/8/layout/list1"/>
    <dgm:cxn modelId="{03264B05-8DE1-476C-B666-4BAD709A4709}" type="presParOf" srcId="{6BED44DF-2483-4635-BD04-410BDAFC4FA7}" destId="{222687BE-0E5B-4276-BC88-274308F701BA}" srcOrd="0" destOrd="0" presId="urn:microsoft.com/office/officeart/2005/8/layout/list1"/>
    <dgm:cxn modelId="{DCE3D7E1-33B9-49C4-B6A1-796961D493E5}" type="presParOf" srcId="{6BED44DF-2483-4635-BD04-410BDAFC4FA7}" destId="{204FD1D8-1659-453F-9327-708AE56C2853}" srcOrd="1" destOrd="0" presId="urn:microsoft.com/office/officeart/2005/8/layout/list1"/>
    <dgm:cxn modelId="{A66C78E5-5499-4FA6-ACA4-6F76675ED5CC}" type="presParOf" srcId="{FA17E451-2587-49BF-840E-8AA8C692C6F8}" destId="{04925F80-7D61-4C7E-AF51-886F509ED853}" srcOrd="13" destOrd="0" presId="urn:microsoft.com/office/officeart/2005/8/layout/list1"/>
    <dgm:cxn modelId="{9C557A9D-DD37-4E22-9D0A-875D0D8B181E}" type="presParOf" srcId="{FA17E451-2587-49BF-840E-8AA8C692C6F8}" destId="{D015358D-2DA5-48A6-A7EF-797AA79E1FA5}" srcOrd="14" destOrd="0" presId="urn:microsoft.com/office/officeart/2005/8/layout/list1"/>
    <dgm:cxn modelId="{4B81EB19-EECD-46C0-9207-DBEBD33242E2}" type="presParOf" srcId="{FA17E451-2587-49BF-840E-8AA8C692C6F8}" destId="{82ABA583-E50C-4FAD-B04D-ECA0E596893E}" srcOrd="15" destOrd="0" presId="urn:microsoft.com/office/officeart/2005/8/layout/list1"/>
    <dgm:cxn modelId="{24731813-4D40-4B8B-AF3B-5B1778238E2B}" type="presParOf" srcId="{FA17E451-2587-49BF-840E-8AA8C692C6F8}" destId="{96B1B72A-A0CC-4C2A-8F58-F9329C89FCC1}" srcOrd="16" destOrd="0" presId="urn:microsoft.com/office/officeart/2005/8/layout/list1"/>
    <dgm:cxn modelId="{D7606D61-EB96-4184-A97B-EED312C0B9E3}" type="presParOf" srcId="{96B1B72A-A0CC-4C2A-8F58-F9329C89FCC1}" destId="{57518C2C-F25A-4610-BD04-5C0C887A6E19}" srcOrd="0" destOrd="0" presId="urn:microsoft.com/office/officeart/2005/8/layout/list1"/>
    <dgm:cxn modelId="{6D9DD7D3-D43B-4793-AA7E-F511533EF03F}" type="presParOf" srcId="{96B1B72A-A0CC-4C2A-8F58-F9329C89FCC1}" destId="{0B9AC5F3-538F-47C9-BBC3-72BEAD9025CC}" srcOrd="1" destOrd="0" presId="urn:microsoft.com/office/officeart/2005/8/layout/list1"/>
    <dgm:cxn modelId="{7A57B2E1-6D91-48C4-B3E0-4F4F7AA2DD6A}" type="presParOf" srcId="{FA17E451-2587-49BF-840E-8AA8C692C6F8}" destId="{6BA43D70-066C-4126-879C-7FA3F785D5A3}" srcOrd="17" destOrd="0" presId="urn:microsoft.com/office/officeart/2005/8/layout/list1"/>
    <dgm:cxn modelId="{C8DC578B-F3BF-4294-888A-9807886B500B}" type="presParOf" srcId="{FA17E451-2587-49BF-840E-8AA8C692C6F8}" destId="{2798417F-F29C-45AB-BF11-C8FB63C0BD56}" srcOrd="18" destOrd="0" presId="urn:microsoft.com/office/officeart/2005/8/layout/list1"/>
    <dgm:cxn modelId="{E05FCB22-0981-417E-884D-84407BA190D7}" type="presParOf" srcId="{FA17E451-2587-49BF-840E-8AA8C692C6F8}" destId="{D477793C-861D-4CAF-A67A-2DD874627234}" srcOrd="19" destOrd="0" presId="urn:microsoft.com/office/officeart/2005/8/layout/list1"/>
    <dgm:cxn modelId="{3FCC6B38-FEB7-4AD8-870D-9ED510B3B5F0}" type="presParOf" srcId="{FA17E451-2587-49BF-840E-8AA8C692C6F8}" destId="{B171D8A8-ABC7-4C67-A2A4-AC41B283464E}" srcOrd="20" destOrd="0" presId="urn:microsoft.com/office/officeart/2005/8/layout/list1"/>
    <dgm:cxn modelId="{BAA0EA35-0D4B-4549-8CD6-EDD63B100369}" type="presParOf" srcId="{B171D8A8-ABC7-4C67-A2A4-AC41B283464E}" destId="{FAFEB6C8-5EEC-48E4-8A7A-61897619F965}" srcOrd="0" destOrd="0" presId="urn:microsoft.com/office/officeart/2005/8/layout/list1"/>
    <dgm:cxn modelId="{D7914CD2-8351-4A72-A0BE-BBF37153E4E3}" type="presParOf" srcId="{B171D8A8-ABC7-4C67-A2A4-AC41B283464E}" destId="{F8A6ADEE-C93F-450C-B55D-53CA4C89A4B4}" srcOrd="1" destOrd="0" presId="urn:microsoft.com/office/officeart/2005/8/layout/list1"/>
    <dgm:cxn modelId="{ED64FC18-64EB-45CF-8782-CA52365870C1}" type="presParOf" srcId="{FA17E451-2587-49BF-840E-8AA8C692C6F8}" destId="{2AFBEA63-AB2B-4B99-ABEB-EAE6A3DEE014}" srcOrd="21" destOrd="0" presId="urn:microsoft.com/office/officeart/2005/8/layout/list1"/>
    <dgm:cxn modelId="{9EEC7BA3-3359-4BEE-A2D6-6D73EB222E2C}" type="presParOf" srcId="{FA17E451-2587-49BF-840E-8AA8C692C6F8}" destId="{1E17CCA7-8D98-4B13-B4FA-D8199CBCF17D}" srcOrd="22" destOrd="0" presId="urn:microsoft.com/office/officeart/2005/8/layout/list1"/>
    <dgm:cxn modelId="{67A29576-04ED-42D8-9697-186D63BDAB7A}" type="presParOf" srcId="{FA17E451-2587-49BF-840E-8AA8C692C6F8}" destId="{07101772-02F2-44B8-910B-7FB9BA90DD21}" srcOrd="23" destOrd="0" presId="urn:microsoft.com/office/officeart/2005/8/layout/list1"/>
    <dgm:cxn modelId="{1FF7F813-F851-44ED-8275-99BE3919D480}" type="presParOf" srcId="{FA17E451-2587-49BF-840E-8AA8C692C6F8}" destId="{25AE838A-9503-4C39-8360-F54184520B99}" srcOrd="24" destOrd="0" presId="urn:microsoft.com/office/officeart/2005/8/layout/list1"/>
    <dgm:cxn modelId="{8CBF0946-9553-48A1-B30E-F7A84AECA89C}" type="presParOf" srcId="{25AE838A-9503-4C39-8360-F54184520B99}" destId="{294A6A68-6D31-489D-B62A-987D3A74C5DD}" srcOrd="0" destOrd="0" presId="urn:microsoft.com/office/officeart/2005/8/layout/list1"/>
    <dgm:cxn modelId="{AB2D7258-8B27-47E5-82C4-EA5B8A467342}" type="presParOf" srcId="{25AE838A-9503-4C39-8360-F54184520B99}" destId="{B181F792-BEFA-453B-9C0E-BE332FEDD8E7}" srcOrd="1" destOrd="0" presId="urn:microsoft.com/office/officeart/2005/8/layout/list1"/>
    <dgm:cxn modelId="{2A933620-82D2-47A2-84C6-F2D86641D232}" type="presParOf" srcId="{FA17E451-2587-49BF-840E-8AA8C692C6F8}" destId="{39C33F61-1D52-42E6-A5F5-00B82D060125}" srcOrd="25" destOrd="0" presId="urn:microsoft.com/office/officeart/2005/8/layout/list1"/>
    <dgm:cxn modelId="{B44B34A6-C99F-4554-8EEC-C402D0FF41A2}" type="presParOf" srcId="{FA17E451-2587-49BF-840E-8AA8C692C6F8}" destId="{2BAC7E20-6780-45C8-B4E6-8350A5CF5E9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E22432-15FE-4CBD-A420-EC8653E9E90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07DFE00-240E-4D46-A1D7-BABA959F550E}">
      <dgm:prSet/>
      <dgm:spPr/>
      <dgm:t>
        <a:bodyPr/>
        <a:lstStyle/>
        <a:p>
          <a:pPr rtl="0"/>
          <a:r>
            <a:rPr lang="en-US" b="1" i="0" baseline="0" smtClean="0"/>
            <a:t>Desain di Figma</a:t>
          </a:r>
          <a:r>
            <a:rPr lang="en-US" b="0" i="0" baseline="0" smtClean="0"/>
            <a:t> → Buat wireframe &amp; prototyping.</a:t>
          </a:r>
          <a:endParaRPr lang="en-US"/>
        </a:p>
      </dgm:t>
    </dgm:pt>
    <dgm:pt modelId="{74116778-FE08-4978-8CB5-F1E31DD21686}" type="parTrans" cxnId="{645CBB54-6640-4023-A262-07C98C2A57BC}">
      <dgm:prSet/>
      <dgm:spPr/>
      <dgm:t>
        <a:bodyPr/>
        <a:lstStyle/>
        <a:p>
          <a:endParaRPr lang="en-US"/>
        </a:p>
      </dgm:t>
    </dgm:pt>
    <dgm:pt modelId="{76937352-A5E8-45A6-A6B2-071C36877563}" type="sibTrans" cxnId="{645CBB54-6640-4023-A262-07C98C2A57BC}">
      <dgm:prSet/>
      <dgm:spPr/>
      <dgm:t>
        <a:bodyPr/>
        <a:lstStyle/>
        <a:p>
          <a:endParaRPr lang="en-US"/>
        </a:p>
      </dgm:t>
    </dgm:pt>
    <dgm:pt modelId="{F8AFB006-F0A8-4CAB-B2F4-E03D047B6283}">
      <dgm:prSet/>
      <dgm:spPr/>
      <dgm:t>
        <a:bodyPr/>
        <a:lstStyle/>
        <a:p>
          <a:pPr rtl="0"/>
          <a:r>
            <a:rPr lang="en-US" b="1" i="0" baseline="0" smtClean="0"/>
            <a:t>Implementasi di React Native</a:t>
          </a:r>
          <a:r>
            <a:rPr lang="en-US" b="0" i="0" baseline="0" smtClean="0"/>
            <a:t> → Pakai Expo + React Native Paper.</a:t>
          </a:r>
          <a:endParaRPr lang="en-US"/>
        </a:p>
      </dgm:t>
    </dgm:pt>
    <dgm:pt modelId="{34540EF4-1A8F-49EB-A6F5-2FC021A18AF4}" type="parTrans" cxnId="{5373B53D-2496-4F51-8839-5224B0C5714C}">
      <dgm:prSet/>
      <dgm:spPr/>
      <dgm:t>
        <a:bodyPr/>
        <a:lstStyle/>
        <a:p>
          <a:endParaRPr lang="en-US"/>
        </a:p>
      </dgm:t>
    </dgm:pt>
    <dgm:pt modelId="{14D0A5FC-A995-4BD2-AB6D-4EF8F90A2389}" type="sibTrans" cxnId="{5373B53D-2496-4F51-8839-5224B0C5714C}">
      <dgm:prSet/>
      <dgm:spPr/>
      <dgm:t>
        <a:bodyPr/>
        <a:lstStyle/>
        <a:p>
          <a:endParaRPr lang="en-US"/>
        </a:p>
      </dgm:t>
    </dgm:pt>
    <dgm:pt modelId="{98F9EA4B-6324-4FA0-AE93-378B097728F8}">
      <dgm:prSet/>
      <dgm:spPr/>
      <dgm:t>
        <a:bodyPr/>
        <a:lstStyle/>
        <a:p>
          <a:pPr rtl="0"/>
          <a:r>
            <a:rPr lang="en-US" b="1" i="0" baseline="0" smtClean="0"/>
            <a:t>Tambahkan Animasi</a:t>
          </a:r>
          <a:r>
            <a:rPr lang="en-US" b="0" i="0" baseline="0" smtClean="0"/>
            <a:t> → Pakai Lottie.</a:t>
          </a:r>
          <a:endParaRPr lang="en-US"/>
        </a:p>
      </dgm:t>
    </dgm:pt>
    <dgm:pt modelId="{2F8748CB-C363-455A-8724-7011AA07BC11}" type="parTrans" cxnId="{B23FBE5D-5D07-43A3-B681-B9D7B3DD8B77}">
      <dgm:prSet/>
      <dgm:spPr/>
      <dgm:t>
        <a:bodyPr/>
        <a:lstStyle/>
        <a:p>
          <a:endParaRPr lang="en-US"/>
        </a:p>
      </dgm:t>
    </dgm:pt>
    <dgm:pt modelId="{F16A0DE2-7C72-4771-9B60-669E93A05159}" type="sibTrans" cxnId="{B23FBE5D-5D07-43A3-B681-B9D7B3DD8B77}">
      <dgm:prSet/>
      <dgm:spPr/>
      <dgm:t>
        <a:bodyPr/>
        <a:lstStyle/>
        <a:p>
          <a:endParaRPr lang="en-US"/>
        </a:p>
      </dgm:t>
    </dgm:pt>
    <dgm:pt modelId="{22FB7F04-ED2D-4994-9312-827637009D03}">
      <dgm:prSet/>
      <dgm:spPr/>
      <dgm:t>
        <a:bodyPr/>
        <a:lstStyle/>
        <a:p>
          <a:pPr rtl="0"/>
          <a:r>
            <a:rPr lang="en-US" b="1" i="0" baseline="0" smtClean="0"/>
            <a:t>Optimasi UI</a:t>
          </a:r>
          <a:r>
            <a:rPr lang="en-US" b="0" i="0" baseline="0" smtClean="0"/>
            <a:t> → Responsif dan testing di berbagai device.</a:t>
          </a:r>
          <a:endParaRPr lang="en-US"/>
        </a:p>
      </dgm:t>
    </dgm:pt>
    <dgm:pt modelId="{27DE2C36-FE12-4EA7-B232-54FD133533A9}" type="parTrans" cxnId="{BCDE1B9D-415C-42B4-941C-D72B96701A4A}">
      <dgm:prSet/>
      <dgm:spPr/>
      <dgm:t>
        <a:bodyPr/>
        <a:lstStyle/>
        <a:p>
          <a:endParaRPr lang="en-US"/>
        </a:p>
      </dgm:t>
    </dgm:pt>
    <dgm:pt modelId="{3B613DF4-7AAC-45F1-8D29-EBE2DD2FE348}" type="sibTrans" cxnId="{BCDE1B9D-415C-42B4-941C-D72B96701A4A}">
      <dgm:prSet/>
      <dgm:spPr/>
      <dgm:t>
        <a:bodyPr/>
        <a:lstStyle/>
        <a:p>
          <a:endParaRPr lang="en-US"/>
        </a:p>
      </dgm:t>
    </dgm:pt>
    <dgm:pt modelId="{DD67F487-E51C-4667-BCE8-443095E67767}" type="pres">
      <dgm:prSet presAssocID="{F0E22432-15FE-4CBD-A420-EC8653E9E901}" presName="Name0" presStyleCnt="0">
        <dgm:presLayoutVars>
          <dgm:chMax val="7"/>
          <dgm:chPref val="7"/>
          <dgm:dir/>
        </dgm:presLayoutVars>
      </dgm:prSet>
      <dgm:spPr/>
    </dgm:pt>
    <dgm:pt modelId="{D09391CE-6EDB-4D8B-BB5E-193735847F2B}" type="pres">
      <dgm:prSet presAssocID="{F0E22432-15FE-4CBD-A420-EC8653E9E901}" presName="Name1" presStyleCnt="0"/>
      <dgm:spPr/>
    </dgm:pt>
    <dgm:pt modelId="{EB8C1B32-677E-4792-8F49-D495CB02AFD2}" type="pres">
      <dgm:prSet presAssocID="{F0E22432-15FE-4CBD-A420-EC8653E9E901}" presName="cycle" presStyleCnt="0"/>
      <dgm:spPr/>
    </dgm:pt>
    <dgm:pt modelId="{2C6C25F0-7DF4-414D-9475-06EA500AFF73}" type="pres">
      <dgm:prSet presAssocID="{F0E22432-15FE-4CBD-A420-EC8653E9E901}" presName="srcNode" presStyleLbl="node1" presStyleIdx="0" presStyleCnt="4"/>
      <dgm:spPr/>
    </dgm:pt>
    <dgm:pt modelId="{C997EA4A-64DA-49F7-A9A5-A7C500F21710}" type="pres">
      <dgm:prSet presAssocID="{F0E22432-15FE-4CBD-A420-EC8653E9E901}" presName="conn" presStyleLbl="parChTrans1D2" presStyleIdx="0" presStyleCnt="1"/>
      <dgm:spPr/>
    </dgm:pt>
    <dgm:pt modelId="{A5F660CD-06ED-4734-B7F7-8BDE08065253}" type="pres">
      <dgm:prSet presAssocID="{F0E22432-15FE-4CBD-A420-EC8653E9E901}" presName="extraNode" presStyleLbl="node1" presStyleIdx="0" presStyleCnt="4"/>
      <dgm:spPr/>
    </dgm:pt>
    <dgm:pt modelId="{3F51839F-3B8D-4DB3-8C2F-701D344A1490}" type="pres">
      <dgm:prSet presAssocID="{F0E22432-15FE-4CBD-A420-EC8653E9E901}" presName="dstNode" presStyleLbl="node1" presStyleIdx="0" presStyleCnt="4"/>
      <dgm:spPr/>
    </dgm:pt>
    <dgm:pt modelId="{F2DA5291-7887-417C-8FE5-E976BFA150FC}" type="pres">
      <dgm:prSet presAssocID="{507DFE00-240E-4D46-A1D7-BABA959F550E}" presName="text_1" presStyleLbl="node1" presStyleIdx="0" presStyleCnt="4">
        <dgm:presLayoutVars>
          <dgm:bulletEnabled val="1"/>
        </dgm:presLayoutVars>
      </dgm:prSet>
      <dgm:spPr/>
    </dgm:pt>
    <dgm:pt modelId="{085A4388-61FB-464B-BCD3-EE072EC596E6}" type="pres">
      <dgm:prSet presAssocID="{507DFE00-240E-4D46-A1D7-BABA959F550E}" presName="accent_1" presStyleCnt="0"/>
      <dgm:spPr/>
    </dgm:pt>
    <dgm:pt modelId="{2D8FB86E-FE38-4C7E-B08C-CF88369D51A1}" type="pres">
      <dgm:prSet presAssocID="{507DFE00-240E-4D46-A1D7-BABA959F550E}" presName="accentRepeatNode" presStyleLbl="solidFgAcc1" presStyleIdx="0" presStyleCnt="4"/>
      <dgm:spPr/>
    </dgm:pt>
    <dgm:pt modelId="{D4203D12-BF11-4DF9-9818-789D2D909D7F}" type="pres">
      <dgm:prSet presAssocID="{F8AFB006-F0A8-4CAB-B2F4-E03D047B6283}" presName="text_2" presStyleLbl="node1" presStyleIdx="1" presStyleCnt="4">
        <dgm:presLayoutVars>
          <dgm:bulletEnabled val="1"/>
        </dgm:presLayoutVars>
      </dgm:prSet>
      <dgm:spPr/>
    </dgm:pt>
    <dgm:pt modelId="{43FB5917-64EB-42E8-BF1F-CC24A11A97B7}" type="pres">
      <dgm:prSet presAssocID="{F8AFB006-F0A8-4CAB-B2F4-E03D047B6283}" presName="accent_2" presStyleCnt="0"/>
      <dgm:spPr/>
    </dgm:pt>
    <dgm:pt modelId="{BEBE8AA6-8074-4C5B-9110-90430AF87F67}" type="pres">
      <dgm:prSet presAssocID="{F8AFB006-F0A8-4CAB-B2F4-E03D047B6283}" presName="accentRepeatNode" presStyleLbl="solidFgAcc1" presStyleIdx="1" presStyleCnt="4"/>
      <dgm:spPr/>
    </dgm:pt>
    <dgm:pt modelId="{DE9C0228-4ECE-4938-B788-A9C1BEF823F4}" type="pres">
      <dgm:prSet presAssocID="{98F9EA4B-6324-4FA0-AE93-378B097728F8}" presName="text_3" presStyleLbl="node1" presStyleIdx="2" presStyleCnt="4">
        <dgm:presLayoutVars>
          <dgm:bulletEnabled val="1"/>
        </dgm:presLayoutVars>
      </dgm:prSet>
      <dgm:spPr/>
    </dgm:pt>
    <dgm:pt modelId="{9F2850F2-6F71-4442-9C56-4E67A29A9727}" type="pres">
      <dgm:prSet presAssocID="{98F9EA4B-6324-4FA0-AE93-378B097728F8}" presName="accent_3" presStyleCnt="0"/>
      <dgm:spPr/>
    </dgm:pt>
    <dgm:pt modelId="{BEB2CF06-70A4-4BD4-94F6-A84B08136EA0}" type="pres">
      <dgm:prSet presAssocID="{98F9EA4B-6324-4FA0-AE93-378B097728F8}" presName="accentRepeatNode" presStyleLbl="solidFgAcc1" presStyleIdx="2" presStyleCnt="4"/>
      <dgm:spPr/>
    </dgm:pt>
    <dgm:pt modelId="{B723A73F-6A09-470E-A039-D47EA30D6C3D}" type="pres">
      <dgm:prSet presAssocID="{22FB7F04-ED2D-4994-9312-827637009D03}" presName="text_4" presStyleLbl="node1" presStyleIdx="3" presStyleCnt="4">
        <dgm:presLayoutVars>
          <dgm:bulletEnabled val="1"/>
        </dgm:presLayoutVars>
      </dgm:prSet>
      <dgm:spPr/>
    </dgm:pt>
    <dgm:pt modelId="{34E89281-F003-4E63-A645-A0B9112F1222}" type="pres">
      <dgm:prSet presAssocID="{22FB7F04-ED2D-4994-9312-827637009D03}" presName="accent_4" presStyleCnt="0"/>
      <dgm:spPr/>
    </dgm:pt>
    <dgm:pt modelId="{36C9BA93-ED04-49F1-9271-8BD7A67F6217}" type="pres">
      <dgm:prSet presAssocID="{22FB7F04-ED2D-4994-9312-827637009D03}" presName="accentRepeatNode" presStyleLbl="solidFgAcc1" presStyleIdx="3" presStyleCnt="4"/>
      <dgm:spPr/>
    </dgm:pt>
  </dgm:ptLst>
  <dgm:cxnLst>
    <dgm:cxn modelId="{3216095B-4745-4B16-91D1-7DFF35C8C9DD}" type="presOf" srcId="{76937352-A5E8-45A6-A6B2-071C36877563}" destId="{C997EA4A-64DA-49F7-A9A5-A7C500F21710}" srcOrd="0" destOrd="0" presId="urn:microsoft.com/office/officeart/2008/layout/VerticalCurvedList"/>
    <dgm:cxn modelId="{C28DA3E7-789B-4434-B546-AE56E09CCD7F}" type="presOf" srcId="{98F9EA4B-6324-4FA0-AE93-378B097728F8}" destId="{DE9C0228-4ECE-4938-B788-A9C1BEF823F4}" srcOrd="0" destOrd="0" presId="urn:microsoft.com/office/officeart/2008/layout/VerticalCurvedList"/>
    <dgm:cxn modelId="{5373B53D-2496-4F51-8839-5224B0C5714C}" srcId="{F0E22432-15FE-4CBD-A420-EC8653E9E901}" destId="{F8AFB006-F0A8-4CAB-B2F4-E03D047B6283}" srcOrd="1" destOrd="0" parTransId="{34540EF4-1A8F-49EB-A6F5-2FC021A18AF4}" sibTransId="{14D0A5FC-A995-4BD2-AB6D-4EF8F90A2389}"/>
    <dgm:cxn modelId="{54794C24-EE4C-41EC-AC32-B2B3D59DBD88}" type="presOf" srcId="{F8AFB006-F0A8-4CAB-B2F4-E03D047B6283}" destId="{D4203D12-BF11-4DF9-9818-789D2D909D7F}" srcOrd="0" destOrd="0" presId="urn:microsoft.com/office/officeart/2008/layout/VerticalCurvedList"/>
    <dgm:cxn modelId="{B23FBE5D-5D07-43A3-B681-B9D7B3DD8B77}" srcId="{F0E22432-15FE-4CBD-A420-EC8653E9E901}" destId="{98F9EA4B-6324-4FA0-AE93-378B097728F8}" srcOrd="2" destOrd="0" parTransId="{2F8748CB-C363-455A-8724-7011AA07BC11}" sibTransId="{F16A0DE2-7C72-4771-9B60-669E93A05159}"/>
    <dgm:cxn modelId="{88C6BBB7-E114-4AB5-B38A-7386B1201C7C}" type="presOf" srcId="{F0E22432-15FE-4CBD-A420-EC8653E9E901}" destId="{DD67F487-E51C-4667-BCE8-443095E67767}" srcOrd="0" destOrd="0" presId="urn:microsoft.com/office/officeart/2008/layout/VerticalCurvedList"/>
    <dgm:cxn modelId="{D27EF3B1-1DF7-4847-B8B4-C523E905DF21}" type="presOf" srcId="{22FB7F04-ED2D-4994-9312-827637009D03}" destId="{B723A73F-6A09-470E-A039-D47EA30D6C3D}" srcOrd="0" destOrd="0" presId="urn:microsoft.com/office/officeart/2008/layout/VerticalCurvedList"/>
    <dgm:cxn modelId="{BCDE1B9D-415C-42B4-941C-D72B96701A4A}" srcId="{F0E22432-15FE-4CBD-A420-EC8653E9E901}" destId="{22FB7F04-ED2D-4994-9312-827637009D03}" srcOrd="3" destOrd="0" parTransId="{27DE2C36-FE12-4EA7-B232-54FD133533A9}" sibTransId="{3B613DF4-7AAC-45F1-8D29-EBE2DD2FE348}"/>
    <dgm:cxn modelId="{58806F55-9E8D-47D5-A0AA-AFFF8B938F8A}" type="presOf" srcId="{507DFE00-240E-4D46-A1D7-BABA959F550E}" destId="{F2DA5291-7887-417C-8FE5-E976BFA150FC}" srcOrd="0" destOrd="0" presId="urn:microsoft.com/office/officeart/2008/layout/VerticalCurvedList"/>
    <dgm:cxn modelId="{645CBB54-6640-4023-A262-07C98C2A57BC}" srcId="{F0E22432-15FE-4CBD-A420-EC8653E9E901}" destId="{507DFE00-240E-4D46-A1D7-BABA959F550E}" srcOrd="0" destOrd="0" parTransId="{74116778-FE08-4978-8CB5-F1E31DD21686}" sibTransId="{76937352-A5E8-45A6-A6B2-071C36877563}"/>
    <dgm:cxn modelId="{C197AFAB-35BF-49CE-89FA-6DC65700A83F}" type="presParOf" srcId="{DD67F487-E51C-4667-BCE8-443095E67767}" destId="{D09391CE-6EDB-4D8B-BB5E-193735847F2B}" srcOrd="0" destOrd="0" presId="urn:microsoft.com/office/officeart/2008/layout/VerticalCurvedList"/>
    <dgm:cxn modelId="{88DF0BE8-7DE5-4E26-9512-1B571E676644}" type="presParOf" srcId="{D09391CE-6EDB-4D8B-BB5E-193735847F2B}" destId="{EB8C1B32-677E-4792-8F49-D495CB02AFD2}" srcOrd="0" destOrd="0" presId="urn:microsoft.com/office/officeart/2008/layout/VerticalCurvedList"/>
    <dgm:cxn modelId="{62D91B20-6334-49F8-BD7A-4558CE21E1E8}" type="presParOf" srcId="{EB8C1B32-677E-4792-8F49-D495CB02AFD2}" destId="{2C6C25F0-7DF4-414D-9475-06EA500AFF73}" srcOrd="0" destOrd="0" presId="urn:microsoft.com/office/officeart/2008/layout/VerticalCurvedList"/>
    <dgm:cxn modelId="{E8CFD010-FF65-4F0B-880E-89C002A639A1}" type="presParOf" srcId="{EB8C1B32-677E-4792-8F49-D495CB02AFD2}" destId="{C997EA4A-64DA-49F7-A9A5-A7C500F21710}" srcOrd="1" destOrd="0" presId="urn:microsoft.com/office/officeart/2008/layout/VerticalCurvedList"/>
    <dgm:cxn modelId="{464F8156-4449-48E5-82C1-F17E396E6606}" type="presParOf" srcId="{EB8C1B32-677E-4792-8F49-D495CB02AFD2}" destId="{A5F660CD-06ED-4734-B7F7-8BDE08065253}" srcOrd="2" destOrd="0" presId="urn:microsoft.com/office/officeart/2008/layout/VerticalCurvedList"/>
    <dgm:cxn modelId="{AABCA941-AFDB-411F-B515-C404312B1E00}" type="presParOf" srcId="{EB8C1B32-677E-4792-8F49-D495CB02AFD2}" destId="{3F51839F-3B8D-4DB3-8C2F-701D344A1490}" srcOrd="3" destOrd="0" presId="urn:microsoft.com/office/officeart/2008/layout/VerticalCurvedList"/>
    <dgm:cxn modelId="{7B616781-92CE-471F-A7E6-4A54B22B2E84}" type="presParOf" srcId="{D09391CE-6EDB-4D8B-BB5E-193735847F2B}" destId="{F2DA5291-7887-417C-8FE5-E976BFA150FC}" srcOrd="1" destOrd="0" presId="urn:microsoft.com/office/officeart/2008/layout/VerticalCurvedList"/>
    <dgm:cxn modelId="{FB24C2CE-1F89-4D7B-BBB6-49BC0D8F5113}" type="presParOf" srcId="{D09391CE-6EDB-4D8B-BB5E-193735847F2B}" destId="{085A4388-61FB-464B-BCD3-EE072EC596E6}" srcOrd="2" destOrd="0" presId="urn:microsoft.com/office/officeart/2008/layout/VerticalCurvedList"/>
    <dgm:cxn modelId="{C8D5477C-F28F-498A-A2AA-3EC7B5142C73}" type="presParOf" srcId="{085A4388-61FB-464B-BCD3-EE072EC596E6}" destId="{2D8FB86E-FE38-4C7E-B08C-CF88369D51A1}" srcOrd="0" destOrd="0" presId="urn:microsoft.com/office/officeart/2008/layout/VerticalCurvedList"/>
    <dgm:cxn modelId="{045B926E-B3CF-4E42-AC98-5712E3786A6D}" type="presParOf" srcId="{D09391CE-6EDB-4D8B-BB5E-193735847F2B}" destId="{D4203D12-BF11-4DF9-9818-789D2D909D7F}" srcOrd="3" destOrd="0" presId="urn:microsoft.com/office/officeart/2008/layout/VerticalCurvedList"/>
    <dgm:cxn modelId="{4B62C1B8-AF37-4BEE-A459-C4F5529511D5}" type="presParOf" srcId="{D09391CE-6EDB-4D8B-BB5E-193735847F2B}" destId="{43FB5917-64EB-42E8-BF1F-CC24A11A97B7}" srcOrd="4" destOrd="0" presId="urn:microsoft.com/office/officeart/2008/layout/VerticalCurvedList"/>
    <dgm:cxn modelId="{C6E47914-3543-46D3-B081-523553F5C632}" type="presParOf" srcId="{43FB5917-64EB-42E8-BF1F-CC24A11A97B7}" destId="{BEBE8AA6-8074-4C5B-9110-90430AF87F67}" srcOrd="0" destOrd="0" presId="urn:microsoft.com/office/officeart/2008/layout/VerticalCurvedList"/>
    <dgm:cxn modelId="{2AA675BE-0458-42A4-B0C5-5D9F9ECFB044}" type="presParOf" srcId="{D09391CE-6EDB-4D8B-BB5E-193735847F2B}" destId="{DE9C0228-4ECE-4938-B788-A9C1BEF823F4}" srcOrd="5" destOrd="0" presId="urn:microsoft.com/office/officeart/2008/layout/VerticalCurvedList"/>
    <dgm:cxn modelId="{8FD81A2D-F9E9-4180-B0CC-BF2E153ECE8E}" type="presParOf" srcId="{D09391CE-6EDB-4D8B-BB5E-193735847F2B}" destId="{9F2850F2-6F71-4442-9C56-4E67A29A9727}" srcOrd="6" destOrd="0" presId="urn:microsoft.com/office/officeart/2008/layout/VerticalCurvedList"/>
    <dgm:cxn modelId="{AEC9D0C9-5455-4D2B-BB3A-15E4DD5DDA1C}" type="presParOf" srcId="{9F2850F2-6F71-4442-9C56-4E67A29A9727}" destId="{BEB2CF06-70A4-4BD4-94F6-A84B08136EA0}" srcOrd="0" destOrd="0" presId="urn:microsoft.com/office/officeart/2008/layout/VerticalCurvedList"/>
    <dgm:cxn modelId="{46B0F1B5-0DBB-4B43-A572-84ABF737FCFA}" type="presParOf" srcId="{D09391CE-6EDB-4D8B-BB5E-193735847F2B}" destId="{B723A73F-6A09-470E-A039-D47EA30D6C3D}" srcOrd="7" destOrd="0" presId="urn:microsoft.com/office/officeart/2008/layout/VerticalCurvedList"/>
    <dgm:cxn modelId="{221D41BB-DE02-43AB-986B-AC63BD11BA09}" type="presParOf" srcId="{D09391CE-6EDB-4D8B-BB5E-193735847F2B}" destId="{34E89281-F003-4E63-A645-A0B9112F1222}" srcOrd="8" destOrd="0" presId="urn:microsoft.com/office/officeart/2008/layout/VerticalCurvedList"/>
    <dgm:cxn modelId="{0BD220C7-75E6-4DB1-9AB8-7C539E9A5ED4}" type="presParOf" srcId="{34E89281-F003-4E63-A645-A0B9112F1222}" destId="{36C9BA93-ED04-49F1-9271-8BD7A67F62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8AF51-2F3E-4CF4-951A-C6E1611A6604}">
      <dsp:nvSpPr>
        <dsp:cNvPr id="0" name=""/>
        <dsp:cNvSpPr/>
      </dsp:nvSpPr>
      <dsp:spPr>
        <a:xfrm>
          <a:off x="0" y="41191"/>
          <a:ext cx="9613900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err="1" smtClean="0"/>
            <a:t>Keseimbangan</a:t>
          </a:r>
          <a:r>
            <a:rPr lang="en-US" sz="2200" b="1" i="0" kern="1200" baseline="0" dirty="0" smtClean="0"/>
            <a:t> visual</a:t>
          </a:r>
          <a:r>
            <a:rPr lang="en-US" sz="2200" b="0" i="0" kern="1200" baseline="0" dirty="0" smtClean="0"/>
            <a:t>:</a:t>
          </a:r>
          <a:endParaRPr lang="en-US" sz="2200" kern="1200" dirty="0"/>
        </a:p>
      </dsp:txBody>
      <dsp:txXfrm>
        <a:off x="25130" y="66321"/>
        <a:ext cx="9563640" cy="464540"/>
      </dsp:txXfrm>
    </dsp:sp>
    <dsp:sp modelId="{08D0BB4B-98ED-4A58-AB55-6C751BC52988}">
      <dsp:nvSpPr>
        <dsp:cNvPr id="0" name=""/>
        <dsp:cNvSpPr/>
      </dsp:nvSpPr>
      <dsp:spPr>
        <a:xfrm>
          <a:off x="0" y="555991"/>
          <a:ext cx="9613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0" i="0" kern="1200" baseline="0" dirty="0" err="1" smtClean="0"/>
            <a:t>Atur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elemen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supaya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tidak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terlalu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padat</a:t>
          </a:r>
          <a:r>
            <a:rPr lang="en-US" sz="1700" b="0" i="0" kern="1200" baseline="0" dirty="0" smtClean="0"/>
            <a:t> di </a:t>
          </a:r>
          <a:r>
            <a:rPr lang="en-US" sz="1700" b="0" i="0" kern="1200" baseline="0" dirty="0" err="1" smtClean="0"/>
            <a:t>satu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sisi</a:t>
          </a:r>
          <a:r>
            <a:rPr lang="en-US" sz="1700" b="0" i="0" kern="1200" baseline="0" dirty="0" smtClean="0"/>
            <a:t>.</a:t>
          </a:r>
          <a:endParaRPr lang="en-US" sz="1700" kern="1200" dirty="0"/>
        </a:p>
      </dsp:txBody>
      <dsp:txXfrm>
        <a:off x="0" y="555991"/>
        <a:ext cx="9613900" cy="364320"/>
      </dsp:txXfrm>
    </dsp:sp>
    <dsp:sp modelId="{31A8BC07-D0D0-421A-BB96-EDAE04127EE5}">
      <dsp:nvSpPr>
        <dsp:cNvPr id="0" name=""/>
        <dsp:cNvSpPr/>
      </dsp:nvSpPr>
      <dsp:spPr>
        <a:xfrm>
          <a:off x="0" y="920311"/>
          <a:ext cx="9613900" cy="514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err="1" smtClean="0"/>
            <a:t>Kontras</a:t>
          </a:r>
          <a:r>
            <a:rPr lang="en-US" sz="2200" b="1" i="0" kern="1200" baseline="0" dirty="0" smtClean="0"/>
            <a:t> yang </a:t>
          </a:r>
          <a:r>
            <a:rPr lang="en-US" sz="2200" b="1" i="0" kern="1200" baseline="0" dirty="0" err="1" smtClean="0"/>
            <a:t>cukup</a:t>
          </a:r>
          <a:r>
            <a:rPr lang="en-US" sz="2200" b="0" i="0" kern="1200" baseline="0" dirty="0" smtClean="0"/>
            <a:t>:</a:t>
          </a:r>
          <a:endParaRPr lang="en-US" sz="2200" kern="1200" dirty="0"/>
        </a:p>
      </dsp:txBody>
      <dsp:txXfrm>
        <a:off x="25130" y="945441"/>
        <a:ext cx="9563640" cy="464540"/>
      </dsp:txXfrm>
    </dsp:sp>
    <dsp:sp modelId="{EAADD7BF-010A-4288-8E1A-068EA7F84058}">
      <dsp:nvSpPr>
        <dsp:cNvPr id="0" name=""/>
        <dsp:cNvSpPr/>
      </dsp:nvSpPr>
      <dsp:spPr>
        <a:xfrm>
          <a:off x="0" y="1435111"/>
          <a:ext cx="9613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0" i="0" kern="1200" baseline="0" dirty="0" err="1" smtClean="0"/>
            <a:t>Gunakan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warna</a:t>
          </a:r>
          <a:r>
            <a:rPr lang="en-US" sz="1700" b="0" i="0" kern="1200" baseline="0" dirty="0" smtClean="0"/>
            <a:t>, </a:t>
          </a:r>
          <a:r>
            <a:rPr lang="en-US" sz="1700" b="0" i="0" kern="1200" baseline="0" dirty="0" err="1" smtClean="0"/>
            <a:t>ukuran</a:t>
          </a:r>
          <a:r>
            <a:rPr lang="en-US" sz="1700" b="0" i="0" kern="1200" baseline="0" dirty="0" smtClean="0"/>
            <a:t> font, </a:t>
          </a:r>
          <a:r>
            <a:rPr lang="en-US" sz="1700" b="0" i="0" kern="1200" baseline="0" dirty="0" err="1" smtClean="0"/>
            <a:t>atau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bentuk</a:t>
          </a:r>
          <a:r>
            <a:rPr lang="en-US" sz="1700" b="0" i="0" kern="1200" baseline="0" dirty="0" smtClean="0"/>
            <a:t> yang </a:t>
          </a:r>
          <a:r>
            <a:rPr lang="en-US" sz="1700" b="0" i="0" kern="1200" baseline="0" dirty="0" err="1" smtClean="0"/>
            <a:t>berbeda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untuk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menarik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perhatian</a:t>
          </a:r>
          <a:r>
            <a:rPr lang="en-US" sz="1700" b="0" i="0" kern="1200" baseline="0" dirty="0" smtClean="0"/>
            <a:t>.</a:t>
          </a:r>
          <a:endParaRPr lang="en-US" sz="1700" kern="1200" dirty="0"/>
        </a:p>
      </dsp:txBody>
      <dsp:txXfrm>
        <a:off x="0" y="1435111"/>
        <a:ext cx="9613900" cy="364320"/>
      </dsp:txXfrm>
    </dsp:sp>
    <dsp:sp modelId="{F6D4BA52-5FBA-4EC1-8A4B-7D5448B04D44}">
      <dsp:nvSpPr>
        <dsp:cNvPr id="0" name=""/>
        <dsp:cNvSpPr/>
      </dsp:nvSpPr>
      <dsp:spPr>
        <a:xfrm>
          <a:off x="0" y="1799431"/>
          <a:ext cx="9613900" cy="514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/>
            <a:t>White Space</a:t>
          </a:r>
          <a:r>
            <a:rPr lang="en-US" sz="2200" b="0" i="0" kern="1200" baseline="0" dirty="0" smtClean="0"/>
            <a:t>:</a:t>
          </a:r>
          <a:endParaRPr lang="en-US" sz="2200" kern="1200" dirty="0"/>
        </a:p>
      </dsp:txBody>
      <dsp:txXfrm>
        <a:off x="25130" y="1824561"/>
        <a:ext cx="9563640" cy="464540"/>
      </dsp:txXfrm>
    </dsp:sp>
    <dsp:sp modelId="{8D74C3E9-85A7-4C82-8CC1-2D8BC29EA032}">
      <dsp:nvSpPr>
        <dsp:cNvPr id="0" name=""/>
        <dsp:cNvSpPr/>
      </dsp:nvSpPr>
      <dsp:spPr>
        <a:xfrm>
          <a:off x="0" y="2314231"/>
          <a:ext cx="9613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0" i="0" kern="1200" baseline="0" dirty="0" err="1" smtClean="0"/>
            <a:t>Sisakan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ruang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kosong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untuk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memberikan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napas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pada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tampilan</a:t>
          </a:r>
          <a:r>
            <a:rPr lang="en-US" sz="1700" b="0" i="0" kern="1200" baseline="0" dirty="0" smtClean="0"/>
            <a:t>.</a:t>
          </a:r>
          <a:endParaRPr lang="en-US" sz="1700" kern="1200" dirty="0"/>
        </a:p>
      </dsp:txBody>
      <dsp:txXfrm>
        <a:off x="0" y="2314231"/>
        <a:ext cx="9613900" cy="364320"/>
      </dsp:txXfrm>
    </dsp:sp>
    <dsp:sp modelId="{C93CB1E4-9EDF-4D58-A406-FE022620FC43}">
      <dsp:nvSpPr>
        <dsp:cNvPr id="0" name=""/>
        <dsp:cNvSpPr/>
      </dsp:nvSpPr>
      <dsp:spPr>
        <a:xfrm>
          <a:off x="0" y="2678551"/>
          <a:ext cx="9613900" cy="51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err="1" smtClean="0"/>
            <a:t>Fokus</a:t>
          </a:r>
          <a:r>
            <a:rPr lang="en-US" sz="2200" b="1" i="0" kern="1200" baseline="0" dirty="0" smtClean="0"/>
            <a:t> Visual</a:t>
          </a:r>
          <a:r>
            <a:rPr lang="en-US" sz="2200" b="0" i="0" kern="1200" baseline="0" dirty="0" smtClean="0"/>
            <a:t>:</a:t>
          </a:r>
          <a:endParaRPr lang="en-US" sz="2200" kern="1200" dirty="0"/>
        </a:p>
      </dsp:txBody>
      <dsp:txXfrm>
        <a:off x="25130" y="2703681"/>
        <a:ext cx="9563640" cy="464540"/>
      </dsp:txXfrm>
    </dsp:sp>
    <dsp:sp modelId="{AA310384-74F2-451E-8F7B-14435988AAAC}">
      <dsp:nvSpPr>
        <dsp:cNvPr id="0" name=""/>
        <dsp:cNvSpPr/>
      </dsp:nvSpPr>
      <dsp:spPr>
        <a:xfrm>
          <a:off x="0" y="3193351"/>
          <a:ext cx="9613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0" i="0" kern="1200" baseline="0" dirty="0" err="1" smtClean="0"/>
            <a:t>Tunjukkan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elemen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penting</a:t>
          </a:r>
          <a:r>
            <a:rPr lang="en-US" sz="1700" b="0" i="0" kern="1200" baseline="0" dirty="0" smtClean="0"/>
            <a:t> (</a:t>
          </a:r>
          <a:r>
            <a:rPr lang="en-US" sz="1700" b="0" i="0" kern="1200" baseline="0" dirty="0" err="1" smtClean="0"/>
            <a:t>seperti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tombol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aksi</a:t>
          </a:r>
          <a:r>
            <a:rPr lang="en-US" sz="1700" b="0" i="0" kern="1200" baseline="0" dirty="0" smtClean="0"/>
            <a:t>) </a:t>
          </a:r>
          <a:r>
            <a:rPr lang="en-US" sz="1700" b="0" i="0" kern="1200" baseline="0" dirty="0" err="1" smtClean="0"/>
            <a:t>dengan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warna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lebih</a:t>
          </a:r>
          <a:r>
            <a:rPr lang="en-US" sz="1700" b="0" i="0" kern="1200" baseline="0" dirty="0" smtClean="0"/>
            <a:t> </a:t>
          </a:r>
          <a:r>
            <a:rPr lang="en-US" sz="1700" b="0" i="0" kern="1200" baseline="0" dirty="0" err="1" smtClean="0"/>
            <a:t>mencolok</a:t>
          </a:r>
          <a:r>
            <a:rPr lang="en-US" sz="1700" b="0" i="0" kern="1200" baseline="0" dirty="0" smtClean="0"/>
            <a:t>.</a:t>
          </a:r>
          <a:endParaRPr lang="en-US" sz="1700" kern="1200" dirty="0"/>
        </a:p>
      </dsp:txBody>
      <dsp:txXfrm>
        <a:off x="0" y="3193351"/>
        <a:ext cx="9613900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67283-59BB-4836-AFEB-6A7176E8EF72}">
      <dsp:nvSpPr>
        <dsp:cNvPr id="0" name=""/>
        <dsp:cNvSpPr/>
      </dsp:nvSpPr>
      <dsp:spPr>
        <a:xfrm>
          <a:off x="0" y="2347"/>
          <a:ext cx="10614451" cy="7558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Pilih </a:t>
          </a:r>
          <a:r>
            <a:rPr lang="en-US" sz="2400" b="1" kern="1200" smtClean="0"/>
            <a:t>palet warna</a:t>
          </a:r>
          <a:r>
            <a:rPr lang="en-US" sz="2400" kern="1200" smtClean="0"/>
            <a:t> maksimal 3–4 warna.</a:t>
          </a:r>
          <a:endParaRPr lang="en-US" sz="2400" kern="1200"/>
        </a:p>
      </dsp:txBody>
      <dsp:txXfrm>
        <a:off x="36900" y="39247"/>
        <a:ext cx="10540651" cy="682099"/>
      </dsp:txXfrm>
    </dsp:sp>
    <dsp:sp modelId="{071B29A7-0937-486B-9A84-4404EC52AF69}">
      <dsp:nvSpPr>
        <dsp:cNvPr id="0" name=""/>
        <dsp:cNvSpPr/>
      </dsp:nvSpPr>
      <dsp:spPr>
        <a:xfrm>
          <a:off x="0" y="770174"/>
          <a:ext cx="10614451" cy="7558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Gunakan</a:t>
          </a:r>
          <a:r>
            <a:rPr lang="en-US" sz="2400" kern="1200" dirty="0" smtClean="0"/>
            <a:t> </a:t>
          </a:r>
          <a:r>
            <a:rPr lang="en-US" sz="2400" b="1" kern="1200" dirty="0" err="1" smtClean="0"/>
            <a:t>warna</a:t>
          </a:r>
          <a:r>
            <a:rPr lang="en-US" sz="2400" b="1" kern="1200" dirty="0" smtClean="0"/>
            <a:t> primer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untuk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latar</a:t>
          </a:r>
          <a:r>
            <a:rPr lang="en-US" sz="2400" kern="1200" dirty="0" smtClean="0"/>
            <a:t>, </a:t>
          </a:r>
          <a:r>
            <a:rPr lang="en-US" sz="2400" b="1" kern="1200" dirty="0" err="1" smtClean="0"/>
            <a:t>warna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sekunder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untuk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tombol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ikon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36900" y="807074"/>
        <a:ext cx="10540651" cy="682099"/>
      </dsp:txXfrm>
    </dsp:sp>
    <dsp:sp modelId="{926B3F86-E852-4008-83A7-E28AD2B99F2C}">
      <dsp:nvSpPr>
        <dsp:cNvPr id="0" name=""/>
        <dsp:cNvSpPr/>
      </dsp:nvSpPr>
      <dsp:spPr>
        <a:xfrm>
          <a:off x="0" y="1538000"/>
          <a:ext cx="10614451" cy="7558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Hindari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warna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terlalu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mencolok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atau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terlalu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banyak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gradasi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tidak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perlu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36900" y="1574900"/>
        <a:ext cx="10540651" cy="682099"/>
      </dsp:txXfrm>
    </dsp:sp>
    <dsp:sp modelId="{21E35E7F-C168-4541-BA4F-E483EB32AACD}">
      <dsp:nvSpPr>
        <dsp:cNvPr id="0" name=""/>
        <dsp:cNvSpPr/>
      </dsp:nvSpPr>
      <dsp:spPr>
        <a:xfrm>
          <a:off x="0" y="2293899"/>
          <a:ext cx="10614451" cy="130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0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Contoh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Palet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Minimalis</a:t>
          </a:r>
          <a:r>
            <a:rPr lang="en-US" sz="2400" b="1" kern="1200" dirty="0" smtClean="0"/>
            <a:t>: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Putih</a:t>
          </a:r>
          <a:r>
            <a:rPr lang="en-US" sz="2400" kern="1200" dirty="0" smtClean="0"/>
            <a:t> (#FFFFFF)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Biru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Muda</a:t>
          </a:r>
          <a:r>
            <a:rPr lang="en-US" sz="2400" kern="1200" dirty="0" smtClean="0"/>
            <a:t> (#3B82F6)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Abu-Abu (#9CA3AF)</a:t>
          </a:r>
          <a:endParaRPr lang="en-US" sz="2400" kern="1200" dirty="0"/>
        </a:p>
      </dsp:txBody>
      <dsp:txXfrm>
        <a:off x="0" y="2293899"/>
        <a:ext cx="10614451" cy="1303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945FB-5808-469B-B940-92D38FADE692}">
      <dsp:nvSpPr>
        <dsp:cNvPr id="0" name=""/>
        <dsp:cNvSpPr/>
      </dsp:nvSpPr>
      <dsp:spPr>
        <a:xfrm>
          <a:off x="0" y="39392"/>
          <a:ext cx="9613860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baseline="0" smtClean="0"/>
            <a:t>Button</a:t>
          </a:r>
          <a:r>
            <a:rPr lang="en-US" sz="2600" b="0" i="0" kern="1200" baseline="0" smtClean="0"/>
            <a:t>:</a:t>
          </a:r>
          <a:endParaRPr lang="en-US" sz="2600" kern="1200"/>
        </a:p>
      </dsp:txBody>
      <dsp:txXfrm>
        <a:off x="29700" y="69092"/>
        <a:ext cx="9554460" cy="549000"/>
      </dsp:txXfrm>
    </dsp:sp>
    <dsp:sp modelId="{EA1C430F-8EBE-49A9-92A6-3F4C886486C7}">
      <dsp:nvSpPr>
        <dsp:cNvPr id="0" name=""/>
        <dsp:cNvSpPr/>
      </dsp:nvSpPr>
      <dsp:spPr>
        <a:xfrm>
          <a:off x="0" y="647792"/>
          <a:ext cx="961386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baseline="0" dirty="0" err="1" smtClean="0"/>
            <a:t>Beri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warna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cerah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untuk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tombol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aksi</a:t>
          </a:r>
          <a:r>
            <a:rPr lang="en-US" sz="2000" b="0" i="0" kern="1200" baseline="0" dirty="0" smtClean="0"/>
            <a:t>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baseline="0" dirty="0" err="1" smtClean="0"/>
            <a:t>Gunakan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bentuk</a:t>
          </a:r>
          <a:r>
            <a:rPr lang="en-US" sz="2000" b="0" i="0" kern="1200" baseline="0" dirty="0" smtClean="0"/>
            <a:t> rounded (</a:t>
          </a:r>
          <a:r>
            <a:rPr lang="en-US" sz="2000" b="0" i="0" kern="1200" baseline="0" dirty="0" err="1" smtClean="0"/>
            <a:t>sudut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membulat</a:t>
          </a:r>
          <a:r>
            <a:rPr lang="en-US" sz="2000" b="0" i="0" kern="1200" baseline="0" dirty="0" smtClean="0"/>
            <a:t>).</a:t>
          </a:r>
          <a:endParaRPr lang="en-US" sz="2000" kern="1200" dirty="0"/>
        </a:p>
      </dsp:txBody>
      <dsp:txXfrm>
        <a:off x="0" y="647792"/>
        <a:ext cx="9613860" cy="659295"/>
      </dsp:txXfrm>
    </dsp:sp>
    <dsp:sp modelId="{CCE5A477-951B-42E1-A66F-B88E81A2280C}">
      <dsp:nvSpPr>
        <dsp:cNvPr id="0" name=""/>
        <dsp:cNvSpPr/>
      </dsp:nvSpPr>
      <dsp:spPr>
        <a:xfrm>
          <a:off x="0" y="1307087"/>
          <a:ext cx="9613860" cy="608400"/>
        </a:xfrm>
        <a:prstGeom prst="roundRect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baseline="0" dirty="0" smtClean="0"/>
            <a:t>Card</a:t>
          </a:r>
          <a:r>
            <a:rPr lang="en-US" sz="2600" b="0" i="0" kern="1200" baseline="0" dirty="0" smtClean="0"/>
            <a:t>:</a:t>
          </a:r>
          <a:endParaRPr lang="en-US" sz="2600" kern="1200" dirty="0"/>
        </a:p>
      </dsp:txBody>
      <dsp:txXfrm>
        <a:off x="29700" y="1336787"/>
        <a:ext cx="9554460" cy="549000"/>
      </dsp:txXfrm>
    </dsp:sp>
    <dsp:sp modelId="{0669CB6C-4B27-4C1A-95BD-9E2C50A89FE2}">
      <dsp:nvSpPr>
        <dsp:cNvPr id="0" name=""/>
        <dsp:cNvSpPr/>
      </dsp:nvSpPr>
      <dsp:spPr>
        <a:xfrm>
          <a:off x="0" y="1915488"/>
          <a:ext cx="961386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baseline="0" dirty="0" err="1" smtClean="0"/>
            <a:t>Gunakan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bayangan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halus</a:t>
          </a:r>
          <a:r>
            <a:rPr lang="en-US" sz="2000" b="0" i="0" kern="1200" baseline="0" dirty="0" smtClean="0"/>
            <a:t> (soft shadow) agar </a:t>
          </a:r>
          <a:r>
            <a:rPr lang="en-US" sz="2000" b="0" i="0" kern="1200" baseline="0" dirty="0" err="1" smtClean="0"/>
            <a:t>tampil</a:t>
          </a:r>
          <a:r>
            <a:rPr lang="en-US" sz="2000" b="0" i="0" kern="1200" baseline="0" dirty="0" smtClean="0"/>
            <a:t> modern.</a:t>
          </a:r>
          <a:endParaRPr lang="en-US" sz="2000" kern="1200" dirty="0"/>
        </a:p>
      </dsp:txBody>
      <dsp:txXfrm>
        <a:off x="0" y="1915488"/>
        <a:ext cx="9613860" cy="430560"/>
      </dsp:txXfrm>
    </dsp:sp>
    <dsp:sp modelId="{BC9A84F1-640A-4FE7-9CDA-F35A7B17B23F}">
      <dsp:nvSpPr>
        <dsp:cNvPr id="0" name=""/>
        <dsp:cNvSpPr/>
      </dsp:nvSpPr>
      <dsp:spPr>
        <a:xfrm>
          <a:off x="0" y="2346048"/>
          <a:ext cx="9613860" cy="608400"/>
        </a:xfrm>
        <a:prstGeom prst="roundRect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baseline="0" dirty="0" smtClean="0"/>
            <a:t>Icon</a:t>
          </a:r>
          <a:r>
            <a:rPr lang="en-US" sz="2600" b="0" i="0" kern="1200" baseline="0" dirty="0" smtClean="0"/>
            <a:t>:</a:t>
          </a:r>
          <a:endParaRPr lang="en-US" sz="2600" kern="1200" dirty="0"/>
        </a:p>
      </dsp:txBody>
      <dsp:txXfrm>
        <a:off x="29700" y="2375748"/>
        <a:ext cx="9554460" cy="549000"/>
      </dsp:txXfrm>
    </dsp:sp>
    <dsp:sp modelId="{D789F941-16C1-4A29-B8B8-5BB7DCA9992D}">
      <dsp:nvSpPr>
        <dsp:cNvPr id="0" name=""/>
        <dsp:cNvSpPr/>
      </dsp:nvSpPr>
      <dsp:spPr>
        <a:xfrm>
          <a:off x="0" y="2954448"/>
          <a:ext cx="961386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baseline="0" dirty="0" err="1" smtClean="0"/>
            <a:t>Pilih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ikon</a:t>
          </a:r>
          <a:r>
            <a:rPr lang="en-US" sz="2000" b="0" i="0" kern="1200" baseline="0" dirty="0" smtClean="0"/>
            <a:t> yang </a:t>
          </a:r>
          <a:r>
            <a:rPr lang="en-US" sz="2000" b="0" i="0" kern="1200" baseline="0" dirty="0" err="1" smtClean="0"/>
            <a:t>konsisten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dan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simpel</a:t>
          </a:r>
          <a:r>
            <a:rPr lang="en-US" sz="2000" b="0" i="0" kern="1200" baseline="0" dirty="0" smtClean="0"/>
            <a:t>, </a:t>
          </a:r>
          <a:r>
            <a:rPr lang="en-US" sz="2000" b="0" i="0" kern="1200" baseline="0" dirty="0" err="1" smtClean="0"/>
            <a:t>misalnya</a:t>
          </a:r>
          <a:r>
            <a:rPr lang="en-US" sz="2000" b="0" i="0" kern="1200" baseline="0" dirty="0" smtClean="0"/>
            <a:t> </a:t>
          </a:r>
          <a:r>
            <a:rPr lang="en-US" sz="2000" b="0" i="0" kern="1200" baseline="0" dirty="0" err="1" smtClean="0"/>
            <a:t>dari</a:t>
          </a:r>
          <a:r>
            <a:rPr lang="en-US" sz="2000" b="0" i="0" kern="1200" baseline="0" dirty="0" smtClean="0"/>
            <a:t> library </a:t>
          </a:r>
          <a:r>
            <a:rPr lang="en-US" sz="2000" b="0" i="0" kern="1200" baseline="0" dirty="0" err="1" smtClean="0"/>
            <a:t>seperti</a:t>
          </a:r>
          <a:r>
            <a:rPr lang="en-US" sz="2000" b="0" i="0" kern="1200" baseline="0" dirty="0" smtClean="0"/>
            <a:t> react-native-vector-icons.</a:t>
          </a:r>
          <a:endParaRPr lang="en-US" sz="2000" kern="1200" dirty="0"/>
        </a:p>
      </dsp:txBody>
      <dsp:txXfrm>
        <a:off x="0" y="2954448"/>
        <a:ext cx="9613860" cy="605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C4B01-98BB-414C-B704-77E30A0088BE}">
      <dsp:nvSpPr>
        <dsp:cNvPr id="0" name=""/>
        <dsp:cNvSpPr/>
      </dsp:nvSpPr>
      <dsp:spPr>
        <a:xfrm>
          <a:off x="721039" y="0"/>
          <a:ext cx="8171781" cy="35993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BEC07-0327-4599-8EE1-7EACE041275F}">
      <dsp:nvSpPr>
        <dsp:cNvPr id="0" name=""/>
        <dsp:cNvSpPr/>
      </dsp:nvSpPr>
      <dsp:spPr>
        <a:xfrm>
          <a:off x="10327" y="1079794"/>
          <a:ext cx="3094461" cy="143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 smtClean="0"/>
            <a:t>Gunakan transisi yang halus untuk navigasi antar layar.</a:t>
          </a:r>
          <a:endParaRPr lang="en-US" sz="2100" kern="1200"/>
        </a:p>
      </dsp:txBody>
      <dsp:txXfrm>
        <a:off x="80609" y="1150076"/>
        <a:ext cx="2953897" cy="1299162"/>
      </dsp:txXfrm>
    </dsp:sp>
    <dsp:sp modelId="{A07AAF68-3BFC-460B-8B53-6B8BD3AB244A}">
      <dsp:nvSpPr>
        <dsp:cNvPr id="0" name=""/>
        <dsp:cNvSpPr/>
      </dsp:nvSpPr>
      <dsp:spPr>
        <a:xfrm>
          <a:off x="3259699" y="1079794"/>
          <a:ext cx="3094461" cy="143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 smtClean="0"/>
            <a:t>Tambahkan animasi kecil (misal: loading spinner, tap animation) agar terasa hidup.</a:t>
          </a:r>
          <a:endParaRPr lang="en-US" sz="2100" kern="1200"/>
        </a:p>
      </dsp:txBody>
      <dsp:txXfrm>
        <a:off x="3329981" y="1150076"/>
        <a:ext cx="2953897" cy="1299162"/>
      </dsp:txXfrm>
    </dsp:sp>
    <dsp:sp modelId="{2D85B34A-AAB9-4178-B52B-DC170EFC600D}">
      <dsp:nvSpPr>
        <dsp:cNvPr id="0" name=""/>
        <dsp:cNvSpPr/>
      </dsp:nvSpPr>
      <dsp:spPr>
        <a:xfrm>
          <a:off x="6509072" y="1079794"/>
          <a:ext cx="3094461" cy="143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 smtClean="0"/>
            <a:t>Hindari animasi berlebihan yang memperlambat performa aplikasi.</a:t>
          </a:r>
          <a:endParaRPr lang="en-US" sz="2100" kern="1200"/>
        </a:p>
      </dsp:txBody>
      <dsp:txXfrm>
        <a:off x="6579354" y="1150076"/>
        <a:ext cx="2953897" cy="1299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58934-AA9D-43A6-BE4E-2D54EBD3207A}">
      <dsp:nvSpPr>
        <dsp:cNvPr id="0" name=""/>
        <dsp:cNvSpPr/>
      </dsp:nvSpPr>
      <dsp:spPr>
        <a:xfrm>
          <a:off x="3727135" y="44991"/>
          <a:ext cx="2159589" cy="21595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Pastikan desain tampil bagus di berbagai ukuran layar.</a:t>
          </a:r>
          <a:endParaRPr lang="en-US" sz="1400" kern="1200"/>
        </a:p>
      </dsp:txBody>
      <dsp:txXfrm>
        <a:off x="4015080" y="422919"/>
        <a:ext cx="1583699" cy="971815"/>
      </dsp:txXfrm>
    </dsp:sp>
    <dsp:sp modelId="{25FC477A-11E8-4202-AD6F-7C6B97FB4F39}">
      <dsp:nvSpPr>
        <dsp:cNvPr id="0" name=""/>
        <dsp:cNvSpPr/>
      </dsp:nvSpPr>
      <dsp:spPr>
        <a:xfrm>
          <a:off x="4506387" y="1394734"/>
          <a:ext cx="2159589" cy="2159589"/>
        </a:xfrm>
        <a:prstGeom prst="ellipse">
          <a:avLst/>
        </a:prstGeom>
        <a:solidFill>
          <a:schemeClr val="accent2">
            <a:alpha val="50000"/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Gunakan </a:t>
          </a:r>
          <a:r>
            <a:rPr lang="en-US" sz="1400" b="1" kern="1200" smtClean="0"/>
            <a:t>flexbox</a:t>
          </a:r>
          <a:r>
            <a:rPr lang="en-US" sz="1400" kern="1200" smtClean="0"/>
            <a:t> dan </a:t>
          </a:r>
          <a:r>
            <a:rPr lang="en-US" sz="1400" b="1" kern="1200" smtClean="0"/>
            <a:t>percentage-based width/height</a:t>
          </a:r>
          <a:r>
            <a:rPr lang="en-US" sz="1400" kern="1200" smtClean="0"/>
            <a:t> di React Native.</a:t>
          </a:r>
          <a:endParaRPr lang="en-US" sz="1400" kern="1200"/>
        </a:p>
      </dsp:txBody>
      <dsp:txXfrm>
        <a:off x="5166862" y="1952628"/>
        <a:ext cx="1295753" cy="1187774"/>
      </dsp:txXfrm>
    </dsp:sp>
    <dsp:sp modelId="{59C2A7B3-5CE0-4140-BFFE-1DED9D3B2914}">
      <dsp:nvSpPr>
        <dsp:cNvPr id="0" name=""/>
        <dsp:cNvSpPr/>
      </dsp:nvSpPr>
      <dsp:spPr>
        <a:xfrm>
          <a:off x="2947883" y="1394734"/>
          <a:ext cx="2159589" cy="2159589"/>
        </a:xfrm>
        <a:prstGeom prst="ellipse">
          <a:avLst/>
        </a:prstGeom>
        <a:solidFill>
          <a:schemeClr val="accent2">
            <a:alpha val="50000"/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Pastikan teks, tombol, dan gambar tetap proporsional di HP kecil maupun besar.</a:t>
          </a:r>
          <a:endParaRPr lang="en-US" sz="1400" kern="1200"/>
        </a:p>
      </dsp:txBody>
      <dsp:txXfrm>
        <a:off x="3151245" y="1952628"/>
        <a:ext cx="1295753" cy="11877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43965-5858-468C-8999-97742F94B124}">
      <dsp:nvSpPr>
        <dsp:cNvPr id="0" name=""/>
        <dsp:cNvSpPr/>
      </dsp:nvSpPr>
      <dsp:spPr>
        <a:xfrm>
          <a:off x="1106503" y="899828"/>
          <a:ext cx="2699487" cy="26994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EBFD-F940-4449-893B-D1E7DF74C30B}">
      <dsp:nvSpPr>
        <dsp:cNvPr id="0" name=""/>
        <dsp:cNvSpPr/>
      </dsp:nvSpPr>
      <dsp:spPr>
        <a:xfrm>
          <a:off x="1646400" y="1439726"/>
          <a:ext cx="1619692" cy="16196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DD7D-125F-4E3F-9E60-B8F19F51842E}">
      <dsp:nvSpPr>
        <dsp:cNvPr id="0" name=""/>
        <dsp:cNvSpPr/>
      </dsp:nvSpPr>
      <dsp:spPr>
        <a:xfrm>
          <a:off x="2186297" y="1979623"/>
          <a:ext cx="539897" cy="5398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3067D-4DD0-4958-88F4-BE6E89590AFB}">
      <dsp:nvSpPr>
        <dsp:cNvPr id="0" name=""/>
        <dsp:cNvSpPr/>
      </dsp:nvSpPr>
      <dsp:spPr>
        <a:xfrm>
          <a:off x="4255904" y="0"/>
          <a:ext cx="1349743" cy="7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 smtClean="0"/>
            <a:t>Figma</a:t>
          </a:r>
          <a:r>
            <a:rPr lang="en-US" sz="1100" b="0" i="0" kern="1200" baseline="0" smtClean="0"/>
            <a:t> atau </a:t>
          </a:r>
          <a:r>
            <a:rPr lang="en-US" sz="1100" b="1" i="0" kern="1200" baseline="0" smtClean="0"/>
            <a:t>Adobe XD</a:t>
          </a:r>
          <a:r>
            <a:rPr lang="en-US" sz="1100" b="0" i="0" kern="1200" baseline="0" smtClean="0"/>
            <a:t> untuk membuat mockup/desain awal.</a:t>
          </a:r>
          <a:endParaRPr lang="en-US" sz="1100" kern="1200"/>
        </a:p>
      </dsp:txBody>
      <dsp:txXfrm>
        <a:off x="4255904" y="0"/>
        <a:ext cx="1349743" cy="787350"/>
      </dsp:txXfrm>
    </dsp:sp>
    <dsp:sp modelId="{1F29B29C-CDE0-4B16-8929-81941E88A0C3}">
      <dsp:nvSpPr>
        <dsp:cNvPr id="0" name=""/>
        <dsp:cNvSpPr/>
      </dsp:nvSpPr>
      <dsp:spPr>
        <a:xfrm>
          <a:off x="3918468" y="393675"/>
          <a:ext cx="3374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EECF-0789-446A-B43D-4B54EE2F5ACE}">
      <dsp:nvSpPr>
        <dsp:cNvPr id="0" name=""/>
        <dsp:cNvSpPr/>
      </dsp:nvSpPr>
      <dsp:spPr>
        <a:xfrm rot="5400000">
          <a:off x="2258958" y="591412"/>
          <a:ext cx="1855447" cy="146087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B0924-23E7-42BD-BFF1-F5B0C5DCDEDA}">
      <dsp:nvSpPr>
        <dsp:cNvPr id="0" name=""/>
        <dsp:cNvSpPr/>
      </dsp:nvSpPr>
      <dsp:spPr>
        <a:xfrm>
          <a:off x="4255904" y="787350"/>
          <a:ext cx="1349743" cy="7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 smtClean="0"/>
            <a:t>Expo</a:t>
          </a:r>
          <a:r>
            <a:rPr lang="en-US" sz="1100" b="0" i="0" kern="1200" baseline="0" smtClean="0"/>
            <a:t> atau </a:t>
          </a:r>
          <a:r>
            <a:rPr lang="en-US" sz="1100" b="1" i="0" kern="1200" baseline="0" smtClean="0"/>
            <a:t>Snack</a:t>
          </a:r>
          <a:r>
            <a:rPr lang="en-US" sz="1100" b="0" i="0" kern="1200" baseline="0" smtClean="0"/>
            <a:t> untuk testing cepat di React Native.</a:t>
          </a:r>
          <a:endParaRPr lang="en-US" sz="1100" kern="1200"/>
        </a:p>
      </dsp:txBody>
      <dsp:txXfrm>
        <a:off x="4255904" y="787350"/>
        <a:ext cx="1349743" cy="787350"/>
      </dsp:txXfrm>
    </dsp:sp>
    <dsp:sp modelId="{69A68283-C48A-480F-A87B-4875B8CF949A}">
      <dsp:nvSpPr>
        <dsp:cNvPr id="0" name=""/>
        <dsp:cNvSpPr/>
      </dsp:nvSpPr>
      <dsp:spPr>
        <a:xfrm>
          <a:off x="3918468" y="1181025"/>
          <a:ext cx="3374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83223-50AF-4D00-8DD1-30F99D7B63FA}">
      <dsp:nvSpPr>
        <dsp:cNvPr id="0" name=""/>
        <dsp:cNvSpPr/>
      </dsp:nvSpPr>
      <dsp:spPr>
        <a:xfrm rot="5400000">
          <a:off x="2657223" y="1366480"/>
          <a:ext cx="1445845" cy="107394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4CCFD-98ED-4695-AD3D-04B02CE799E1}">
      <dsp:nvSpPr>
        <dsp:cNvPr id="0" name=""/>
        <dsp:cNvSpPr/>
      </dsp:nvSpPr>
      <dsp:spPr>
        <a:xfrm>
          <a:off x="4255904" y="1574700"/>
          <a:ext cx="1349743" cy="7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 smtClean="0"/>
            <a:t>React Native Paper</a:t>
          </a:r>
          <a:r>
            <a:rPr lang="en-US" sz="1100" b="0" i="0" kern="1200" baseline="0" smtClean="0"/>
            <a:t> atau </a:t>
          </a:r>
          <a:r>
            <a:rPr lang="en-US" sz="1100" b="1" i="0" kern="1200" baseline="0" smtClean="0"/>
            <a:t>NativeBase</a:t>
          </a:r>
          <a:r>
            <a:rPr lang="en-US" sz="1100" b="0" i="0" kern="1200" baseline="0" smtClean="0"/>
            <a:t> untuk komponen UI siap pakai.</a:t>
          </a:r>
          <a:endParaRPr lang="en-US" sz="1100" kern="1200"/>
        </a:p>
      </dsp:txBody>
      <dsp:txXfrm>
        <a:off x="4255904" y="1574700"/>
        <a:ext cx="1349743" cy="787350"/>
      </dsp:txXfrm>
    </dsp:sp>
    <dsp:sp modelId="{47CF814A-E1EA-4F8E-A67F-5ECA7F53AE79}">
      <dsp:nvSpPr>
        <dsp:cNvPr id="0" name=""/>
        <dsp:cNvSpPr/>
      </dsp:nvSpPr>
      <dsp:spPr>
        <a:xfrm>
          <a:off x="3918468" y="1968375"/>
          <a:ext cx="3374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DE6CE-343B-4B34-B020-767F24DF1160}">
      <dsp:nvSpPr>
        <dsp:cNvPr id="0" name=""/>
        <dsp:cNvSpPr/>
      </dsp:nvSpPr>
      <dsp:spPr>
        <a:xfrm rot="5400000">
          <a:off x="3055982" y="2140918"/>
          <a:ext cx="1033003" cy="68701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1759-9E41-4964-9AAC-FA2055C9FC70}">
      <dsp:nvSpPr>
        <dsp:cNvPr id="0" name=""/>
        <dsp:cNvSpPr/>
      </dsp:nvSpPr>
      <dsp:spPr>
        <a:xfrm>
          <a:off x="0" y="145302"/>
          <a:ext cx="1006065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Library komponen UI (Button, Card, AppBar, dsb.) bergaya Material Design.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Sudah konsisten, responsif, dan eye-catching.</a:t>
          </a:r>
          <a:endParaRPr lang="en-US" sz="1200" kern="1200"/>
        </a:p>
      </dsp:txBody>
      <dsp:txXfrm>
        <a:off x="0" y="145302"/>
        <a:ext cx="10060659" cy="584325"/>
      </dsp:txXfrm>
    </dsp:sp>
    <dsp:sp modelId="{F295B6ED-ED09-4A46-ABD4-3055E5CB2B01}">
      <dsp:nvSpPr>
        <dsp:cNvPr id="0" name=""/>
        <dsp:cNvSpPr/>
      </dsp:nvSpPr>
      <dsp:spPr>
        <a:xfrm>
          <a:off x="503032" y="41982"/>
          <a:ext cx="7042461" cy="206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React Native Paper</a:t>
          </a:r>
          <a:endParaRPr lang="en-US" sz="1200" kern="1200"/>
        </a:p>
      </dsp:txBody>
      <dsp:txXfrm>
        <a:off x="513119" y="52069"/>
        <a:ext cx="7022287" cy="186466"/>
      </dsp:txXfrm>
    </dsp:sp>
    <dsp:sp modelId="{AF7EF900-1FDD-4392-8765-49A8016F1E7F}">
      <dsp:nvSpPr>
        <dsp:cNvPr id="0" name=""/>
        <dsp:cNvSpPr/>
      </dsp:nvSpPr>
      <dsp:spPr>
        <a:xfrm>
          <a:off x="0" y="870747"/>
          <a:ext cx="10060659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12941"/>
              <a:satOff val="790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Komponen</a:t>
          </a:r>
          <a:r>
            <a:rPr lang="en-US" sz="1200" kern="1200" dirty="0" smtClean="0"/>
            <a:t> UI modular yang </a:t>
          </a:r>
          <a:r>
            <a:rPr lang="en-US" sz="1200" kern="1200" dirty="0" err="1" smtClean="0"/>
            <a:t>mudah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dikustomisasi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870747"/>
        <a:ext cx="10060659" cy="396900"/>
      </dsp:txXfrm>
    </dsp:sp>
    <dsp:sp modelId="{3A8E6B28-3EDE-4410-BABB-E53679242283}">
      <dsp:nvSpPr>
        <dsp:cNvPr id="0" name=""/>
        <dsp:cNvSpPr/>
      </dsp:nvSpPr>
      <dsp:spPr>
        <a:xfrm>
          <a:off x="503032" y="767427"/>
          <a:ext cx="7042461" cy="206640"/>
        </a:xfrm>
        <a:prstGeom prst="roundRect">
          <a:avLst/>
        </a:prstGeom>
        <a:solidFill>
          <a:schemeClr val="accent3">
            <a:hueOff val="512941"/>
            <a:satOff val="790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React Native Elements</a:t>
          </a:r>
          <a:endParaRPr lang="en-US" sz="1200" kern="1200"/>
        </a:p>
      </dsp:txBody>
      <dsp:txXfrm>
        <a:off x="513119" y="777514"/>
        <a:ext cx="7022287" cy="186466"/>
      </dsp:txXfrm>
    </dsp:sp>
    <dsp:sp modelId="{45E2EAF2-814D-485A-A0B9-13CDE535B539}">
      <dsp:nvSpPr>
        <dsp:cNvPr id="0" name=""/>
        <dsp:cNvSpPr/>
      </dsp:nvSpPr>
      <dsp:spPr>
        <a:xfrm>
          <a:off x="0" y="1408767"/>
          <a:ext cx="10060659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25881"/>
              <a:satOff val="1579"/>
              <a:lumOff val="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Library UI komplit, cocok buat aplikasi yang butuh desain konsisten dan modern.</a:t>
          </a:r>
          <a:endParaRPr lang="en-US" sz="1200" kern="1200"/>
        </a:p>
      </dsp:txBody>
      <dsp:txXfrm>
        <a:off x="0" y="1408767"/>
        <a:ext cx="10060659" cy="396900"/>
      </dsp:txXfrm>
    </dsp:sp>
    <dsp:sp modelId="{D4FC9420-8C37-47D5-AE18-A1BD2E4379A4}">
      <dsp:nvSpPr>
        <dsp:cNvPr id="0" name=""/>
        <dsp:cNvSpPr/>
      </dsp:nvSpPr>
      <dsp:spPr>
        <a:xfrm>
          <a:off x="503032" y="1305447"/>
          <a:ext cx="7042461" cy="206640"/>
        </a:xfrm>
        <a:prstGeom prst="roundRect">
          <a:avLst/>
        </a:prstGeom>
        <a:solidFill>
          <a:schemeClr val="accent3">
            <a:hueOff val="1025881"/>
            <a:satOff val="1579"/>
            <a:lumOff val="2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NativeBase</a:t>
          </a:r>
          <a:endParaRPr lang="en-US" sz="1200" kern="1200"/>
        </a:p>
      </dsp:txBody>
      <dsp:txXfrm>
        <a:off x="513119" y="1315534"/>
        <a:ext cx="7022287" cy="186466"/>
      </dsp:txXfrm>
    </dsp:sp>
    <dsp:sp modelId="{D015358D-2DA5-48A6-A7EF-797AA79E1FA5}">
      <dsp:nvSpPr>
        <dsp:cNvPr id="0" name=""/>
        <dsp:cNvSpPr/>
      </dsp:nvSpPr>
      <dsp:spPr>
        <a:xfrm>
          <a:off x="0" y="1946787"/>
          <a:ext cx="10060659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38822"/>
              <a:satOff val="2369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Untuk animasi JSON ringan dan keren di aplikasi.</a:t>
          </a:r>
          <a:endParaRPr lang="en-US" sz="1200" kern="1200"/>
        </a:p>
      </dsp:txBody>
      <dsp:txXfrm>
        <a:off x="0" y="1946787"/>
        <a:ext cx="10060659" cy="396900"/>
      </dsp:txXfrm>
    </dsp:sp>
    <dsp:sp modelId="{204FD1D8-1659-453F-9327-708AE56C2853}">
      <dsp:nvSpPr>
        <dsp:cNvPr id="0" name=""/>
        <dsp:cNvSpPr/>
      </dsp:nvSpPr>
      <dsp:spPr>
        <a:xfrm>
          <a:off x="503032" y="1843467"/>
          <a:ext cx="7042461" cy="206640"/>
        </a:xfrm>
        <a:prstGeom prst="roundRect">
          <a:avLst/>
        </a:prstGeom>
        <a:solidFill>
          <a:schemeClr val="accent3">
            <a:hueOff val="1538822"/>
            <a:satOff val="236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Lottie for React Native</a:t>
          </a:r>
          <a:endParaRPr lang="en-US" sz="1200" kern="1200"/>
        </a:p>
      </dsp:txBody>
      <dsp:txXfrm>
        <a:off x="513119" y="1853554"/>
        <a:ext cx="7022287" cy="186466"/>
      </dsp:txXfrm>
    </dsp:sp>
    <dsp:sp modelId="{2798417F-F29C-45AB-BF11-C8FB63C0BD56}">
      <dsp:nvSpPr>
        <dsp:cNvPr id="0" name=""/>
        <dsp:cNvSpPr/>
      </dsp:nvSpPr>
      <dsp:spPr>
        <a:xfrm>
          <a:off x="0" y="2484807"/>
          <a:ext cx="10060659" cy="55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1763"/>
              <a:satOff val="3159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Untuk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membangun</a:t>
          </a:r>
          <a:r>
            <a:rPr lang="en-US" sz="1200" kern="1200" dirty="0" smtClean="0"/>
            <a:t> React Native apps </a:t>
          </a:r>
          <a:r>
            <a:rPr lang="en-US" sz="1200" kern="1200" dirty="0" err="1" smtClean="0"/>
            <a:t>dengan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mudah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tanpa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perlu</a:t>
          </a:r>
          <a:r>
            <a:rPr lang="en-US" sz="1200" kern="1200" dirty="0" smtClean="0"/>
            <a:t> setting </a:t>
          </a:r>
          <a:r>
            <a:rPr lang="en-US" sz="1200" kern="1200" dirty="0" err="1" smtClean="0"/>
            <a:t>rumit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sangat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cocok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untuk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pemula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sampai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menengah</a:t>
          </a:r>
          <a:r>
            <a:rPr lang="en-US" sz="1200" kern="1200" dirty="0" smtClean="0"/>
            <a:t>).</a:t>
          </a:r>
          <a:endParaRPr lang="en-US" sz="1200" kern="1200" dirty="0"/>
        </a:p>
      </dsp:txBody>
      <dsp:txXfrm>
        <a:off x="0" y="2484807"/>
        <a:ext cx="10060659" cy="551250"/>
      </dsp:txXfrm>
    </dsp:sp>
    <dsp:sp modelId="{0B9AC5F3-538F-47C9-BBC3-72BEAD9025CC}">
      <dsp:nvSpPr>
        <dsp:cNvPr id="0" name=""/>
        <dsp:cNvSpPr/>
      </dsp:nvSpPr>
      <dsp:spPr>
        <a:xfrm>
          <a:off x="503032" y="2381487"/>
          <a:ext cx="7042461" cy="206640"/>
        </a:xfrm>
        <a:prstGeom prst="roundRect">
          <a:avLst/>
        </a:prstGeom>
        <a:solidFill>
          <a:schemeClr val="accent3">
            <a:hueOff val="2051763"/>
            <a:satOff val="3159"/>
            <a:lumOff val="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Expo</a:t>
          </a:r>
          <a:endParaRPr lang="en-US" sz="1200" kern="1200"/>
        </a:p>
      </dsp:txBody>
      <dsp:txXfrm>
        <a:off x="513119" y="2391574"/>
        <a:ext cx="7022287" cy="186466"/>
      </dsp:txXfrm>
    </dsp:sp>
    <dsp:sp modelId="{1E17CCA7-8D98-4B13-B4FA-D8199CBCF17D}">
      <dsp:nvSpPr>
        <dsp:cNvPr id="0" name=""/>
        <dsp:cNvSpPr/>
      </dsp:nvSpPr>
      <dsp:spPr>
        <a:xfrm>
          <a:off x="0" y="3177176"/>
          <a:ext cx="10060659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64703"/>
              <a:satOff val="3948"/>
              <a:lumOff val="52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Untuk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mencari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gambar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ilustrasi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bebas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cipta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3177176"/>
        <a:ext cx="10060659" cy="396900"/>
      </dsp:txXfrm>
    </dsp:sp>
    <dsp:sp modelId="{F8A6ADEE-C93F-450C-B55D-53CA4C89A4B4}">
      <dsp:nvSpPr>
        <dsp:cNvPr id="0" name=""/>
        <dsp:cNvSpPr/>
      </dsp:nvSpPr>
      <dsp:spPr>
        <a:xfrm>
          <a:off x="503032" y="3073857"/>
          <a:ext cx="7042461" cy="206640"/>
        </a:xfrm>
        <a:prstGeom prst="roundRect">
          <a:avLst/>
        </a:prstGeom>
        <a:solidFill>
          <a:schemeClr val="accent3">
            <a:hueOff val="2564703"/>
            <a:satOff val="3948"/>
            <a:lumOff val="52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Unsplash</a:t>
          </a:r>
          <a:r>
            <a:rPr lang="en-US" sz="1200" b="1" kern="1200" dirty="0" smtClean="0"/>
            <a:t> / </a:t>
          </a:r>
          <a:r>
            <a:rPr lang="en-US" sz="1200" b="1" kern="1200" dirty="0" err="1" smtClean="0"/>
            <a:t>Pexels</a:t>
          </a:r>
          <a:r>
            <a:rPr lang="en-US" sz="1200" kern="1200" dirty="0" smtClean="0"/>
            <a:t>:</a:t>
          </a:r>
          <a:endParaRPr lang="en-US" sz="1200" kern="1200" dirty="0"/>
        </a:p>
      </dsp:txBody>
      <dsp:txXfrm>
        <a:off x="513119" y="3083944"/>
        <a:ext cx="7022287" cy="186466"/>
      </dsp:txXfrm>
    </dsp:sp>
    <dsp:sp modelId="{2BAC7E20-6780-45C8-B4E6-8350A5CF5E92}">
      <dsp:nvSpPr>
        <dsp:cNvPr id="0" name=""/>
        <dsp:cNvSpPr/>
      </dsp:nvSpPr>
      <dsp:spPr>
        <a:xfrm>
          <a:off x="0" y="3715196"/>
          <a:ext cx="10060659" cy="39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77644"/>
              <a:satOff val="473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819" tIns="145796" rIns="78081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Feather Icons</a:t>
          </a:r>
          <a:r>
            <a:rPr lang="en-US" sz="1200" kern="1200" dirty="0" smtClean="0"/>
            <a:t>, </a:t>
          </a:r>
          <a:r>
            <a:rPr lang="en-US" sz="1200" b="1" kern="1200" dirty="0" smtClean="0"/>
            <a:t>Material Icons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bisa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diakses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lewat</a:t>
          </a:r>
          <a:r>
            <a:rPr lang="en-US" sz="1200" kern="1200" dirty="0" smtClean="0"/>
            <a:t> react-native-vector-icons).</a:t>
          </a:r>
          <a:endParaRPr lang="en-US" sz="1200" kern="1200" dirty="0"/>
        </a:p>
      </dsp:txBody>
      <dsp:txXfrm>
        <a:off x="0" y="3715196"/>
        <a:ext cx="10060659" cy="396900"/>
      </dsp:txXfrm>
    </dsp:sp>
    <dsp:sp modelId="{B181F792-BEFA-453B-9C0E-BE332FEDD8E7}">
      <dsp:nvSpPr>
        <dsp:cNvPr id="0" name=""/>
        <dsp:cNvSpPr/>
      </dsp:nvSpPr>
      <dsp:spPr>
        <a:xfrm>
          <a:off x="503032" y="3611877"/>
          <a:ext cx="7042461" cy="206640"/>
        </a:xfrm>
        <a:prstGeom prst="roundRect">
          <a:avLst/>
        </a:prstGeom>
        <a:solidFill>
          <a:schemeClr val="accent3">
            <a:hueOff val="3077644"/>
            <a:satOff val="473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88" tIns="0" rIns="2661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Icon Packs</a:t>
          </a:r>
          <a:r>
            <a:rPr lang="en-US" sz="1200" kern="1200" smtClean="0"/>
            <a:t>:</a:t>
          </a:r>
          <a:endParaRPr lang="en-US" sz="1200" kern="1200"/>
        </a:p>
      </dsp:txBody>
      <dsp:txXfrm>
        <a:off x="513119" y="3621964"/>
        <a:ext cx="7022287" cy="186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EA4A-64DA-49F7-A9A5-A7C500F21710}">
      <dsp:nvSpPr>
        <dsp:cNvPr id="0" name=""/>
        <dsp:cNvSpPr/>
      </dsp:nvSpPr>
      <dsp:spPr>
        <a:xfrm>
          <a:off x="-4068600" y="-624482"/>
          <a:ext cx="4848280" cy="4848280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A5291-7887-417C-8FE5-E976BFA150FC}">
      <dsp:nvSpPr>
        <dsp:cNvPr id="0" name=""/>
        <dsp:cNvSpPr/>
      </dsp:nvSpPr>
      <dsp:spPr>
        <a:xfrm>
          <a:off x="408545" y="276715"/>
          <a:ext cx="9157467" cy="553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51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 smtClean="0"/>
            <a:t>Desain di Figma</a:t>
          </a:r>
          <a:r>
            <a:rPr lang="en-US" sz="2100" b="0" i="0" kern="1200" baseline="0" smtClean="0"/>
            <a:t> → Buat wireframe &amp; prototyping.</a:t>
          </a:r>
          <a:endParaRPr lang="en-US" sz="2100" kern="1200"/>
        </a:p>
      </dsp:txBody>
      <dsp:txXfrm>
        <a:off x="408545" y="276715"/>
        <a:ext cx="9157467" cy="553718"/>
      </dsp:txXfrm>
    </dsp:sp>
    <dsp:sp modelId="{2D8FB86E-FE38-4C7E-B08C-CF88369D51A1}">
      <dsp:nvSpPr>
        <dsp:cNvPr id="0" name=""/>
        <dsp:cNvSpPr/>
      </dsp:nvSpPr>
      <dsp:spPr>
        <a:xfrm>
          <a:off x="62471" y="207500"/>
          <a:ext cx="692148" cy="692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03D12-BF11-4DF9-9818-789D2D909D7F}">
      <dsp:nvSpPr>
        <dsp:cNvPr id="0" name=""/>
        <dsp:cNvSpPr/>
      </dsp:nvSpPr>
      <dsp:spPr>
        <a:xfrm>
          <a:off x="726005" y="1107437"/>
          <a:ext cx="8840008" cy="553718"/>
        </a:xfrm>
        <a:prstGeom prst="rect">
          <a:avLst/>
        </a:prstGeom>
        <a:solidFill>
          <a:schemeClr val="accent4">
            <a:hueOff val="1707026"/>
            <a:satOff val="15480"/>
            <a:lumOff val="6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51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 smtClean="0"/>
            <a:t>Implementasi di React Native</a:t>
          </a:r>
          <a:r>
            <a:rPr lang="en-US" sz="2100" b="0" i="0" kern="1200" baseline="0" smtClean="0"/>
            <a:t> → Pakai Expo + React Native Paper.</a:t>
          </a:r>
          <a:endParaRPr lang="en-US" sz="2100" kern="1200"/>
        </a:p>
      </dsp:txBody>
      <dsp:txXfrm>
        <a:off x="726005" y="1107437"/>
        <a:ext cx="8840008" cy="553718"/>
      </dsp:txXfrm>
    </dsp:sp>
    <dsp:sp modelId="{BEBE8AA6-8074-4C5B-9110-90430AF87F67}">
      <dsp:nvSpPr>
        <dsp:cNvPr id="0" name=""/>
        <dsp:cNvSpPr/>
      </dsp:nvSpPr>
      <dsp:spPr>
        <a:xfrm>
          <a:off x="379931" y="1038222"/>
          <a:ext cx="692148" cy="692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707026"/>
              <a:satOff val="15480"/>
              <a:lumOff val="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C0228-4ECE-4938-B788-A9C1BEF823F4}">
      <dsp:nvSpPr>
        <dsp:cNvPr id="0" name=""/>
        <dsp:cNvSpPr/>
      </dsp:nvSpPr>
      <dsp:spPr>
        <a:xfrm>
          <a:off x="726005" y="1938159"/>
          <a:ext cx="8840008" cy="553718"/>
        </a:xfrm>
        <a:prstGeom prst="rect">
          <a:avLst/>
        </a:prstGeom>
        <a:solidFill>
          <a:schemeClr val="accent4">
            <a:hueOff val="3414053"/>
            <a:satOff val="30959"/>
            <a:lumOff val="1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51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 smtClean="0"/>
            <a:t>Tambahkan Animasi</a:t>
          </a:r>
          <a:r>
            <a:rPr lang="en-US" sz="2100" b="0" i="0" kern="1200" baseline="0" smtClean="0"/>
            <a:t> → Pakai Lottie.</a:t>
          </a:r>
          <a:endParaRPr lang="en-US" sz="2100" kern="1200"/>
        </a:p>
      </dsp:txBody>
      <dsp:txXfrm>
        <a:off x="726005" y="1938159"/>
        <a:ext cx="8840008" cy="553718"/>
      </dsp:txXfrm>
    </dsp:sp>
    <dsp:sp modelId="{BEB2CF06-70A4-4BD4-94F6-A84B08136EA0}">
      <dsp:nvSpPr>
        <dsp:cNvPr id="0" name=""/>
        <dsp:cNvSpPr/>
      </dsp:nvSpPr>
      <dsp:spPr>
        <a:xfrm>
          <a:off x="379931" y="1868944"/>
          <a:ext cx="692148" cy="692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14053"/>
              <a:satOff val="30959"/>
              <a:lumOff val="1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3A73F-6A09-470E-A039-D47EA30D6C3D}">
      <dsp:nvSpPr>
        <dsp:cNvPr id="0" name=""/>
        <dsp:cNvSpPr/>
      </dsp:nvSpPr>
      <dsp:spPr>
        <a:xfrm>
          <a:off x="408545" y="2768881"/>
          <a:ext cx="9157467" cy="553718"/>
        </a:xfrm>
        <a:prstGeom prst="rect">
          <a:avLst/>
        </a:prstGeom>
        <a:solidFill>
          <a:schemeClr val="accent4">
            <a:hueOff val="5121079"/>
            <a:satOff val="46439"/>
            <a:lumOff val="1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51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 smtClean="0"/>
            <a:t>Optimasi UI</a:t>
          </a:r>
          <a:r>
            <a:rPr lang="en-US" sz="2100" b="0" i="0" kern="1200" baseline="0" smtClean="0"/>
            <a:t> → Responsif dan testing di berbagai device.</a:t>
          </a:r>
          <a:endParaRPr lang="en-US" sz="2100" kern="1200"/>
        </a:p>
      </dsp:txBody>
      <dsp:txXfrm>
        <a:off x="408545" y="2768881"/>
        <a:ext cx="9157467" cy="553718"/>
      </dsp:txXfrm>
    </dsp:sp>
    <dsp:sp modelId="{36C9BA93-ED04-49F1-9271-8BD7A67F6217}">
      <dsp:nvSpPr>
        <dsp:cNvPr id="0" name=""/>
        <dsp:cNvSpPr/>
      </dsp:nvSpPr>
      <dsp:spPr>
        <a:xfrm>
          <a:off x="62471" y="2699666"/>
          <a:ext cx="692148" cy="6921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21079"/>
              <a:satOff val="46439"/>
              <a:lumOff val="1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1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2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7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9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7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5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Membuat</a:t>
            </a:r>
            <a:r>
              <a:rPr lang="en-US" sz="4800" dirty="0" smtClean="0"/>
              <a:t> </a:t>
            </a:r>
            <a:r>
              <a:rPr lang="en-US" sz="4800" dirty="0" err="1" smtClean="0"/>
              <a:t>Desain</a:t>
            </a:r>
            <a:r>
              <a:rPr lang="en-US" sz="4800" dirty="0" smtClean="0"/>
              <a:t> </a:t>
            </a:r>
            <a:r>
              <a:rPr lang="en-US" sz="4800" dirty="0" err="1" smtClean="0"/>
              <a:t>Tampilan</a:t>
            </a:r>
            <a:r>
              <a:rPr lang="en-US" sz="4800" dirty="0" smtClean="0"/>
              <a:t> yang Eye Catching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Taufiq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6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 Kita </a:t>
            </a:r>
            <a:r>
              <a:rPr lang="en-US" dirty="0" err="1" smtClean="0"/>
              <a:t>Praktek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Eye-Catching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6039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23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Efektif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395178"/>
              </p:ext>
            </p:extLst>
          </p:nvPr>
        </p:nvGraphicFramePr>
        <p:xfrm>
          <a:off x="680321" y="2336873"/>
          <a:ext cx="1061445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99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Komponen UI yang Sederhana tapi </a:t>
            </a:r>
            <a:r>
              <a:rPr lang="sv-SE" b="1" dirty="0" smtClean="0"/>
              <a:t>Menarik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35226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2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Ringan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00680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6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Responsif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Adaptif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15462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7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</a:t>
            </a:r>
            <a:r>
              <a:rPr lang="en-US" b="1" dirty="0" err="1"/>
              <a:t>Pendukung</a:t>
            </a:r>
            <a:r>
              <a:rPr lang="en-US" b="1" dirty="0"/>
              <a:t> </a:t>
            </a:r>
            <a:r>
              <a:rPr lang="en-US" b="1" dirty="0" err="1" smtClean="0"/>
              <a:t>Desain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28381"/>
              </p:ext>
            </p:extLst>
          </p:nvPr>
        </p:nvGraphicFramePr>
        <p:xfrm>
          <a:off x="680321" y="2336873"/>
          <a:ext cx="671215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43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di React Native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68425"/>
              </p:ext>
            </p:extLst>
          </p:nvPr>
        </p:nvGraphicFramePr>
        <p:xfrm>
          <a:off x="680321" y="2336872"/>
          <a:ext cx="10060659" cy="415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16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Rekomendasi</a:t>
            </a:r>
            <a:r>
              <a:rPr lang="en-US" b="1" dirty="0"/>
              <a:t> Workflow </a:t>
            </a:r>
            <a:r>
              <a:rPr lang="en-US" b="1" dirty="0" err="1"/>
              <a:t>Sederhana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47989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8955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443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Membuat Desain Tampilan yang Eye Catching</vt:lpstr>
      <vt:lpstr>Pahami Prinsip Dasar Desain Eye-Catching</vt:lpstr>
      <vt:lpstr>Gunakan Warna Secara Efektif</vt:lpstr>
      <vt:lpstr>Komponen UI yang Sederhana tapi Menarik</vt:lpstr>
      <vt:lpstr>Gunakan Animasi Ringan</vt:lpstr>
      <vt:lpstr>Responsif dan Adaptif</vt:lpstr>
      <vt:lpstr>Tools Pendukung Desain</vt:lpstr>
      <vt:lpstr>Tools untuk Membantu Implementasi di React Native</vt:lpstr>
      <vt:lpstr>Rekomendasi Workflow Sederhana:</vt:lpstr>
      <vt:lpstr>Mari Kita Praktek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Desain Tampilan yang Eye Catching</dc:title>
  <dc:creator>D3stikom</dc:creator>
  <cp:lastModifiedBy>D3stikom</cp:lastModifiedBy>
  <cp:revision>5</cp:revision>
  <dcterms:created xsi:type="dcterms:W3CDTF">2025-04-29T03:18:10Z</dcterms:created>
  <dcterms:modified xsi:type="dcterms:W3CDTF">2025-04-29T03:40:46Z</dcterms:modified>
</cp:coreProperties>
</file>