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710E-B13F-2640-B308-9598723A9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Flutter dan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07610-C046-0138-E1BC-BEB67E7CC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Taufiq</a:t>
            </a:r>
          </a:p>
        </p:txBody>
      </p:sp>
    </p:spTree>
    <p:extLst>
      <p:ext uri="{BB962C8B-B14F-4D97-AF65-F5344CB8AC3E}">
        <p14:creationId xmlns:p14="http://schemas.microsoft.com/office/powerpoint/2010/main" val="42163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BDF9-74A7-9195-4956-BAAD8D99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DB39-85EC-23CB-2CC1-854B8B11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    $connection = new </a:t>
            </a:r>
            <a:r>
              <a:rPr lang="en-US" dirty="0" err="1"/>
              <a:t>mysqli</a:t>
            </a:r>
            <a:r>
              <a:rPr lang="en-US" dirty="0"/>
              <a:t>("localhost", "root", "", “</a:t>
            </a:r>
            <a:r>
              <a:rPr lang="en-US" dirty="0" err="1"/>
              <a:t>note_app</a:t>
            </a:r>
            <a:r>
              <a:rPr lang="en-US" dirty="0"/>
              <a:t>");</a:t>
            </a:r>
          </a:p>
          <a:p>
            <a:r>
              <a:rPr lang="en-US" dirty="0"/>
              <a:t>    $title      = $_POST['title']; </a:t>
            </a:r>
          </a:p>
          <a:p>
            <a:r>
              <a:rPr lang="en-US" dirty="0"/>
              <a:t>    $content    = $_POST['content'];</a:t>
            </a:r>
          </a:p>
          <a:p>
            <a:r>
              <a:rPr lang="en-US" dirty="0"/>
              <a:t>    $id         = $_POST['id'];</a:t>
            </a:r>
          </a:p>
          <a:p>
            <a:r>
              <a:rPr lang="en-US" dirty="0"/>
              <a:t>    $result = </a:t>
            </a:r>
            <a:r>
              <a:rPr lang="en-US" dirty="0" err="1"/>
              <a:t>mysqli_query</a:t>
            </a:r>
            <a:r>
              <a:rPr lang="en-US" dirty="0"/>
              <a:t>($connection, "update note set title='$title', content='$content' where id='$id'");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if($result){</a:t>
            </a:r>
          </a:p>
          <a:p>
            <a:r>
              <a:rPr lang="en-US" dirty="0"/>
              <a:t>        echo </a:t>
            </a:r>
            <a:r>
              <a:rPr lang="en-US" dirty="0" err="1"/>
              <a:t>json_encode</a:t>
            </a:r>
            <a:r>
              <a:rPr lang="en-US" dirty="0"/>
              <a:t>([</a:t>
            </a:r>
          </a:p>
          <a:p>
            <a:r>
              <a:rPr lang="en-US" dirty="0"/>
              <a:t>            'message' =&gt; 'Data edit successfully'</a:t>
            </a:r>
          </a:p>
          <a:p>
            <a:r>
              <a:rPr lang="en-US" dirty="0"/>
              <a:t>        ]);</a:t>
            </a:r>
          </a:p>
          <a:p>
            <a:r>
              <a:rPr lang="en-US" dirty="0"/>
              <a:t>    }else{</a:t>
            </a:r>
          </a:p>
          <a:p>
            <a:r>
              <a:rPr lang="en-US" dirty="0"/>
              <a:t>        echo </a:t>
            </a:r>
            <a:r>
              <a:rPr lang="en-US" dirty="0" err="1"/>
              <a:t>json_encode</a:t>
            </a:r>
            <a:r>
              <a:rPr lang="en-US" dirty="0"/>
              <a:t>([</a:t>
            </a:r>
          </a:p>
          <a:p>
            <a:r>
              <a:rPr lang="en-US" dirty="0"/>
              <a:t>            'message' =&gt; 'Data Failed to update'</a:t>
            </a:r>
          </a:p>
          <a:p>
            <a:r>
              <a:rPr lang="en-US" dirty="0"/>
              <a:t>        ]);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8153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BDF9-74A7-9195-4956-BAAD8D99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DB39-85EC-23CB-2CC1-854B8B11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    $connection = new </a:t>
            </a:r>
            <a:r>
              <a:rPr lang="en-US" sz="1400" dirty="0" err="1"/>
              <a:t>mysqli</a:t>
            </a:r>
            <a:r>
              <a:rPr lang="en-US" sz="1400" dirty="0"/>
              <a:t>("localhost", "root", "", “</a:t>
            </a:r>
            <a:r>
              <a:rPr lang="en-US" sz="1400" dirty="0" err="1"/>
              <a:t>note_app</a:t>
            </a:r>
            <a:r>
              <a:rPr lang="en-US" sz="1400" dirty="0"/>
              <a:t>");</a:t>
            </a:r>
          </a:p>
          <a:p>
            <a:r>
              <a:rPr lang="en-US" sz="1400" dirty="0"/>
              <a:t>    $id = $_POST['id'];</a:t>
            </a:r>
          </a:p>
          <a:p>
            <a:r>
              <a:rPr lang="en-US" sz="1400" dirty="0"/>
              <a:t>    $result = </a:t>
            </a:r>
            <a:r>
              <a:rPr lang="en-US" sz="1400" dirty="0" err="1"/>
              <a:t>mysqli_query</a:t>
            </a:r>
            <a:r>
              <a:rPr lang="en-US" sz="1400" dirty="0"/>
              <a:t>($connection, "delete from note where id=".$id);</a:t>
            </a:r>
          </a:p>
          <a:p>
            <a:r>
              <a:rPr lang="en-US" sz="1400" dirty="0"/>
              <a:t>    if($result){</a:t>
            </a:r>
          </a:p>
          <a:p>
            <a:r>
              <a:rPr lang="en-US" sz="1400" dirty="0"/>
              <a:t>        echo </a:t>
            </a:r>
            <a:r>
              <a:rPr lang="en-US" sz="1400" dirty="0" err="1"/>
              <a:t>json_encode</a:t>
            </a:r>
            <a:r>
              <a:rPr lang="en-US" sz="1400" dirty="0"/>
              <a:t>([</a:t>
            </a:r>
          </a:p>
          <a:p>
            <a:r>
              <a:rPr lang="en-US" sz="1400" dirty="0"/>
              <a:t>            'message' =&gt; 'Data delete successfully'</a:t>
            </a:r>
          </a:p>
          <a:p>
            <a:r>
              <a:rPr lang="en-US" sz="1400" dirty="0"/>
              <a:t>        ]);</a:t>
            </a:r>
          </a:p>
          <a:p>
            <a:r>
              <a:rPr lang="en-US" sz="1400" dirty="0"/>
              <a:t>    }else{</a:t>
            </a:r>
          </a:p>
          <a:p>
            <a:r>
              <a:rPr lang="en-US" sz="1400" dirty="0"/>
              <a:t>        echo </a:t>
            </a:r>
            <a:r>
              <a:rPr lang="en-US" sz="1400" dirty="0" err="1"/>
              <a:t>json_encode</a:t>
            </a:r>
            <a:r>
              <a:rPr lang="en-US" sz="1400" dirty="0"/>
              <a:t>([</a:t>
            </a:r>
          </a:p>
          <a:p>
            <a:r>
              <a:rPr lang="en-US" sz="1400" dirty="0"/>
              <a:t>            'message' =&gt; 'Data Failed to delete'</a:t>
            </a:r>
          </a:p>
          <a:p>
            <a:r>
              <a:rPr lang="en-US" sz="1400" dirty="0"/>
              <a:t>        ]);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6135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BDF9-74A7-9195-4956-BAAD8D99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detail.php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DB39-85EC-23CB-2CC1-854B8B11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r>
              <a:rPr lang="en-US" sz="1400" dirty="0"/>
              <a:t> </a:t>
            </a:r>
          </a:p>
          <a:p>
            <a:r>
              <a:rPr lang="en-US" sz="1400" dirty="0"/>
              <a:t>    $connection = new </a:t>
            </a:r>
            <a:r>
              <a:rPr lang="en-US" sz="1400" dirty="0" err="1"/>
              <a:t>mysqli</a:t>
            </a:r>
            <a:r>
              <a:rPr lang="en-US" sz="1400" dirty="0"/>
              <a:t>("localhost","root","",“</a:t>
            </a:r>
            <a:r>
              <a:rPr lang="en-US" sz="1400" dirty="0" err="1"/>
              <a:t>note_app</a:t>
            </a:r>
            <a:r>
              <a:rPr lang="en-US" sz="1400" dirty="0"/>
              <a:t>");</a:t>
            </a:r>
          </a:p>
          <a:p>
            <a:r>
              <a:rPr lang="en-US" sz="1400" dirty="0"/>
              <a:t>    $data       = </a:t>
            </a:r>
            <a:r>
              <a:rPr lang="en-US" sz="1400" dirty="0" err="1"/>
              <a:t>mysqli_query</a:t>
            </a:r>
            <a:r>
              <a:rPr lang="en-US" sz="1400" dirty="0"/>
              <a:t>($connection, "select * from note where id=".$_GET['id']);</a:t>
            </a:r>
          </a:p>
          <a:p>
            <a:r>
              <a:rPr lang="en-US" sz="1400" dirty="0"/>
              <a:t>    $data       = </a:t>
            </a:r>
            <a:r>
              <a:rPr lang="en-US" sz="1400" dirty="0" err="1"/>
              <a:t>mysqli_fetch_array</a:t>
            </a:r>
            <a:r>
              <a:rPr lang="en-US" sz="1400" dirty="0"/>
              <a:t>($data, MYSQLI_ASSOC);</a:t>
            </a:r>
          </a:p>
          <a:p>
            <a:endParaRPr lang="en-US" sz="1400" dirty="0"/>
          </a:p>
          <a:p>
            <a:r>
              <a:rPr lang="en-US" sz="1400" dirty="0"/>
              <a:t>    echo </a:t>
            </a:r>
            <a:r>
              <a:rPr lang="en-US" sz="1400" dirty="0" err="1"/>
              <a:t>json_encode</a:t>
            </a:r>
            <a:r>
              <a:rPr lang="en-US" sz="1400" dirty="0"/>
              <a:t>($data);</a:t>
            </a:r>
          </a:p>
        </p:txBody>
      </p:sp>
    </p:spTree>
    <p:extLst>
      <p:ext uri="{BB962C8B-B14F-4D97-AF65-F5344CB8AC3E}">
        <p14:creationId xmlns:p14="http://schemas.microsoft.com/office/powerpoint/2010/main" val="406273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F15F-698A-808B-033B-39A61439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1DC0-A3A8-CF3B-5C4E-B278F739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9DD6-6743-8514-9F9D-08B4647C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Macam-macam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19E1-6E74-F481-9B94-6A5C3E9C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Database = database yang </a:t>
            </a:r>
            <a:r>
              <a:rPr lang="en-US" dirty="0" err="1"/>
              <a:t>ikut</a:t>
            </a:r>
            <a:r>
              <a:rPr lang="en-US" dirty="0"/>
              <a:t> dalam aplikasi yang dapat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aplikasi contoh: </a:t>
            </a:r>
            <a:r>
              <a:rPr lang="en-US" dirty="0" err="1"/>
              <a:t>sqflite</a:t>
            </a:r>
            <a:endParaRPr lang="en-US" dirty="0"/>
          </a:p>
          <a:p>
            <a:r>
              <a:rPr lang="en-US" dirty="0"/>
              <a:t>Remote Database = database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ditempat</a:t>
            </a:r>
            <a:r>
              <a:rPr lang="en-US" dirty="0"/>
              <a:t> lain (server) dan dapat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yang </a:t>
            </a:r>
            <a:r>
              <a:rPr lang="en-US" dirty="0" err="1"/>
              <a:t>diberikan</a:t>
            </a:r>
            <a:r>
              <a:rPr lang="en-US" dirty="0"/>
              <a:t> akses untuk </a:t>
            </a:r>
            <a:r>
              <a:rPr lang="en-US" dirty="0" err="1"/>
              <a:t>melihatnya</a:t>
            </a:r>
            <a:r>
              <a:rPr lang="en-US" dirty="0"/>
              <a:t>. Contoh :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monggodb</a:t>
            </a:r>
            <a:r>
              <a:rPr lang="en-US" dirty="0"/>
              <a:t>, firebase, </a:t>
            </a:r>
            <a:r>
              <a:rPr lang="en-US" dirty="0" err="1"/>
              <a:t>supabase</a:t>
            </a:r>
            <a:r>
              <a:rPr lang="en-US" dirty="0"/>
              <a:t> </a:t>
            </a:r>
            <a:r>
              <a:rPr lang="en-US" dirty="0" err="1"/>
              <a:t>dll</a:t>
            </a:r>
            <a:endParaRPr lang="en-US" dirty="0"/>
          </a:p>
        </p:txBody>
      </p:sp>
      <p:pic>
        <p:nvPicPr>
          <p:cNvPr id="1026" name="Picture 2" descr="Difference Between Server and Database (with Comparison Chart) - Tech  Differences">
            <a:extLst>
              <a:ext uri="{FF2B5EF4-FFF2-40B4-BE49-F238E27FC236}">
                <a16:creationId xmlns:a16="http://schemas.microsoft.com/office/drawing/2014/main" id="{E4FF9A74-EC3F-D039-627B-C53D2F2EF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93" y="4355038"/>
            <a:ext cx="3803667" cy="20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53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9DD6-6743-8514-9F9D-08B4647C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Penggunaanya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06566-15C6-D833-56C6-2A8540C6C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19E1-6E74-F481-9B94-6A5C3E9C9C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aplikasi</a:t>
            </a:r>
          </a:p>
          <a:p>
            <a:r>
              <a:rPr lang="en-US" dirty="0" err="1"/>
              <a:t>Membebani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data </a:t>
            </a:r>
            <a:r>
              <a:rPr lang="en-US" dirty="0" err="1"/>
              <a:t>disimpan</a:t>
            </a:r>
            <a:r>
              <a:rPr lang="en-US" dirty="0"/>
              <a:t> dalam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/>
              <a:t>Tidak dapat </a:t>
            </a:r>
            <a:r>
              <a:rPr lang="en-US" dirty="0" err="1"/>
              <a:t>diakses</a:t>
            </a:r>
            <a:r>
              <a:rPr lang="en-US" dirty="0"/>
              <a:t> user lain</a:t>
            </a:r>
          </a:p>
          <a:p>
            <a:r>
              <a:rPr lang="en-US" dirty="0"/>
              <a:t>Tidak </a:t>
            </a:r>
            <a:r>
              <a:rPr lang="en-US" dirty="0" err="1"/>
              <a:t>butuh</a:t>
            </a:r>
            <a:r>
              <a:rPr lang="en-US" dirty="0"/>
              <a:t> backend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DDF93-94F0-A2E0-9D80-1D2337D0E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Remote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A3CE7-5781-0D55-B4C6-F085C23633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Dapat </a:t>
            </a:r>
            <a:r>
              <a:rPr lang="en-US" dirty="0" err="1"/>
              <a:t>diakses</a:t>
            </a:r>
            <a:r>
              <a:rPr lang="en-US" dirty="0"/>
              <a:t> oleh orang yang </a:t>
            </a:r>
            <a:r>
              <a:rPr lang="en-US" dirty="0" err="1"/>
              <a:t>diberikan</a:t>
            </a:r>
            <a:r>
              <a:rPr lang="en-US" dirty="0"/>
              <a:t> akses</a:t>
            </a:r>
          </a:p>
          <a:p>
            <a:r>
              <a:rPr lang="en-US" dirty="0"/>
              <a:t>Tidak </a:t>
            </a:r>
            <a:r>
              <a:rPr lang="en-US" dirty="0" err="1"/>
              <a:t>membebani</a:t>
            </a:r>
            <a:r>
              <a:rPr lang="en-US" dirty="0"/>
              <a:t> system </a:t>
            </a:r>
            <a:r>
              <a:rPr lang="en-US" dirty="0" err="1"/>
              <a:t>penyimpanan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.</a:t>
            </a:r>
          </a:p>
          <a:p>
            <a:r>
              <a:rPr lang="en-US" dirty="0"/>
              <a:t>Dapat </a:t>
            </a:r>
            <a:r>
              <a:rPr lang="en-US" dirty="0" err="1"/>
              <a:t>diakses</a:t>
            </a:r>
            <a:r>
              <a:rPr lang="en-US" dirty="0"/>
              <a:t> oleh user lain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akses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dinamis</a:t>
            </a:r>
            <a:endParaRPr lang="en-US" dirty="0"/>
          </a:p>
          <a:p>
            <a:r>
              <a:rPr lang="en-US" dirty="0" err="1"/>
              <a:t>Butuh</a:t>
            </a:r>
            <a:r>
              <a:rPr lang="en-US" dirty="0"/>
              <a:t>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7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222EE4-C3D2-5A77-9AAE-E3270E22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database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60B25A8-F887-0902-AADB-2ABBFEE6D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303" y="3613179"/>
            <a:ext cx="5687219" cy="226726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4AF439-E0A0-07AF-59D5-036E159E2842}"/>
              </a:ext>
            </a:extLst>
          </p:cNvPr>
          <p:cNvSpPr txBox="1"/>
          <p:nvPr/>
        </p:nvSpPr>
        <p:spPr>
          <a:xfrm>
            <a:off x="416859" y="2199699"/>
            <a:ext cx="193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 flutter</a:t>
            </a:r>
          </a:p>
          <a:p>
            <a:r>
              <a:rPr lang="en-US" dirty="0"/>
              <a:t>Back end PHP</a:t>
            </a:r>
          </a:p>
          <a:p>
            <a:r>
              <a:rPr lang="en-US" dirty="0"/>
              <a:t>Database 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4368D-A7ED-62FD-4E59-5FD56BC2F4DD}"/>
              </a:ext>
            </a:extLst>
          </p:cNvPr>
          <p:cNvSpPr txBox="1"/>
          <p:nvPr/>
        </p:nvSpPr>
        <p:spPr>
          <a:xfrm>
            <a:off x="3552106" y="2199699"/>
            <a:ext cx="30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 flutter</a:t>
            </a:r>
          </a:p>
          <a:p>
            <a:r>
              <a:rPr lang="en-US" dirty="0"/>
              <a:t>Back end </a:t>
            </a:r>
            <a:r>
              <a:rPr lang="en-US" dirty="0" err="1"/>
              <a:t>javascript</a:t>
            </a:r>
            <a:r>
              <a:rPr lang="en-US" dirty="0"/>
              <a:t> (</a:t>
            </a:r>
            <a:r>
              <a:rPr lang="en-US" dirty="0" err="1"/>
              <a:t>strapi</a:t>
            </a:r>
            <a:r>
              <a:rPr lang="en-US" dirty="0"/>
              <a:t>)</a:t>
            </a:r>
          </a:p>
          <a:p>
            <a:r>
              <a:rPr lang="en-US" dirty="0"/>
              <a:t>Database monggo/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8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AF24-43CB-4EE5-19AF-ACA47042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r>
              <a:rPr lang="en-US" dirty="0"/>
              <a:t> (Database)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633E-4D6F-D3F2-22DC-46520F6A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34174"/>
          </a:xfrm>
        </p:spPr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mysql</a:t>
            </a:r>
            <a:r>
              <a:rPr lang="en-US" dirty="0"/>
              <a:t> client contoh phpMyAdmin</a:t>
            </a:r>
          </a:p>
          <a:p>
            <a:r>
              <a:rPr lang="en-US" dirty="0" err="1"/>
              <a:t>Buatlah</a:t>
            </a:r>
            <a:r>
              <a:rPr lang="en-US" dirty="0"/>
              <a:t> database dengan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note_app</a:t>
            </a:r>
            <a:endParaRPr lang="en-US" dirty="0"/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dengan </a:t>
            </a:r>
            <a:r>
              <a:rPr lang="en-US" dirty="0" err="1"/>
              <a:t>nama</a:t>
            </a:r>
            <a:r>
              <a:rPr lang="en-US" dirty="0"/>
              <a:t> note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D3859-7418-5C2B-FD36-D1B5460DB0F1}"/>
              </a:ext>
            </a:extLst>
          </p:cNvPr>
          <p:cNvSpPr/>
          <p:nvPr/>
        </p:nvSpPr>
        <p:spPr>
          <a:xfrm>
            <a:off x="3550023" y="4223735"/>
            <a:ext cx="7288305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DATABASE </a:t>
            </a:r>
            <a:r>
              <a:rPr lang="en-US" dirty="0" err="1"/>
              <a:t>note_app</a:t>
            </a:r>
            <a:r>
              <a:rPr lang="en-US" dirty="0"/>
              <a:t>;</a:t>
            </a:r>
          </a:p>
          <a:p>
            <a:r>
              <a:rPr lang="en-US" dirty="0"/>
              <a:t>CREATE TABLE note (id int PRIMARY key AUTO_INCREMENT, title varchar(100), content text, date date);</a:t>
            </a:r>
          </a:p>
        </p:txBody>
      </p:sp>
    </p:spTree>
    <p:extLst>
      <p:ext uri="{BB962C8B-B14F-4D97-AF65-F5344CB8AC3E}">
        <p14:creationId xmlns:p14="http://schemas.microsoft.com/office/powerpoint/2010/main" val="41124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C12F-A474-75A1-84D0-8BB1BCB3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48B4-7C48-BB10-79AB-80DDE294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project di </a:t>
            </a:r>
            <a:r>
              <a:rPr lang="en-US" dirty="0" err="1"/>
              <a:t>htdocs</a:t>
            </a:r>
            <a:r>
              <a:rPr lang="en-US" dirty="0"/>
              <a:t> dengan </a:t>
            </a:r>
            <a:r>
              <a:rPr lang="en-US" dirty="0" err="1"/>
              <a:t>nama</a:t>
            </a:r>
            <a:r>
              <a:rPr lang="en-US" dirty="0"/>
              <a:t> note</a:t>
            </a:r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file berikut:</a:t>
            </a:r>
          </a:p>
          <a:p>
            <a:pPr lvl="1"/>
            <a:r>
              <a:rPr lang="en-US" dirty="0" err="1"/>
              <a:t>list.php</a:t>
            </a:r>
            <a:endParaRPr lang="en-US" dirty="0"/>
          </a:p>
          <a:p>
            <a:pPr lvl="1"/>
            <a:r>
              <a:rPr lang="en-US" dirty="0" err="1"/>
              <a:t>create.php</a:t>
            </a:r>
            <a:endParaRPr lang="en-US" dirty="0"/>
          </a:p>
          <a:p>
            <a:pPr lvl="1"/>
            <a:r>
              <a:rPr lang="en-US" dirty="0" err="1"/>
              <a:t>update.php</a:t>
            </a:r>
            <a:endParaRPr lang="en-US" dirty="0"/>
          </a:p>
          <a:p>
            <a:pPr lvl="1"/>
            <a:r>
              <a:rPr lang="en-US" dirty="0" err="1"/>
              <a:t>delete.php</a:t>
            </a:r>
            <a:endParaRPr lang="en-US" dirty="0"/>
          </a:p>
          <a:p>
            <a:pPr lvl="1"/>
            <a:r>
              <a:rPr lang="en-US" dirty="0" err="1"/>
              <a:t>detail.php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CB7D8-7C1B-19B4-E747-8FA7D700E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070" y="3361765"/>
            <a:ext cx="20291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BDF9-74A7-9195-4956-BAAD8D99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DB39-85EC-23CB-2CC1-854B8B11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$connection = new </a:t>
            </a:r>
            <a:r>
              <a:rPr lang="en-US" dirty="0" err="1"/>
              <a:t>mysqli</a:t>
            </a:r>
            <a:r>
              <a:rPr lang="en-US" dirty="0"/>
              <a:t>("localhost","root","",“</a:t>
            </a:r>
            <a:r>
              <a:rPr lang="en-US" dirty="0" err="1"/>
              <a:t>note_app</a:t>
            </a:r>
            <a:r>
              <a:rPr lang="en-US" dirty="0"/>
              <a:t>");</a:t>
            </a:r>
          </a:p>
          <a:p>
            <a:r>
              <a:rPr lang="en-US" dirty="0"/>
              <a:t>    $data       = </a:t>
            </a:r>
            <a:r>
              <a:rPr lang="en-US" dirty="0" err="1"/>
              <a:t>mysqli_query</a:t>
            </a:r>
            <a:r>
              <a:rPr lang="en-US" dirty="0"/>
              <a:t>($connection, "select * from note");</a:t>
            </a:r>
          </a:p>
          <a:p>
            <a:r>
              <a:rPr lang="en-US" dirty="0"/>
              <a:t>    $data       = </a:t>
            </a:r>
            <a:r>
              <a:rPr lang="en-US" dirty="0" err="1"/>
              <a:t>mysqli_fetch_all</a:t>
            </a:r>
            <a:r>
              <a:rPr lang="en-US" dirty="0"/>
              <a:t>($data, MYSQLI_ASSOC);</a:t>
            </a:r>
          </a:p>
          <a:p>
            <a:endParaRPr lang="en-US" dirty="0"/>
          </a:p>
          <a:p>
            <a:r>
              <a:rPr lang="en-US" dirty="0"/>
              <a:t>    echo </a:t>
            </a:r>
            <a:r>
              <a:rPr lang="en-US" dirty="0" err="1"/>
              <a:t>json_encode</a:t>
            </a:r>
            <a:r>
              <a:rPr lang="en-US" dirty="0"/>
              <a:t>($data);</a:t>
            </a:r>
          </a:p>
        </p:txBody>
      </p:sp>
    </p:spTree>
    <p:extLst>
      <p:ext uri="{BB962C8B-B14F-4D97-AF65-F5344CB8AC3E}">
        <p14:creationId xmlns:p14="http://schemas.microsoft.com/office/powerpoint/2010/main" val="33087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BDF9-74A7-9195-4956-BAAD8D99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DB39-85EC-23CB-2CC1-854B8B11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    $connection = new </a:t>
            </a:r>
            <a:r>
              <a:rPr lang="en-US" dirty="0" err="1"/>
              <a:t>mysqli</a:t>
            </a:r>
            <a:r>
              <a:rPr lang="en-US" dirty="0"/>
              <a:t>("localhost", "root", "", “</a:t>
            </a:r>
            <a:r>
              <a:rPr lang="en-US" dirty="0" err="1"/>
              <a:t>note_app</a:t>
            </a:r>
            <a:r>
              <a:rPr lang="en-US" dirty="0"/>
              <a:t>");</a:t>
            </a:r>
          </a:p>
          <a:p>
            <a:r>
              <a:rPr lang="en-US" dirty="0"/>
              <a:t>    $title      = $_POST['title']; </a:t>
            </a:r>
          </a:p>
          <a:p>
            <a:r>
              <a:rPr lang="en-US" dirty="0"/>
              <a:t>    $content    = $_POST['content'];</a:t>
            </a:r>
          </a:p>
          <a:p>
            <a:r>
              <a:rPr lang="en-US" dirty="0"/>
              <a:t>    $date       = date('Y-m-d');</a:t>
            </a:r>
          </a:p>
          <a:p>
            <a:r>
              <a:rPr lang="en-US" dirty="0"/>
              <a:t>    $result = </a:t>
            </a:r>
            <a:r>
              <a:rPr lang="en-US" dirty="0" err="1"/>
              <a:t>mysqli_query</a:t>
            </a:r>
            <a:r>
              <a:rPr lang="en-US" dirty="0"/>
              <a:t>($connection, "insert into note set title='$title', content='$content', date='$date'");</a:t>
            </a:r>
          </a:p>
          <a:p>
            <a:r>
              <a:rPr lang="en-US" dirty="0"/>
              <a:t>    if($result){</a:t>
            </a:r>
          </a:p>
          <a:p>
            <a:r>
              <a:rPr lang="en-US" dirty="0"/>
              <a:t>        echo </a:t>
            </a:r>
            <a:r>
              <a:rPr lang="en-US" dirty="0" err="1"/>
              <a:t>json_encode</a:t>
            </a:r>
            <a:r>
              <a:rPr lang="en-US" dirty="0"/>
              <a:t>([</a:t>
            </a:r>
          </a:p>
          <a:p>
            <a:r>
              <a:rPr lang="en-US" dirty="0"/>
              <a:t>            'message' =&gt; 'Data input successfully'</a:t>
            </a:r>
          </a:p>
          <a:p>
            <a:r>
              <a:rPr lang="en-US" dirty="0"/>
              <a:t>        ]);</a:t>
            </a:r>
          </a:p>
          <a:p>
            <a:r>
              <a:rPr lang="en-US" dirty="0"/>
              <a:t>    }else{</a:t>
            </a:r>
          </a:p>
          <a:p>
            <a:r>
              <a:rPr lang="en-US" dirty="0"/>
              <a:t>        echo </a:t>
            </a:r>
            <a:r>
              <a:rPr lang="en-US" dirty="0" err="1"/>
              <a:t>json_encode</a:t>
            </a:r>
            <a:r>
              <a:rPr lang="en-US" dirty="0"/>
              <a:t>([</a:t>
            </a:r>
          </a:p>
          <a:p>
            <a:r>
              <a:rPr lang="en-US" dirty="0"/>
              <a:t>            'message' =&gt; 'Data Failed to input'</a:t>
            </a:r>
          </a:p>
          <a:p>
            <a:r>
              <a:rPr lang="en-US" dirty="0"/>
              <a:t>        ]);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112972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70</TotalTime>
  <Words>677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Flutter dan Database</vt:lpstr>
      <vt:lpstr>PowerPoint Presentation</vt:lpstr>
      <vt:lpstr>Macam-macam Database</vt:lpstr>
      <vt:lpstr>Perbedaan Penggunaanya</vt:lpstr>
      <vt:lpstr>Remote database</vt:lpstr>
      <vt:lpstr>Langkah-Langkah pembuatan (Database)</vt:lpstr>
      <vt:lpstr>Backend</vt:lpstr>
      <vt:lpstr>List.php</vt:lpstr>
      <vt:lpstr>create.php</vt:lpstr>
      <vt:lpstr>update.php</vt:lpstr>
      <vt:lpstr>delete.php</vt:lpstr>
      <vt:lpstr>detail.php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dan Database</dc:title>
  <dc:creator>Manajemen Informatika</dc:creator>
  <cp:lastModifiedBy>Prodi D3 MI</cp:lastModifiedBy>
  <cp:revision>2</cp:revision>
  <dcterms:created xsi:type="dcterms:W3CDTF">2022-12-19T03:40:17Z</dcterms:created>
  <dcterms:modified xsi:type="dcterms:W3CDTF">2022-12-19T05:11:39Z</dcterms:modified>
</cp:coreProperties>
</file>