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70" r:id="rId3"/>
    <p:sldId id="276" r:id="rId4"/>
    <p:sldId id="294" r:id="rId5"/>
    <p:sldId id="295" r:id="rId6"/>
    <p:sldId id="296" r:id="rId7"/>
    <p:sldId id="321" r:id="rId8"/>
    <p:sldId id="319" r:id="rId9"/>
    <p:sldId id="320" r:id="rId10"/>
    <p:sldId id="327" r:id="rId11"/>
    <p:sldId id="301" r:id="rId12"/>
    <p:sldId id="328" r:id="rId13"/>
    <p:sldId id="332" r:id="rId14"/>
    <p:sldId id="330" r:id="rId15"/>
    <p:sldId id="329" r:id="rId16"/>
    <p:sldId id="307" r:id="rId17"/>
    <p:sldId id="299" r:id="rId18"/>
    <p:sldId id="334" r:id="rId19"/>
    <p:sldId id="304" r:id="rId20"/>
    <p:sldId id="302" r:id="rId21"/>
    <p:sldId id="305" r:id="rId22"/>
    <p:sldId id="306" r:id="rId23"/>
    <p:sldId id="323" r:id="rId24"/>
    <p:sldId id="313" r:id="rId25"/>
    <p:sldId id="325" r:id="rId26"/>
    <p:sldId id="316" r:id="rId27"/>
    <p:sldId id="335" r:id="rId28"/>
    <p:sldId id="309" r:id="rId29"/>
    <p:sldId id="310" r:id="rId30"/>
    <p:sldId id="324" r:id="rId31"/>
    <p:sldId id="32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 varScale="1">
        <p:scale>
          <a:sx n="68" d="100"/>
          <a:sy n="68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04153-60B1-4229-A6E1-93A04BA89D42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16705E8-C8F7-46C2-B743-2B260442D35F}">
      <dgm:prSet phldrT="[文字]" custT="1"/>
      <dgm:spPr/>
      <dgm:t>
        <a:bodyPr/>
        <a:lstStyle/>
        <a:p>
          <a:r>
            <a:rPr lang="en-US" altLang="zh-TW" sz="1600" b="1" dirty="0"/>
            <a:t>Argument</a:t>
          </a:r>
          <a:endParaRPr lang="zh-TW" altLang="en-US" sz="1600" b="1" dirty="0"/>
        </a:p>
      </dgm:t>
    </dgm:pt>
    <dgm:pt modelId="{EE257192-B058-46B1-ABAF-0455F0381023}" type="parTrans" cxnId="{EA99AC5D-827D-4867-8B4A-8BFBE792C8CC}">
      <dgm:prSet/>
      <dgm:spPr/>
      <dgm:t>
        <a:bodyPr/>
        <a:lstStyle/>
        <a:p>
          <a:endParaRPr lang="zh-TW" altLang="en-US" sz="1600" b="1"/>
        </a:p>
      </dgm:t>
    </dgm:pt>
    <dgm:pt modelId="{A8590017-ACC0-4F93-A99A-B0F34D1F33BA}" type="sibTrans" cxnId="{EA99AC5D-827D-4867-8B4A-8BFBE792C8CC}">
      <dgm:prSet/>
      <dgm:spPr/>
      <dgm:t>
        <a:bodyPr/>
        <a:lstStyle/>
        <a:p>
          <a:endParaRPr lang="zh-TW" altLang="en-US" sz="1600" b="1"/>
        </a:p>
      </dgm:t>
    </dgm:pt>
    <dgm:pt modelId="{4708649C-8EE9-4D61-A06C-79E1AAD520A9}">
      <dgm:prSet phldrT="[文字]" custT="1"/>
      <dgm:spPr/>
      <dgm:t>
        <a:bodyPr/>
        <a:lstStyle/>
        <a:p>
          <a:r>
            <a:rPr lang="en-US" altLang="zh-TW" sz="1600" b="1" dirty="0"/>
            <a:t>Analyzing</a:t>
          </a:r>
          <a:endParaRPr lang="zh-TW" altLang="en-US" sz="1600" b="1" dirty="0"/>
        </a:p>
      </dgm:t>
    </dgm:pt>
    <dgm:pt modelId="{4BBEC1D7-D198-4336-AC30-E4A1290D6355}" type="parTrans" cxnId="{000932D7-3516-4B19-9EF0-08AE00EBE79A}">
      <dgm:prSet/>
      <dgm:spPr/>
      <dgm:t>
        <a:bodyPr/>
        <a:lstStyle/>
        <a:p>
          <a:endParaRPr lang="zh-TW" altLang="en-US" sz="1600" b="1"/>
        </a:p>
      </dgm:t>
    </dgm:pt>
    <dgm:pt modelId="{3F77B8B1-CD39-46FC-8C3A-89C5356885BD}" type="sibTrans" cxnId="{000932D7-3516-4B19-9EF0-08AE00EBE79A}">
      <dgm:prSet/>
      <dgm:spPr/>
      <dgm:t>
        <a:bodyPr/>
        <a:lstStyle/>
        <a:p>
          <a:endParaRPr lang="zh-TW" altLang="en-US" sz="1600" b="1"/>
        </a:p>
      </dgm:t>
    </dgm:pt>
    <dgm:pt modelId="{DC61908B-C668-4CE6-9D54-96C628D0D6F6}">
      <dgm:prSet custT="1"/>
      <dgm:spPr/>
      <dgm:t>
        <a:bodyPr/>
        <a:lstStyle/>
        <a:p>
          <a:r>
            <a:rPr lang="en-US" altLang="zh-TW" sz="1600" b="1" dirty="0"/>
            <a:t>Evaluating</a:t>
          </a:r>
          <a:endParaRPr lang="zh-TW" altLang="en-US" sz="1600" b="1" dirty="0"/>
        </a:p>
      </dgm:t>
    </dgm:pt>
    <dgm:pt modelId="{55253C37-2D64-4737-93D8-0E888CF39CBE}" type="parTrans" cxnId="{86A809F0-2F3A-419F-BF9B-F9A5074076FA}">
      <dgm:prSet/>
      <dgm:spPr/>
      <dgm:t>
        <a:bodyPr/>
        <a:lstStyle/>
        <a:p>
          <a:endParaRPr lang="zh-TW" altLang="en-US" sz="1600" b="1"/>
        </a:p>
      </dgm:t>
    </dgm:pt>
    <dgm:pt modelId="{901A79ED-1F6F-406F-97D6-57FD0E42E4CE}" type="sibTrans" cxnId="{86A809F0-2F3A-419F-BF9B-F9A5074076FA}">
      <dgm:prSet/>
      <dgm:spPr/>
      <dgm:t>
        <a:bodyPr/>
        <a:lstStyle/>
        <a:p>
          <a:endParaRPr lang="zh-TW" altLang="en-US" sz="1600" b="1"/>
        </a:p>
      </dgm:t>
    </dgm:pt>
    <dgm:pt modelId="{2A866D90-845F-494B-803C-14CBF94525DC}" type="asst">
      <dgm:prSet custT="1"/>
      <dgm:spPr/>
      <dgm:t>
        <a:bodyPr/>
        <a:lstStyle/>
        <a:p>
          <a:r>
            <a:rPr lang="en-US" altLang="zh-TW" sz="1600" b="1" dirty="0"/>
            <a:t>Finding Logical Indicators</a:t>
          </a:r>
          <a:endParaRPr lang="zh-TW" altLang="en-US" sz="1600" b="1" dirty="0"/>
        </a:p>
      </dgm:t>
    </dgm:pt>
    <dgm:pt modelId="{C72941C6-8C7C-4013-8247-1A3A9DA0115F}" type="parTrans" cxnId="{237DB83F-B3EF-422A-BDD2-29DC95893C59}">
      <dgm:prSet/>
      <dgm:spPr/>
      <dgm:t>
        <a:bodyPr/>
        <a:lstStyle/>
        <a:p>
          <a:endParaRPr lang="zh-TW" altLang="en-US" sz="1600" b="1"/>
        </a:p>
      </dgm:t>
    </dgm:pt>
    <dgm:pt modelId="{C1351D94-3472-46EF-8B5B-A2A908D81512}" type="sibTrans" cxnId="{237DB83F-B3EF-422A-BDD2-29DC95893C59}">
      <dgm:prSet/>
      <dgm:spPr/>
      <dgm:t>
        <a:bodyPr/>
        <a:lstStyle/>
        <a:p>
          <a:endParaRPr lang="zh-TW" altLang="en-US" sz="1600" b="1"/>
        </a:p>
      </dgm:t>
    </dgm:pt>
    <dgm:pt modelId="{66989370-6308-4F12-B686-99F0804C0CDE}" type="asst">
      <dgm:prSet custT="1"/>
      <dgm:spPr/>
      <dgm:t>
        <a:bodyPr/>
        <a:lstStyle/>
        <a:p>
          <a:r>
            <a:rPr lang="en-US" altLang="zh-TW" sz="1600" b="1" dirty="0"/>
            <a:t>Finding Premises and Conclusion</a:t>
          </a:r>
          <a:endParaRPr lang="zh-TW" altLang="en-US" sz="1600" b="1" dirty="0"/>
        </a:p>
      </dgm:t>
    </dgm:pt>
    <dgm:pt modelId="{EDF445D8-85EF-4932-8229-F49BAA7F1B13}" type="parTrans" cxnId="{ADCB91F3-76C8-4D2D-81F6-A31F8337A08F}">
      <dgm:prSet/>
      <dgm:spPr/>
      <dgm:t>
        <a:bodyPr/>
        <a:lstStyle/>
        <a:p>
          <a:endParaRPr lang="zh-TW" altLang="en-US" sz="1600" b="1"/>
        </a:p>
      </dgm:t>
    </dgm:pt>
    <dgm:pt modelId="{412C5977-6AE2-405C-82BB-A46AAFF62E95}" type="sibTrans" cxnId="{ADCB91F3-76C8-4D2D-81F6-A31F8337A08F}">
      <dgm:prSet/>
      <dgm:spPr/>
      <dgm:t>
        <a:bodyPr/>
        <a:lstStyle/>
        <a:p>
          <a:endParaRPr lang="zh-TW" altLang="en-US" sz="1600" b="1"/>
        </a:p>
      </dgm:t>
    </dgm:pt>
    <dgm:pt modelId="{1E6C9B84-2117-414C-A981-6F4C000ED582}" type="asst">
      <dgm:prSet custT="1"/>
      <dgm:spPr/>
      <dgm:t>
        <a:bodyPr/>
        <a:lstStyle/>
        <a:p>
          <a:r>
            <a:rPr lang="en-US" altLang="zh-TW" sz="1600" b="1" dirty="0"/>
            <a:t>Formalizing the Argument</a:t>
          </a:r>
          <a:endParaRPr lang="zh-TW" altLang="en-US" sz="1600" b="1" dirty="0"/>
        </a:p>
      </dgm:t>
    </dgm:pt>
    <dgm:pt modelId="{7BD923DE-B695-49D5-B7CB-6E3C80641852}" type="parTrans" cxnId="{A8F73BCC-B09F-492C-BA91-213C55E065FA}">
      <dgm:prSet/>
      <dgm:spPr/>
      <dgm:t>
        <a:bodyPr/>
        <a:lstStyle/>
        <a:p>
          <a:endParaRPr lang="zh-TW" altLang="en-US" sz="1600" b="1"/>
        </a:p>
      </dgm:t>
    </dgm:pt>
    <dgm:pt modelId="{010C93F8-C6CF-40DB-8912-E12290E477F5}" type="sibTrans" cxnId="{A8F73BCC-B09F-492C-BA91-213C55E065FA}">
      <dgm:prSet/>
      <dgm:spPr/>
      <dgm:t>
        <a:bodyPr/>
        <a:lstStyle/>
        <a:p>
          <a:endParaRPr lang="zh-TW" altLang="en-US" sz="1600" b="1"/>
        </a:p>
      </dgm:t>
    </dgm:pt>
    <dgm:pt modelId="{0FC570C8-9CF9-49CE-865B-6F7777F0E9D7}" type="asst">
      <dgm:prSet custT="1"/>
      <dgm:spPr/>
      <dgm:t>
        <a:bodyPr/>
        <a:lstStyle/>
        <a:p>
          <a:r>
            <a:rPr lang="en-US" altLang="zh-TW" sz="1600" b="1" dirty="0"/>
            <a:t>Formal</a:t>
          </a:r>
          <a:endParaRPr lang="zh-TW" altLang="en-US" sz="1600" b="1" dirty="0"/>
        </a:p>
      </dgm:t>
    </dgm:pt>
    <dgm:pt modelId="{FC4B3C2A-B0E3-45DA-AAE6-37F9A35CD587}" type="parTrans" cxnId="{967708C7-80B0-4BCB-A5E4-E4DA152EBAD5}">
      <dgm:prSet/>
      <dgm:spPr/>
      <dgm:t>
        <a:bodyPr/>
        <a:lstStyle/>
        <a:p>
          <a:endParaRPr lang="zh-TW" altLang="en-US" sz="1600" b="1"/>
        </a:p>
      </dgm:t>
    </dgm:pt>
    <dgm:pt modelId="{1CD7042C-95F6-4F1D-A4BF-07518735A52F}" type="sibTrans" cxnId="{967708C7-80B0-4BCB-A5E4-E4DA152EBAD5}">
      <dgm:prSet/>
      <dgm:spPr/>
      <dgm:t>
        <a:bodyPr/>
        <a:lstStyle/>
        <a:p>
          <a:endParaRPr lang="zh-TW" altLang="en-US" sz="1600" b="1"/>
        </a:p>
      </dgm:t>
    </dgm:pt>
    <dgm:pt modelId="{B4316154-F93B-4DA0-B55F-3F9757B5B938}" type="asst">
      <dgm:prSet custT="1"/>
      <dgm:spPr/>
      <dgm:t>
        <a:bodyPr/>
        <a:lstStyle/>
        <a:p>
          <a:r>
            <a:rPr lang="en-US" altLang="zh-TW" sz="1600" b="1" dirty="0"/>
            <a:t>Informal</a:t>
          </a:r>
          <a:endParaRPr lang="zh-TW" altLang="en-US" sz="1600" b="1" dirty="0"/>
        </a:p>
      </dgm:t>
    </dgm:pt>
    <dgm:pt modelId="{8687A1E6-8437-4B90-9FBE-D99D35ACBE38}" type="parTrans" cxnId="{DEA0835B-BCEC-4D1B-9CF1-70CDDB99D0E4}">
      <dgm:prSet/>
      <dgm:spPr/>
      <dgm:t>
        <a:bodyPr/>
        <a:lstStyle/>
        <a:p>
          <a:endParaRPr lang="zh-TW" altLang="en-US" sz="1600" b="1"/>
        </a:p>
      </dgm:t>
    </dgm:pt>
    <dgm:pt modelId="{AB41F2DB-9CA6-4E3D-8A85-E6F6D8C6F81A}" type="sibTrans" cxnId="{DEA0835B-BCEC-4D1B-9CF1-70CDDB99D0E4}">
      <dgm:prSet/>
      <dgm:spPr/>
      <dgm:t>
        <a:bodyPr/>
        <a:lstStyle/>
        <a:p>
          <a:endParaRPr lang="zh-TW" altLang="en-US" sz="1600" b="1"/>
        </a:p>
      </dgm:t>
    </dgm:pt>
    <dgm:pt modelId="{EA7D6F90-AFC7-4200-A70A-4ABB3342C724}" type="pres">
      <dgm:prSet presAssocID="{43F04153-60B1-4229-A6E1-93A04BA89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CA6176-0EAD-4284-B84F-B190E1465217}" type="pres">
      <dgm:prSet presAssocID="{D16705E8-C8F7-46C2-B743-2B260442D35F}" presName="hierRoot1" presStyleCnt="0">
        <dgm:presLayoutVars>
          <dgm:hierBranch/>
        </dgm:presLayoutVars>
      </dgm:prSet>
      <dgm:spPr/>
    </dgm:pt>
    <dgm:pt modelId="{AA0EB171-6D81-439B-86E0-8E715AAEE281}" type="pres">
      <dgm:prSet presAssocID="{D16705E8-C8F7-46C2-B743-2B260442D35F}" presName="rootComposite1" presStyleCnt="0"/>
      <dgm:spPr/>
    </dgm:pt>
    <dgm:pt modelId="{93DDC240-7727-4830-8B13-42BB15616CD9}" type="pres">
      <dgm:prSet presAssocID="{D16705E8-C8F7-46C2-B743-2B260442D35F}" presName="rootText1" presStyleLbl="node0" presStyleIdx="0" presStyleCnt="1">
        <dgm:presLayoutVars>
          <dgm:chPref val="3"/>
        </dgm:presLayoutVars>
      </dgm:prSet>
      <dgm:spPr/>
    </dgm:pt>
    <dgm:pt modelId="{92578AE2-BB27-4DA0-A46E-36CD14059EBD}" type="pres">
      <dgm:prSet presAssocID="{D16705E8-C8F7-46C2-B743-2B260442D35F}" presName="rootConnector1" presStyleLbl="node1" presStyleIdx="0" presStyleCnt="0"/>
      <dgm:spPr/>
    </dgm:pt>
    <dgm:pt modelId="{B8E9DE9B-B3BD-412B-BD62-A7857C7C83D8}" type="pres">
      <dgm:prSet presAssocID="{D16705E8-C8F7-46C2-B743-2B260442D35F}" presName="hierChild2" presStyleCnt="0"/>
      <dgm:spPr/>
    </dgm:pt>
    <dgm:pt modelId="{3E7F4F86-A66B-43DE-9336-2C4B7A78BCCF}" type="pres">
      <dgm:prSet presAssocID="{4BBEC1D7-D198-4336-AC30-E4A1290D6355}" presName="Name35" presStyleLbl="parChTrans1D2" presStyleIdx="0" presStyleCnt="1"/>
      <dgm:spPr/>
    </dgm:pt>
    <dgm:pt modelId="{77204838-FAA5-40C0-8D9D-7CD4FF62ACFF}" type="pres">
      <dgm:prSet presAssocID="{4708649C-8EE9-4D61-A06C-79E1AAD520A9}" presName="hierRoot2" presStyleCnt="0">
        <dgm:presLayoutVars>
          <dgm:hierBranch/>
        </dgm:presLayoutVars>
      </dgm:prSet>
      <dgm:spPr/>
    </dgm:pt>
    <dgm:pt modelId="{869A3B14-BE76-4A9F-AE6F-F8B67A418321}" type="pres">
      <dgm:prSet presAssocID="{4708649C-8EE9-4D61-A06C-79E1AAD520A9}" presName="rootComposite" presStyleCnt="0"/>
      <dgm:spPr/>
    </dgm:pt>
    <dgm:pt modelId="{BD6F1036-82B0-4E2F-871B-06FE81E9747C}" type="pres">
      <dgm:prSet presAssocID="{4708649C-8EE9-4D61-A06C-79E1AAD520A9}" presName="rootText" presStyleLbl="node2" presStyleIdx="0" presStyleCnt="1">
        <dgm:presLayoutVars>
          <dgm:chPref val="3"/>
        </dgm:presLayoutVars>
      </dgm:prSet>
      <dgm:spPr/>
    </dgm:pt>
    <dgm:pt modelId="{20AF511E-EBE2-43AD-AF17-FF37580BB284}" type="pres">
      <dgm:prSet presAssocID="{4708649C-8EE9-4D61-A06C-79E1AAD520A9}" presName="rootConnector" presStyleLbl="node2" presStyleIdx="0" presStyleCnt="1"/>
      <dgm:spPr/>
    </dgm:pt>
    <dgm:pt modelId="{498A12FB-7FFA-48D4-847C-F763586A775E}" type="pres">
      <dgm:prSet presAssocID="{4708649C-8EE9-4D61-A06C-79E1AAD520A9}" presName="hierChild4" presStyleCnt="0"/>
      <dgm:spPr/>
    </dgm:pt>
    <dgm:pt modelId="{D760CC34-3E03-47B8-BE79-8E5E572D6235}" type="pres">
      <dgm:prSet presAssocID="{55253C37-2D64-4737-93D8-0E888CF39CBE}" presName="Name35" presStyleLbl="parChTrans1D3" presStyleIdx="0" presStyleCnt="4"/>
      <dgm:spPr/>
    </dgm:pt>
    <dgm:pt modelId="{8570B0C0-3E3F-4B14-B7C3-2E4722E871EC}" type="pres">
      <dgm:prSet presAssocID="{DC61908B-C668-4CE6-9D54-96C628D0D6F6}" presName="hierRoot2" presStyleCnt="0">
        <dgm:presLayoutVars>
          <dgm:hierBranch val="init"/>
        </dgm:presLayoutVars>
      </dgm:prSet>
      <dgm:spPr/>
    </dgm:pt>
    <dgm:pt modelId="{EC32333F-BAB5-4E8D-9A29-25F877A91A87}" type="pres">
      <dgm:prSet presAssocID="{DC61908B-C668-4CE6-9D54-96C628D0D6F6}" presName="rootComposite" presStyleCnt="0"/>
      <dgm:spPr/>
    </dgm:pt>
    <dgm:pt modelId="{55F496ED-57EE-4006-A946-7F778E7E507B}" type="pres">
      <dgm:prSet presAssocID="{DC61908B-C668-4CE6-9D54-96C628D0D6F6}" presName="rootText" presStyleLbl="node3" presStyleIdx="0" presStyleCnt="1">
        <dgm:presLayoutVars>
          <dgm:chPref val="3"/>
        </dgm:presLayoutVars>
      </dgm:prSet>
      <dgm:spPr/>
    </dgm:pt>
    <dgm:pt modelId="{A5D1B2F4-0F59-4B86-ACA9-6FF333A889EB}" type="pres">
      <dgm:prSet presAssocID="{DC61908B-C668-4CE6-9D54-96C628D0D6F6}" presName="rootConnector" presStyleLbl="node3" presStyleIdx="0" presStyleCnt="1"/>
      <dgm:spPr/>
    </dgm:pt>
    <dgm:pt modelId="{7334F686-6CCB-4D9D-ABCE-84B53A6BC8EF}" type="pres">
      <dgm:prSet presAssocID="{DC61908B-C668-4CE6-9D54-96C628D0D6F6}" presName="hierChild4" presStyleCnt="0"/>
      <dgm:spPr/>
    </dgm:pt>
    <dgm:pt modelId="{9A8C22C8-01F2-4D0E-9441-EF55A06CD8F5}" type="pres">
      <dgm:prSet presAssocID="{DC61908B-C668-4CE6-9D54-96C628D0D6F6}" presName="hierChild5" presStyleCnt="0"/>
      <dgm:spPr/>
    </dgm:pt>
    <dgm:pt modelId="{7961058A-71CD-47DF-A2BF-84695472F6E1}" type="pres">
      <dgm:prSet presAssocID="{FC4B3C2A-B0E3-45DA-AAE6-37F9A35CD587}" presName="Name111" presStyleLbl="parChTrans1D4" presStyleIdx="0" presStyleCnt="2"/>
      <dgm:spPr/>
    </dgm:pt>
    <dgm:pt modelId="{E63821BE-4EE6-49D7-991B-569953D224E3}" type="pres">
      <dgm:prSet presAssocID="{0FC570C8-9CF9-49CE-865B-6F7777F0E9D7}" presName="hierRoot3" presStyleCnt="0">
        <dgm:presLayoutVars>
          <dgm:hierBranch val="init"/>
        </dgm:presLayoutVars>
      </dgm:prSet>
      <dgm:spPr/>
    </dgm:pt>
    <dgm:pt modelId="{72EAC45C-DF9E-49B1-8C12-0299DB31390D}" type="pres">
      <dgm:prSet presAssocID="{0FC570C8-9CF9-49CE-865B-6F7777F0E9D7}" presName="rootComposite3" presStyleCnt="0"/>
      <dgm:spPr/>
    </dgm:pt>
    <dgm:pt modelId="{45D1471C-2F59-4596-8662-76A89F996D50}" type="pres">
      <dgm:prSet presAssocID="{0FC570C8-9CF9-49CE-865B-6F7777F0E9D7}" presName="rootText3" presStyleLbl="asst3" presStyleIdx="0" presStyleCnt="2">
        <dgm:presLayoutVars>
          <dgm:chPref val="3"/>
        </dgm:presLayoutVars>
      </dgm:prSet>
      <dgm:spPr/>
    </dgm:pt>
    <dgm:pt modelId="{08EE5E94-0F50-4ED4-87C7-8A618F6FE059}" type="pres">
      <dgm:prSet presAssocID="{0FC570C8-9CF9-49CE-865B-6F7777F0E9D7}" presName="rootConnector3" presStyleLbl="asst3" presStyleIdx="0" presStyleCnt="2"/>
      <dgm:spPr/>
    </dgm:pt>
    <dgm:pt modelId="{4B9D28C5-FC99-4574-B543-8E7479DC1C5F}" type="pres">
      <dgm:prSet presAssocID="{0FC570C8-9CF9-49CE-865B-6F7777F0E9D7}" presName="hierChild6" presStyleCnt="0"/>
      <dgm:spPr/>
    </dgm:pt>
    <dgm:pt modelId="{DCFAEFD5-A3BC-4901-A311-E9634DEBE159}" type="pres">
      <dgm:prSet presAssocID="{0FC570C8-9CF9-49CE-865B-6F7777F0E9D7}" presName="hierChild7" presStyleCnt="0"/>
      <dgm:spPr/>
    </dgm:pt>
    <dgm:pt modelId="{BE2B6358-B791-4DFA-A6E7-C9D41EDDBA27}" type="pres">
      <dgm:prSet presAssocID="{8687A1E6-8437-4B90-9FBE-D99D35ACBE38}" presName="Name111" presStyleLbl="parChTrans1D4" presStyleIdx="1" presStyleCnt="2"/>
      <dgm:spPr/>
    </dgm:pt>
    <dgm:pt modelId="{B2A3D0FD-D12B-42D2-87DA-AFF673105C80}" type="pres">
      <dgm:prSet presAssocID="{B4316154-F93B-4DA0-B55F-3F9757B5B938}" presName="hierRoot3" presStyleCnt="0">
        <dgm:presLayoutVars>
          <dgm:hierBranch val="init"/>
        </dgm:presLayoutVars>
      </dgm:prSet>
      <dgm:spPr/>
    </dgm:pt>
    <dgm:pt modelId="{CF7AEA06-2F7E-4EA2-9F76-AE389F5989C6}" type="pres">
      <dgm:prSet presAssocID="{B4316154-F93B-4DA0-B55F-3F9757B5B938}" presName="rootComposite3" presStyleCnt="0"/>
      <dgm:spPr/>
    </dgm:pt>
    <dgm:pt modelId="{C6913801-0DF5-463A-80BA-E151D1A3424F}" type="pres">
      <dgm:prSet presAssocID="{B4316154-F93B-4DA0-B55F-3F9757B5B938}" presName="rootText3" presStyleLbl="asst3" presStyleIdx="1" presStyleCnt="2">
        <dgm:presLayoutVars>
          <dgm:chPref val="3"/>
        </dgm:presLayoutVars>
      </dgm:prSet>
      <dgm:spPr/>
    </dgm:pt>
    <dgm:pt modelId="{D348EA4D-C271-4E21-8A03-922F36411DFB}" type="pres">
      <dgm:prSet presAssocID="{B4316154-F93B-4DA0-B55F-3F9757B5B938}" presName="rootConnector3" presStyleLbl="asst3" presStyleIdx="1" presStyleCnt="2"/>
      <dgm:spPr/>
    </dgm:pt>
    <dgm:pt modelId="{5047D84D-2B4A-408F-8DCA-270E8DFAC964}" type="pres">
      <dgm:prSet presAssocID="{B4316154-F93B-4DA0-B55F-3F9757B5B938}" presName="hierChild6" presStyleCnt="0"/>
      <dgm:spPr/>
    </dgm:pt>
    <dgm:pt modelId="{29078DB5-0221-4197-862B-4E29BCABF791}" type="pres">
      <dgm:prSet presAssocID="{B4316154-F93B-4DA0-B55F-3F9757B5B938}" presName="hierChild7" presStyleCnt="0"/>
      <dgm:spPr/>
    </dgm:pt>
    <dgm:pt modelId="{29E617C3-A018-4F0C-BC07-E3E2DDFC9C05}" type="pres">
      <dgm:prSet presAssocID="{4708649C-8EE9-4D61-A06C-79E1AAD520A9}" presName="hierChild5" presStyleCnt="0"/>
      <dgm:spPr/>
    </dgm:pt>
    <dgm:pt modelId="{FAC94959-F911-4BAF-BCD4-B7495480829D}" type="pres">
      <dgm:prSet presAssocID="{C72941C6-8C7C-4013-8247-1A3A9DA0115F}" presName="Name111" presStyleLbl="parChTrans1D3" presStyleIdx="1" presStyleCnt="4"/>
      <dgm:spPr/>
    </dgm:pt>
    <dgm:pt modelId="{34245641-4528-48CA-AC4B-ADCDFB4EC9C6}" type="pres">
      <dgm:prSet presAssocID="{2A866D90-845F-494B-803C-14CBF94525DC}" presName="hierRoot3" presStyleCnt="0">
        <dgm:presLayoutVars>
          <dgm:hierBranch val="init"/>
        </dgm:presLayoutVars>
      </dgm:prSet>
      <dgm:spPr/>
    </dgm:pt>
    <dgm:pt modelId="{A3483AB8-E646-428B-9ED1-E3D4A965AEC9}" type="pres">
      <dgm:prSet presAssocID="{2A866D90-845F-494B-803C-14CBF94525DC}" presName="rootComposite3" presStyleCnt="0"/>
      <dgm:spPr/>
    </dgm:pt>
    <dgm:pt modelId="{14C8AE45-4FED-4367-8F4A-CFB37C850B80}" type="pres">
      <dgm:prSet presAssocID="{2A866D90-845F-494B-803C-14CBF94525DC}" presName="rootText3" presStyleLbl="asst2" presStyleIdx="0" presStyleCnt="3">
        <dgm:presLayoutVars>
          <dgm:chPref val="3"/>
        </dgm:presLayoutVars>
      </dgm:prSet>
      <dgm:spPr/>
    </dgm:pt>
    <dgm:pt modelId="{04F5BCCD-EB7E-4C8F-8681-E2816D58F679}" type="pres">
      <dgm:prSet presAssocID="{2A866D90-845F-494B-803C-14CBF94525DC}" presName="rootConnector3" presStyleLbl="asst2" presStyleIdx="0" presStyleCnt="3"/>
      <dgm:spPr/>
    </dgm:pt>
    <dgm:pt modelId="{1634FC3D-E480-4F1E-9A81-497685123664}" type="pres">
      <dgm:prSet presAssocID="{2A866D90-845F-494B-803C-14CBF94525DC}" presName="hierChild6" presStyleCnt="0"/>
      <dgm:spPr/>
    </dgm:pt>
    <dgm:pt modelId="{15DA963A-94A0-4867-912C-086825D5134F}" type="pres">
      <dgm:prSet presAssocID="{2A866D90-845F-494B-803C-14CBF94525DC}" presName="hierChild7" presStyleCnt="0"/>
      <dgm:spPr/>
    </dgm:pt>
    <dgm:pt modelId="{4AF6184E-F142-472C-94CB-4F3300F07728}" type="pres">
      <dgm:prSet presAssocID="{EDF445D8-85EF-4932-8229-F49BAA7F1B13}" presName="Name111" presStyleLbl="parChTrans1D3" presStyleIdx="2" presStyleCnt="4"/>
      <dgm:spPr/>
    </dgm:pt>
    <dgm:pt modelId="{3FE84FBB-5D8F-41CD-BDA4-36963AA7F879}" type="pres">
      <dgm:prSet presAssocID="{66989370-6308-4F12-B686-99F0804C0CDE}" presName="hierRoot3" presStyleCnt="0">
        <dgm:presLayoutVars>
          <dgm:hierBranch val="init"/>
        </dgm:presLayoutVars>
      </dgm:prSet>
      <dgm:spPr/>
    </dgm:pt>
    <dgm:pt modelId="{E5464971-F5B6-4E44-A8CF-29E991A9F698}" type="pres">
      <dgm:prSet presAssocID="{66989370-6308-4F12-B686-99F0804C0CDE}" presName="rootComposite3" presStyleCnt="0"/>
      <dgm:spPr/>
    </dgm:pt>
    <dgm:pt modelId="{0F14D3E9-E245-4D7B-81A0-FD92742D4939}" type="pres">
      <dgm:prSet presAssocID="{66989370-6308-4F12-B686-99F0804C0CDE}" presName="rootText3" presStyleLbl="asst2" presStyleIdx="1" presStyleCnt="3">
        <dgm:presLayoutVars>
          <dgm:chPref val="3"/>
        </dgm:presLayoutVars>
      </dgm:prSet>
      <dgm:spPr/>
    </dgm:pt>
    <dgm:pt modelId="{BFD41E0B-F96E-4BBD-BCA3-E96EFE43962E}" type="pres">
      <dgm:prSet presAssocID="{66989370-6308-4F12-B686-99F0804C0CDE}" presName="rootConnector3" presStyleLbl="asst2" presStyleIdx="1" presStyleCnt="3"/>
      <dgm:spPr/>
    </dgm:pt>
    <dgm:pt modelId="{F08D1834-1054-4C99-8744-1719D5877D10}" type="pres">
      <dgm:prSet presAssocID="{66989370-6308-4F12-B686-99F0804C0CDE}" presName="hierChild6" presStyleCnt="0"/>
      <dgm:spPr/>
    </dgm:pt>
    <dgm:pt modelId="{2C9EE80A-86CE-4034-9A7C-1DF50B8B0381}" type="pres">
      <dgm:prSet presAssocID="{66989370-6308-4F12-B686-99F0804C0CDE}" presName="hierChild7" presStyleCnt="0"/>
      <dgm:spPr/>
    </dgm:pt>
    <dgm:pt modelId="{3092D1E7-22F4-4D84-A5C2-ADD6713598B7}" type="pres">
      <dgm:prSet presAssocID="{7BD923DE-B695-49D5-B7CB-6E3C80641852}" presName="Name111" presStyleLbl="parChTrans1D3" presStyleIdx="3" presStyleCnt="4"/>
      <dgm:spPr/>
    </dgm:pt>
    <dgm:pt modelId="{CCA2B9EC-5A49-4455-B4F4-63E2F3B2708B}" type="pres">
      <dgm:prSet presAssocID="{1E6C9B84-2117-414C-A981-6F4C000ED582}" presName="hierRoot3" presStyleCnt="0">
        <dgm:presLayoutVars>
          <dgm:hierBranch val="init"/>
        </dgm:presLayoutVars>
      </dgm:prSet>
      <dgm:spPr/>
    </dgm:pt>
    <dgm:pt modelId="{E2357955-58B6-437A-A682-9B657A343AE8}" type="pres">
      <dgm:prSet presAssocID="{1E6C9B84-2117-414C-A981-6F4C000ED582}" presName="rootComposite3" presStyleCnt="0"/>
      <dgm:spPr/>
    </dgm:pt>
    <dgm:pt modelId="{53DD132D-142B-47DC-87CF-D9450F1212C6}" type="pres">
      <dgm:prSet presAssocID="{1E6C9B84-2117-414C-A981-6F4C000ED582}" presName="rootText3" presStyleLbl="asst2" presStyleIdx="2" presStyleCnt="3">
        <dgm:presLayoutVars>
          <dgm:chPref val="3"/>
        </dgm:presLayoutVars>
      </dgm:prSet>
      <dgm:spPr/>
    </dgm:pt>
    <dgm:pt modelId="{63AB984E-31BE-41A7-A11C-AAD77D3DACDB}" type="pres">
      <dgm:prSet presAssocID="{1E6C9B84-2117-414C-A981-6F4C000ED582}" presName="rootConnector3" presStyleLbl="asst2" presStyleIdx="2" presStyleCnt="3"/>
      <dgm:spPr/>
    </dgm:pt>
    <dgm:pt modelId="{D84D8B4B-2722-4AAC-872D-A9017AC8AD64}" type="pres">
      <dgm:prSet presAssocID="{1E6C9B84-2117-414C-A981-6F4C000ED582}" presName="hierChild6" presStyleCnt="0"/>
      <dgm:spPr/>
    </dgm:pt>
    <dgm:pt modelId="{A92B8BF3-DDCB-4527-945F-3C21E5B6B389}" type="pres">
      <dgm:prSet presAssocID="{1E6C9B84-2117-414C-A981-6F4C000ED582}" presName="hierChild7" presStyleCnt="0"/>
      <dgm:spPr/>
    </dgm:pt>
    <dgm:pt modelId="{BCFE30A0-0E3F-4A11-BE93-93FC89829C7C}" type="pres">
      <dgm:prSet presAssocID="{D16705E8-C8F7-46C2-B743-2B260442D35F}" presName="hierChild3" presStyleCnt="0"/>
      <dgm:spPr/>
    </dgm:pt>
  </dgm:ptLst>
  <dgm:cxnLst>
    <dgm:cxn modelId="{99D16C04-6B70-4849-9669-808CAAA45784}" type="presOf" srcId="{0FC570C8-9CF9-49CE-865B-6F7777F0E9D7}" destId="{08EE5E94-0F50-4ED4-87C7-8A618F6FE059}" srcOrd="1" destOrd="0" presId="urn:microsoft.com/office/officeart/2005/8/layout/orgChart1"/>
    <dgm:cxn modelId="{2723BA0B-4133-4DDF-9CE0-CA69E74026A0}" type="presOf" srcId="{C72941C6-8C7C-4013-8247-1A3A9DA0115F}" destId="{FAC94959-F911-4BAF-BCD4-B7495480829D}" srcOrd="0" destOrd="0" presId="urn:microsoft.com/office/officeart/2005/8/layout/orgChart1"/>
    <dgm:cxn modelId="{7F55DC16-086D-49FF-AD15-9EA12A9F699A}" type="presOf" srcId="{4708649C-8EE9-4D61-A06C-79E1AAD520A9}" destId="{BD6F1036-82B0-4E2F-871B-06FE81E9747C}" srcOrd="0" destOrd="0" presId="urn:microsoft.com/office/officeart/2005/8/layout/orgChart1"/>
    <dgm:cxn modelId="{BF1A9627-D00D-478C-A07F-840733888E6B}" type="presOf" srcId="{66989370-6308-4F12-B686-99F0804C0CDE}" destId="{0F14D3E9-E245-4D7B-81A0-FD92742D4939}" srcOrd="0" destOrd="0" presId="urn:microsoft.com/office/officeart/2005/8/layout/orgChart1"/>
    <dgm:cxn modelId="{1C1B6629-8C07-40A9-8BE7-ED3966B02714}" type="presOf" srcId="{EDF445D8-85EF-4932-8229-F49BAA7F1B13}" destId="{4AF6184E-F142-472C-94CB-4F3300F07728}" srcOrd="0" destOrd="0" presId="urn:microsoft.com/office/officeart/2005/8/layout/orgChart1"/>
    <dgm:cxn modelId="{66D3D12A-98A4-4932-A840-9C62A09158BE}" type="presOf" srcId="{2A866D90-845F-494B-803C-14CBF94525DC}" destId="{04F5BCCD-EB7E-4C8F-8681-E2816D58F679}" srcOrd="1" destOrd="0" presId="urn:microsoft.com/office/officeart/2005/8/layout/orgChart1"/>
    <dgm:cxn modelId="{D051423A-01A5-4BD4-95CB-AE44AE9763AA}" type="presOf" srcId="{B4316154-F93B-4DA0-B55F-3F9757B5B938}" destId="{C6913801-0DF5-463A-80BA-E151D1A3424F}" srcOrd="0" destOrd="0" presId="urn:microsoft.com/office/officeart/2005/8/layout/orgChart1"/>
    <dgm:cxn modelId="{E050963A-A1B8-428B-B3DA-38194A1B8922}" type="presOf" srcId="{DC61908B-C668-4CE6-9D54-96C628D0D6F6}" destId="{A5D1B2F4-0F59-4B86-ACA9-6FF333A889EB}" srcOrd="1" destOrd="0" presId="urn:microsoft.com/office/officeart/2005/8/layout/orgChart1"/>
    <dgm:cxn modelId="{237DB83F-B3EF-422A-BDD2-29DC95893C59}" srcId="{4708649C-8EE9-4D61-A06C-79E1AAD520A9}" destId="{2A866D90-845F-494B-803C-14CBF94525DC}" srcOrd="1" destOrd="0" parTransId="{C72941C6-8C7C-4013-8247-1A3A9DA0115F}" sibTransId="{C1351D94-3472-46EF-8B5B-A2A908D81512}"/>
    <dgm:cxn modelId="{DEA0835B-BCEC-4D1B-9CF1-70CDDB99D0E4}" srcId="{DC61908B-C668-4CE6-9D54-96C628D0D6F6}" destId="{B4316154-F93B-4DA0-B55F-3F9757B5B938}" srcOrd="1" destOrd="0" parTransId="{8687A1E6-8437-4B90-9FBE-D99D35ACBE38}" sibTransId="{AB41F2DB-9CA6-4E3D-8A85-E6F6D8C6F81A}"/>
    <dgm:cxn modelId="{EA99AC5D-827D-4867-8B4A-8BFBE792C8CC}" srcId="{43F04153-60B1-4229-A6E1-93A04BA89D42}" destId="{D16705E8-C8F7-46C2-B743-2B260442D35F}" srcOrd="0" destOrd="0" parTransId="{EE257192-B058-46B1-ABAF-0455F0381023}" sibTransId="{A8590017-ACC0-4F93-A99A-B0F34D1F33BA}"/>
    <dgm:cxn modelId="{C71E755F-3B87-4FC5-B780-5ACA788458DE}" type="presOf" srcId="{D16705E8-C8F7-46C2-B743-2B260442D35F}" destId="{93DDC240-7727-4830-8B13-42BB15616CD9}" srcOrd="0" destOrd="0" presId="urn:microsoft.com/office/officeart/2005/8/layout/orgChart1"/>
    <dgm:cxn modelId="{600E7C41-867C-4924-8C4B-1D2EBCEA316E}" type="presOf" srcId="{2A866D90-845F-494B-803C-14CBF94525DC}" destId="{14C8AE45-4FED-4367-8F4A-CFB37C850B80}" srcOrd="0" destOrd="0" presId="urn:microsoft.com/office/officeart/2005/8/layout/orgChart1"/>
    <dgm:cxn modelId="{FCBE6B67-7DAC-4721-9140-C5DEA6072865}" type="presOf" srcId="{4BBEC1D7-D198-4336-AC30-E4A1290D6355}" destId="{3E7F4F86-A66B-43DE-9336-2C4B7A78BCCF}" srcOrd="0" destOrd="0" presId="urn:microsoft.com/office/officeart/2005/8/layout/orgChart1"/>
    <dgm:cxn modelId="{49BCCB4B-87ED-4267-8AA4-031F6C4B74FA}" type="presOf" srcId="{8687A1E6-8437-4B90-9FBE-D99D35ACBE38}" destId="{BE2B6358-B791-4DFA-A6E7-C9D41EDDBA27}" srcOrd="0" destOrd="0" presId="urn:microsoft.com/office/officeart/2005/8/layout/orgChart1"/>
    <dgm:cxn modelId="{EBBC9F52-BCEE-4B66-B8F6-F82636E30B6E}" type="presOf" srcId="{0FC570C8-9CF9-49CE-865B-6F7777F0E9D7}" destId="{45D1471C-2F59-4596-8662-76A89F996D50}" srcOrd="0" destOrd="0" presId="urn:microsoft.com/office/officeart/2005/8/layout/orgChart1"/>
    <dgm:cxn modelId="{F70FD574-D225-4F3C-9DFE-7517CC69FD76}" type="presOf" srcId="{4708649C-8EE9-4D61-A06C-79E1AAD520A9}" destId="{20AF511E-EBE2-43AD-AF17-FF37580BB284}" srcOrd="1" destOrd="0" presId="urn:microsoft.com/office/officeart/2005/8/layout/orgChart1"/>
    <dgm:cxn modelId="{B1A21C55-4973-4BFE-9F19-7EC6D64F564F}" type="presOf" srcId="{1E6C9B84-2117-414C-A981-6F4C000ED582}" destId="{63AB984E-31BE-41A7-A11C-AAD77D3DACDB}" srcOrd="1" destOrd="0" presId="urn:microsoft.com/office/officeart/2005/8/layout/orgChart1"/>
    <dgm:cxn modelId="{CBEBB976-4551-46AC-AB19-80179015CDB0}" type="presOf" srcId="{66989370-6308-4F12-B686-99F0804C0CDE}" destId="{BFD41E0B-F96E-4BBD-BCA3-E96EFE43962E}" srcOrd="1" destOrd="0" presId="urn:microsoft.com/office/officeart/2005/8/layout/orgChart1"/>
    <dgm:cxn modelId="{BA1A4A59-528A-4420-A6CE-F41854A47EA6}" type="presOf" srcId="{DC61908B-C668-4CE6-9D54-96C628D0D6F6}" destId="{55F496ED-57EE-4006-A946-7F778E7E507B}" srcOrd="0" destOrd="0" presId="urn:microsoft.com/office/officeart/2005/8/layout/orgChart1"/>
    <dgm:cxn modelId="{ACE53790-3729-4CC8-9163-84849ECABDFE}" type="presOf" srcId="{D16705E8-C8F7-46C2-B743-2B260442D35F}" destId="{92578AE2-BB27-4DA0-A46E-36CD14059EBD}" srcOrd="1" destOrd="0" presId="urn:microsoft.com/office/officeart/2005/8/layout/orgChart1"/>
    <dgm:cxn modelId="{C3689A9A-20EB-4367-BC40-DA959180F3C4}" type="presOf" srcId="{43F04153-60B1-4229-A6E1-93A04BA89D42}" destId="{EA7D6F90-AFC7-4200-A70A-4ABB3342C724}" srcOrd="0" destOrd="0" presId="urn:microsoft.com/office/officeart/2005/8/layout/orgChart1"/>
    <dgm:cxn modelId="{0DBA58A8-15C4-43F7-A861-3F1FA7713AB2}" type="presOf" srcId="{FC4B3C2A-B0E3-45DA-AAE6-37F9A35CD587}" destId="{7961058A-71CD-47DF-A2BF-84695472F6E1}" srcOrd="0" destOrd="0" presId="urn:microsoft.com/office/officeart/2005/8/layout/orgChart1"/>
    <dgm:cxn modelId="{967708C7-80B0-4BCB-A5E4-E4DA152EBAD5}" srcId="{DC61908B-C668-4CE6-9D54-96C628D0D6F6}" destId="{0FC570C8-9CF9-49CE-865B-6F7777F0E9D7}" srcOrd="0" destOrd="0" parTransId="{FC4B3C2A-B0E3-45DA-AAE6-37F9A35CD587}" sibTransId="{1CD7042C-95F6-4F1D-A4BF-07518735A52F}"/>
    <dgm:cxn modelId="{26E499C9-FD40-45D5-AF83-59D2454C9CF4}" type="presOf" srcId="{7BD923DE-B695-49D5-B7CB-6E3C80641852}" destId="{3092D1E7-22F4-4D84-A5C2-ADD6713598B7}" srcOrd="0" destOrd="0" presId="urn:microsoft.com/office/officeart/2005/8/layout/orgChart1"/>
    <dgm:cxn modelId="{A8F73BCC-B09F-492C-BA91-213C55E065FA}" srcId="{4708649C-8EE9-4D61-A06C-79E1AAD520A9}" destId="{1E6C9B84-2117-414C-A981-6F4C000ED582}" srcOrd="3" destOrd="0" parTransId="{7BD923DE-B695-49D5-B7CB-6E3C80641852}" sibTransId="{010C93F8-C6CF-40DB-8912-E12290E477F5}"/>
    <dgm:cxn modelId="{000932D7-3516-4B19-9EF0-08AE00EBE79A}" srcId="{D16705E8-C8F7-46C2-B743-2B260442D35F}" destId="{4708649C-8EE9-4D61-A06C-79E1AAD520A9}" srcOrd="0" destOrd="0" parTransId="{4BBEC1D7-D198-4336-AC30-E4A1290D6355}" sibTransId="{3F77B8B1-CD39-46FC-8C3A-89C5356885BD}"/>
    <dgm:cxn modelId="{0A7C17DB-8B16-487F-BE28-C74A0B95AC0B}" type="presOf" srcId="{55253C37-2D64-4737-93D8-0E888CF39CBE}" destId="{D760CC34-3E03-47B8-BE79-8E5E572D6235}" srcOrd="0" destOrd="0" presId="urn:microsoft.com/office/officeart/2005/8/layout/orgChart1"/>
    <dgm:cxn modelId="{86A809F0-2F3A-419F-BF9B-F9A5074076FA}" srcId="{4708649C-8EE9-4D61-A06C-79E1AAD520A9}" destId="{DC61908B-C668-4CE6-9D54-96C628D0D6F6}" srcOrd="0" destOrd="0" parTransId="{55253C37-2D64-4737-93D8-0E888CF39CBE}" sibTransId="{901A79ED-1F6F-406F-97D6-57FD0E42E4CE}"/>
    <dgm:cxn modelId="{2D6A19F2-9D1D-4303-A2BA-47F1B0C23995}" type="presOf" srcId="{1E6C9B84-2117-414C-A981-6F4C000ED582}" destId="{53DD132D-142B-47DC-87CF-D9450F1212C6}" srcOrd="0" destOrd="0" presId="urn:microsoft.com/office/officeart/2005/8/layout/orgChart1"/>
    <dgm:cxn modelId="{ADCB91F3-76C8-4D2D-81F6-A31F8337A08F}" srcId="{4708649C-8EE9-4D61-A06C-79E1AAD520A9}" destId="{66989370-6308-4F12-B686-99F0804C0CDE}" srcOrd="2" destOrd="0" parTransId="{EDF445D8-85EF-4932-8229-F49BAA7F1B13}" sibTransId="{412C5977-6AE2-405C-82BB-A46AAFF62E95}"/>
    <dgm:cxn modelId="{16A205F5-2B71-488E-BB04-FFAAD10CDFE7}" type="presOf" srcId="{B4316154-F93B-4DA0-B55F-3F9757B5B938}" destId="{D348EA4D-C271-4E21-8A03-922F36411DFB}" srcOrd="1" destOrd="0" presId="urn:microsoft.com/office/officeart/2005/8/layout/orgChart1"/>
    <dgm:cxn modelId="{5353FA3B-6A9C-4701-86B3-682A9AD67707}" type="presParOf" srcId="{EA7D6F90-AFC7-4200-A70A-4ABB3342C724}" destId="{F3CA6176-0EAD-4284-B84F-B190E1465217}" srcOrd="0" destOrd="0" presId="urn:microsoft.com/office/officeart/2005/8/layout/orgChart1"/>
    <dgm:cxn modelId="{9BC305EE-D8A7-499A-8375-9480132909D6}" type="presParOf" srcId="{F3CA6176-0EAD-4284-B84F-B190E1465217}" destId="{AA0EB171-6D81-439B-86E0-8E715AAEE281}" srcOrd="0" destOrd="0" presId="urn:microsoft.com/office/officeart/2005/8/layout/orgChart1"/>
    <dgm:cxn modelId="{27CE84C4-D4D5-4161-AA9F-7240F80D2AB8}" type="presParOf" srcId="{AA0EB171-6D81-439B-86E0-8E715AAEE281}" destId="{93DDC240-7727-4830-8B13-42BB15616CD9}" srcOrd="0" destOrd="0" presId="urn:microsoft.com/office/officeart/2005/8/layout/orgChart1"/>
    <dgm:cxn modelId="{8E8133B5-00DB-4E1E-91DD-51A9884F6F0C}" type="presParOf" srcId="{AA0EB171-6D81-439B-86E0-8E715AAEE281}" destId="{92578AE2-BB27-4DA0-A46E-36CD14059EBD}" srcOrd="1" destOrd="0" presId="urn:microsoft.com/office/officeart/2005/8/layout/orgChart1"/>
    <dgm:cxn modelId="{52560431-BBDB-4B94-81FD-6459EAE283D0}" type="presParOf" srcId="{F3CA6176-0EAD-4284-B84F-B190E1465217}" destId="{B8E9DE9B-B3BD-412B-BD62-A7857C7C83D8}" srcOrd="1" destOrd="0" presId="urn:microsoft.com/office/officeart/2005/8/layout/orgChart1"/>
    <dgm:cxn modelId="{6873CE1E-AEDA-4405-B2F6-3C1D62042A79}" type="presParOf" srcId="{B8E9DE9B-B3BD-412B-BD62-A7857C7C83D8}" destId="{3E7F4F86-A66B-43DE-9336-2C4B7A78BCCF}" srcOrd="0" destOrd="0" presId="urn:microsoft.com/office/officeart/2005/8/layout/orgChart1"/>
    <dgm:cxn modelId="{BDD53E54-BDC5-477E-899D-7655BAC1532A}" type="presParOf" srcId="{B8E9DE9B-B3BD-412B-BD62-A7857C7C83D8}" destId="{77204838-FAA5-40C0-8D9D-7CD4FF62ACFF}" srcOrd="1" destOrd="0" presId="urn:microsoft.com/office/officeart/2005/8/layout/orgChart1"/>
    <dgm:cxn modelId="{72E447AB-1CBB-4A83-88D8-622418F921FB}" type="presParOf" srcId="{77204838-FAA5-40C0-8D9D-7CD4FF62ACFF}" destId="{869A3B14-BE76-4A9F-AE6F-F8B67A418321}" srcOrd="0" destOrd="0" presId="urn:microsoft.com/office/officeart/2005/8/layout/orgChart1"/>
    <dgm:cxn modelId="{3F0DEB14-69DA-402A-A7D9-527B5ABFFC2D}" type="presParOf" srcId="{869A3B14-BE76-4A9F-AE6F-F8B67A418321}" destId="{BD6F1036-82B0-4E2F-871B-06FE81E9747C}" srcOrd="0" destOrd="0" presId="urn:microsoft.com/office/officeart/2005/8/layout/orgChart1"/>
    <dgm:cxn modelId="{BF4D7307-4176-43F8-8EFC-D86225F58246}" type="presParOf" srcId="{869A3B14-BE76-4A9F-AE6F-F8B67A418321}" destId="{20AF511E-EBE2-43AD-AF17-FF37580BB284}" srcOrd="1" destOrd="0" presId="urn:microsoft.com/office/officeart/2005/8/layout/orgChart1"/>
    <dgm:cxn modelId="{4B846531-55AD-447A-AC37-8C7F1BFEDBBB}" type="presParOf" srcId="{77204838-FAA5-40C0-8D9D-7CD4FF62ACFF}" destId="{498A12FB-7FFA-48D4-847C-F763586A775E}" srcOrd="1" destOrd="0" presId="urn:microsoft.com/office/officeart/2005/8/layout/orgChart1"/>
    <dgm:cxn modelId="{A4178C89-8855-46F0-B806-36C265A2AAFB}" type="presParOf" srcId="{498A12FB-7FFA-48D4-847C-F763586A775E}" destId="{D760CC34-3E03-47B8-BE79-8E5E572D6235}" srcOrd="0" destOrd="0" presId="urn:microsoft.com/office/officeart/2005/8/layout/orgChart1"/>
    <dgm:cxn modelId="{E9E1B46C-7E7C-4758-81FF-78109D3B964B}" type="presParOf" srcId="{498A12FB-7FFA-48D4-847C-F763586A775E}" destId="{8570B0C0-3E3F-4B14-B7C3-2E4722E871EC}" srcOrd="1" destOrd="0" presId="urn:microsoft.com/office/officeart/2005/8/layout/orgChart1"/>
    <dgm:cxn modelId="{95CBDA85-8080-4A9D-A828-4356070B8929}" type="presParOf" srcId="{8570B0C0-3E3F-4B14-B7C3-2E4722E871EC}" destId="{EC32333F-BAB5-4E8D-9A29-25F877A91A87}" srcOrd="0" destOrd="0" presId="urn:microsoft.com/office/officeart/2005/8/layout/orgChart1"/>
    <dgm:cxn modelId="{693CAE53-3767-4B54-B8B7-5EFC99B4B92D}" type="presParOf" srcId="{EC32333F-BAB5-4E8D-9A29-25F877A91A87}" destId="{55F496ED-57EE-4006-A946-7F778E7E507B}" srcOrd="0" destOrd="0" presId="urn:microsoft.com/office/officeart/2005/8/layout/orgChart1"/>
    <dgm:cxn modelId="{4C87E7B0-D45A-4C53-950C-E8ADC2D8A6EA}" type="presParOf" srcId="{EC32333F-BAB5-4E8D-9A29-25F877A91A87}" destId="{A5D1B2F4-0F59-4B86-ACA9-6FF333A889EB}" srcOrd="1" destOrd="0" presId="urn:microsoft.com/office/officeart/2005/8/layout/orgChart1"/>
    <dgm:cxn modelId="{6458FF6D-0114-4C6D-B507-CD2C8E5A7CE7}" type="presParOf" srcId="{8570B0C0-3E3F-4B14-B7C3-2E4722E871EC}" destId="{7334F686-6CCB-4D9D-ABCE-84B53A6BC8EF}" srcOrd="1" destOrd="0" presId="urn:microsoft.com/office/officeart/2005/8/layout/orgChart1"/>
    <dgm:cxn modelId="{E0094806-962B-4C61-B4C5-0DA5C2BBA4CA}" type="presParOf" srcId="{8570B0C0-3E3F-4B14-B7C3-2E4722E871EC}" destId="{9A8C22C8-01F2-4D0E-9441-EF55A06CD8F5}" srcOrd="2" destOrd="0" presId="urn:microsoft.com/office/officeart/2005/8/layout/orgChart1"/>
    <dgm:cxn modelId="{E2D01873-F050-4F4B-9214-E90CF6B1D535}" type="presParOf" srcId="{9A8C22C8-01F2-4D0E-9441-EF55A06CD8F5}" destId="{7961058A-71CD-47DF-A2BF-84695472F6E1}" srcOrd="0" destOrd="0" presId="urn:microsoft.com/office/officeart/2005/8/layout/orgChart1"/>
    <dgm:cxn modelId="{26FF4F3B-DF23-42DA-AF5D-CB47183B62EC}" type="presParOf" srcId="{9A8C22C8-01F2-4D0E-9441-EF55A06CD8F5}" destId="{E63821BE-4EE6-49D7-991B-569953D224E3}" srcOrd="1" destOrd="0" presId="urn:microsoft.com/office/officeart/2005/8/layout/orgChart1"/>
    <dgm:cxn modelId="{DB0FAF7A-D047-4A81-946C-340C8F8E8016}" type="presParOf" srcId="{E63821BE-4EE6-49D7-991B-569953D224E3}" destId="{72EAC45C-DF9E-49B1-8C12-0299DB31390D}" srcOrd="0" destOrd="0" presId="urn:microsoft.com/office/officeart/2005/8/layout/orgChart1"/>
    <dgm:cxn modelId="{D4A513B3-2814-4D40-A117-3CA17A433632}" type="presParOf" srcId="{72EAC45C-DF9E-49B1-8C12-0299DB31390D}" destId="{45D1471C-2F59-4596-8662-76A89F996D50}" srcOrd="0" destOrd="0" presId="urn:microsoft.com/office/officeart/2005/8/layout/orgChart1"/>
    <dgm:cxn modelId="{05626FB7-F58B-4CD0-A36F-E6C67630AE61}" type="presParOf" srcId="{72EAC45C-DF9E-49B1-8C12-0299DB31390D}" destId="{08EE5E94-0F50-4ED4-87C7-8A618F6FE059}" srcOrd="1" destOrd="0" presId="urn:microsoft.com/office/officeart/2005/8/layout/orgChart1"/>
    <dgm:cxn modelId="{2795E6F4-0753-4C61-B7F6-0ABD072C26B2}" type="presParOf" srcId="{E63821BE-4EE6-49D7-991B-569953D224E3}" destId="{4B9D28C5-FC99-4574-B543-8E7479DC1C5F}" srcOrd="1" destOrd="0" presId="urn:microsoft.com/office/officeart/2005/8/layout/orgChart1"/>
    <dgm:cxn modelId="{9BC2EE38-1961-4F4C-BE65-B2BB92A2D1C6}" type="presParOf" srcId="{E63821BE-4EE6-49D7-991B-569953D224E3}" destId="{DCFAEFD5-A3BC-4901-A311-E9634DEBE159}" srcOrd="2" destOrd="0" presId="urn:microsoft.com/office/officeart/2005/8/layout/orgChart1"/>
    <dgm:cxn modelId="{761EA783-408D-4305-8E18-A06A15A64D63}" type="presParOf" srcId="{9A8C22C8-01F2-4D0E-9441-EF55A06CD8F5}" destId="{BE2B6358-B791-4DFA-A6E7-C9D41EDDBA27}" srcOrd="2" destOrd="0" presId="urn:microsoft.com/office/officeart/2005/8/layout/orgChart1"/>
    <dgm:cxn modelId="{7D8CD068-8706-48CE-8032-3326EE7B9575}" type="presParOf" srcId="{9A8C22C8-01F2-4D0E-9441-EF55A06CD8F5}" destId="{B2A3D0FD-D12B-42D2-87DA-AFF673105C80}" srcOrd="3" destOrd="0" presId="urn:microsoft.com/office/officeart/2005/8/layout/orgChart1"/>
    <dgm:cxn modelId="{C8161CB3-1437-49EE-B725-70247A56FA2F}" type="presParOf" srcId="{B2A3D0FD-D12B-42D2-87DA-AFF673105C80}" destId="{CF7AEA06-2F7E-4EA2-9F76-AE389F5989C6}" srcOrd="0" destOrd="0" presId="urn:microsoft.com/office/officeart/2005/8/layout/orgChart1"/>
    <dgm:cxn modelId="{92B4CA6A-AA89-4FD6-A054-8F58B1908839}" type="presParOf" srcId="{CF7AEA06-2F7E-4EA2-9F76-AE389F5989C6}" destId="{C6913801-0DF5-463A-80BA-E151D1A3424F}" srcOrd="0" destOrd="0" presId="urn:microsoft.com/office/officeart/2005/8/layout/orgChart1"/>
    <dgm:cxn modelId="{96F74B20-2435-4D1A-BA03-4F7972D88DD7}" type="presParOf" srcId="{CF7AEA06-2F7E-4EA2-9F76-AE389F5989C6}" destId="{D348EA4D-C271-4E21-8A03-922F36411DFB}" srcOrd="1" destOrd="0" presId="urn:microsoft.com/office/officeart/2005/8/layout/orgChart1"/>
    <dgm:cxn modelId="{9D2A08D2-AA05-4BC2-87E7-9B17FE6AB4B0}" type="presParOf" srcId="{B2A3D0FD-D12B-42D2-87DA-AFF673105C80}" destId="{5047D84D-2B4A-408F-8DCA-270E8DFAC964}" srcOrd="1" destOrd="0" presId="urn:microsoft.com/office/officeart/2005/8/layout/orgChart1"/>
    <dgm:cxn modelId="{E87132FB-A7B6-4A90-8985-A8215B682B31}" type="presParOf" srcId="{B2A3D0FD-D12B-42D2-87DA-AFF673105C80}" destId="{29078DB5-0221-4197-862B-4E29BCABF791}" srcOrd="2" destOrd="0" presId="urn:microsoft.com/office/officeart/2005/8/layout/orgChart1"/>
    <dgm:cxn modelId="{3D77844F-948F-49B7-A8F4-D5FA0B32A425}" type="presParOf" srcId="{77204838-FAA5-40C0-8D9D-7CD4FF62ACFF}" destId="{29E617C3-A018-4F0C-BC07-E3E2DDFC9C05}" srcOrd="2" destOrd="0" presId="urn:microsoft.com/office/officeart/2005/8/layout/orgChart1"/>
    <dgm:cxn modelId="{AD1A67D7-945E-45A4-9385-2D5BB431E329}" type="presParOf" srcId="{29E617C3-A018-4F0C-BC07-E3E2DDFC9C05}" destId="{FAC94959-F911-4BAF-BCD4-B7495480829D}" srcOrd="0" destOrd="0" presId="urn:microsoft.com/office/officeart/2005/8/layout/orgChart1"/>
    <dgm:cxn modelId="{7B6B9D65-4470-48BF-9AC6-676B38524040}" type="presParOf" srcId="{29E617C3-A018-4F0C-BC07-E3E2DDFC9C05}" destId="{34245641-4528-48CA-AC4B-ADCDFB4EC9C6}" srcOrd="1" destOrd="0" presId="urn:microsoft.com/office/officeart/2005/8/layout/orgChart1"/>
    <dgm:cxn modelId="{B3F63257-EC94-4CA2-ABF8-1E69EC5ADB8E}" type="presParOf" srcId="{34245641-4528-48CA-AC4B-ADCDFB4EC9C6}" destId="{A3483AB8-E646-428B-9ED1-E3D4A965AEC9}" srcOrd="0" destOrd="0" presId="urn:microsoft.com/office/officeart/2005/8/layout/orgChart1"/>
    <dgm:cxn modelId="{C51D4027-8915-4538-BAEF-E5CADE15D17E}" type="presParOf" srcId="{A3483AB8-E646-428B-9ED1-E3D4A965AEC9}" destId="{14C8AE45-4FED-4367-8F4A-CFB37C850B80}" srcOrd="0" destOrd="0" presId="urn:microsoft.com/office/officeart/2005/8/layout/orgChart1"/>
    <dgm:cxn modelId="{8F19D476-6426-4590-AFD4-961DB910EB02}" type="presParOf" srcId="{A3483AB8-E646-428B-9ED1-E3D4A965AEC9}" destId="{04F5BCCD-EB7E-4C8F-8681-E2816D58F679}" srcOrd="1" destOrd="0" presId="urn:microsoft.com/office/officeart/2005/8/layout/orgChart1"/>
    <dgm:cxn modelId="{E5E622B2-F76A-4018-97A0-8E5A223CD94D}" type="presParOf" srcId="{34245641-4528-48CA-AC4B-ADCDFB4EC9C6}" destId="{1634FC3D-E480-4F1E-9A81-497685123664}" srcOrd="1" destOrd="0" presId="urn:microsoft.com/office/officeart/2005/8/layout/orgChart1"/>
    <dgm:cxn modelId="{50CF68ED-EED0-48CD-B863-75BDCA85D78B}" type="presParOf" srcId="{34245641-4528-48CA-AC4B-ADCDFB4EC9C6}" destId="{15DA963A-94A0-4867-912C-086825D5134F}" srcOrd="2" destOrd="0" presId="urn:microsoft.com/office/officeart/2005/8/layout/orgChart1"/>
    <dgm:cxn modelId="{BCBF70F6-73F4-4548-BD0C-1EF67AEE2F95}" type="presParOf" srcId="{29E617C3-A018-4F0C-BC07-E3E2DDFC9C05}" destId="{4AF6184E-F142-472C-94CB-4F3300F07728}" srcOrd="2" destOrd="0" presId="urn:microsoft.com/office/officeart/2005/8/layout/orgChart1"/>
    <dgm:cxn modelId="{1F99E3C6-C3A9-4F3B-B919-916CD0242978}" type="presParOf" srcId="{29E617C3-A018-4F0C-BC07-E3E2DDFC9C05}" destId="{3FE84FBB-5D8F-41CD-BDA4-36963AA7F879}" srcOrd="3" destOrd="0" presId="urn:microsoft.com/office/officeart/2005/8/layout/orgChart1"/>
    <dgm:cxn modelId="{DF42F5DA-0041-4B04-BD41-43A56B065EBE}" type="presParOf" srcId="{3FE84FBB-5D8F-41CD-BDA4-36963AA7F879}" destId="{E5464971-F5B6-4E44-A8CF-29E991A9F698}" srcOrd="0" destOrd="0" presId="urn:microsoft.com/office/officeart/2005/8/layout/orgChart1"/>
    <dgm:cxn modelId="{79C67966-0810-4C6E-BA59-4E229E165FA8}" type="presParOf" srcId="{E5464971-F5B6-4E44-A8CF-29E991A9F698}" destId="{0F14D3E9-E245-4D7B-81A0-FD92742D4939}" srcOrd="0" destOrd="0" presId="urn:microsoft.com/office/officeart/2005/8/layout/orgChart1"/>
    <dgm:cxn modelId="{F42A8309-03E1-43A3-A220-946B8DE021EE}" type="presParOf" srcId="{E5464971-F5B6-4E44-A8CF-29E991A9F698}" destId="{BFD41E0B-F96E-4BBD-BCA3-E96EFE43962E}" srcOrd="1" destOrd="0" presId="urn:microsoft.com/office/officeart/2005/8/layout/orgChart1"/>
    <dgm:cxn modelId="{B0C48D32-DF43-470C-B800-829126EE01FB}" type="presParOf" srcId="{3FE84FBB-5D8F-41CD-BDA4-36963AA7F879}" destId="{F08D1834-1054-4C99-8744-1719D5877D10}" srcOrd="1" destOrd="0" presId="urn:microsoft.com/office/officeart/2005/8/layout/orgChart1"/>
    <dgm:cxn modelId="{D6EB0B7A-0D7F-435A-A867-61DC23BC8CB1}" type="presParOf" srcId="{3FE84FBB-5D8F-41CD-BDA4-36963AA7F879}" destId="{2C9EE80A-86CE-4034-9A7C-1DF50B8B0381}" srcOrd="2" destOrd="0" presId="urn:microsoft.com/office/officeart/2005/8/layout/orgChart1"/>
    <dgm:cxn modelId="{30BB68F5-33BB-4ECD-8157-2644AB926CE7}" type="presParOf" srcId="{29E617C3-A018-4F0C-BC07-E3E2DDFC9C05}" destId="{3092D1E7-22F4-4D84-A5C2-ADD6713598B7}" srcOrd="4" destOrd="0" presId="urn:microsoft.com/office/officeart/2005/8/layout/orgChart1"/>
    <dgm:cxn modelId="{5C0530CA-42D4-45D1-8E60-F3E5EF8F3FD5}" type="presParOf" srcId="{29E617C3-A018-4F0C-BC07-E3E2DDFC9C05}" destId="{CCA2B9EC-5A49-4455-B4F4-63E2F3B2708B}" srcOrd="5" destOrd="0" presId="urn:microsoft.com/office/officeart/2005/8/layout/orgChart1"/>
    <dgm:cxn modelId="{6A0A6851-7B80-4A8B-9282-25646511349C}" type="presParOf" srcId="{CCA2B9EC-5A49-4455-B4F4-63E2F3B2708B}" destId="{E2357955-58B6-437A-A682-9B657A343AE8}" srcOrd="0" destOrd="0" presId="urn:microsoft.com/office/officeart/2005/8/layout/orgChart1"/>
    <dgm:cxn modelId="{949A47C3-1AA5-4E9A-A474-3E1D1FC924EA}" type="presParOf" srcId="{E2357955-58B6-437A-A682-9B657A343AE8}" destId="{53DD132D-142B-47DC-87CF-D9450F1212C6}" srcOrd="0" destOrd="0" presId="urn:microsoft.com/office/officeart/2005/8/layout/orgChart1"/>
    <dgm:cxn modelId="{6D568CE4-8D63-4AA4-97E2-B4A4DDA6F4C5}" type="presParOf" srcId="{E2357955-58B6-437A-A682-9B657A343AE8}" destId="{63AB984E-31BE-41A7-A11C-AAD77D3DACDB}" srcOrd="1" destOrd="0" presId="urn:microsoft.com/office/officeart/2005/8/layout/orgChart1"/>
    <dgm:cxn modelId="{AB8049E1-0FEA-4910-AD2D-E140083ECD41}" type="presParOf" srcId="{CCA2B9EC-5A49-4455-B4F4-63E2F3B2708B}" destId="{D84D8B4B-2722-4AAC-872D-A9017AC8AD64}" srcOrd="1" destOrd="0" presId="urn:microsoft.com/office/officeart/2005/8/layout/orgChart1"/>
    <dgm:cxn modelId="{9BCFA206-7B00-40B2-B2C5-86FD0C6A117E}" type="presParOf" srcId="{CCA2B9EC-5A49-4455-B4F4-63E2F3B2708B}" destId="{A92B8BF3-DDCB-4527-945F-3C21E5B6B389}" srcOrd="2" destOrd="0" presId="urn:microsoft.com/office/officeart/2005/8/layout/orgChart1"/>
    <dgm:cxn modelId="{F3AC623D-FD7A-4D9D-8975-1D5A611CD066}" type="presParOf" srcId="{F3CA6176-0EAD-4284-B84F-B190E1465217}" destId="{BCFE30A0-0E3F-4A11-BE93-93FC89829C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4073B-78C4-41FD-9856-5106C9C023AC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9307927-50FA-47F9-AB2D-DC66BB64AA18}">
      <dgm:prSet phldrT="[文字]" custT="1"/>
      <dgm:spPr/>
      <dgm:t>
        <a:bodyPr/>
        <a:lstStyle/>
        <a:p>
          <a:r>
            <a:rPr lang="en-US" altLang="zh-TW" sz="1600" b="1" dirty="0"/>
            <a:t>Reconstructing</a:t>
          </a:r>
          <a:endParaRPr lang="zh-TW" altLang="en-US" sz="1600" b="1" dirty="0"/>
        </a:p>
      </dgm:t>
    </dgm:pt>
    <dgm:pt modelId="{1D5FE27A-3E76-4174-A15D-8A7F1E4A514F}" type="parTrans" cxnId="{F7514041-5FB8-4C57-8193-6C0882DF1532}">
      <dgm:prSet/>
      <dgm:spPr/>
      <dgm:t>
        <a:bodyPr/>
        <a:lstStyle/>
        <a:p>
          <a:endParaRPr lang="zh-TW" altLang="en-US" sz="1600" b="1"/>
        </a:p>
      </dgm:t>
    </dgm:pt>
    <dgm:pt modelId="{CA3C9752-5849-4A4E-80CC-79B4906B138A}" type="sibTrans" cxnId="{F7514041-5FB8-4C57-8193-6C0882DF1532}">
      <dgm:prSet/>
      <dgm:spPr/>
      <dgm:t>
        <a:bodyPr/>
        <a:lstStyle/>
        <a:p>
          <a:endParaRPr lang="zh-TW" altLang="en-US" sz="1600" b="1"/>
        </a:p>
      </dgm:t>
    </dgm:pt>
    <dgm:pt modelId="{9ADBC774-7266-4AB5-8D21-B8D5B78C8D51}">
      <dgm:prSet phldrT="[文字]" custT="1"/>
      <dgm:spPr/>
      <dgm:t>
        <a:bodyPr/>
        <a:lstStyle/>
        <a:p>
          <a:r>
            <a:rPr lang="en-US" altLang="zh-TW" sz="1600" b="1" dirty="0"/>
            <a:t>Diagramming Short Argument</a:t>
          </a:r>
          <a:endParaRPr lang="zh-TW" altLang="en-US" sz="1600" b="1" dirty="0"/>
        </a:p>
      </dgm:t>
    </dgm:pt>
    <dgm:pt modelId="{E1C9D915-3CE7-4467-963F-22BAE49D4A68}" type="parTrans" cxnId="{3FE0F344-B4C8-4099-8EB3-6E64495126C7}">
      <dgm:prSet/>
      <dgm:spPr/>
      <dgm:t>
        <a:bodyPr/>
        <a:lstStyle/>
        <a:p>
          <a:endParaRPr lang="zh-TW" altLang="en-US" sz="1600" b="1"/>
        </a:p>
      </dgm:t>
    </dgm:pt>
    <dgm:pt modelId="{392D3C26-0BD1-4CD4-A837-52B0A7021D2E}" type="sibTrans" cxnId="{3FE0F344-B4C8-4099-8EB3-6E64495126C7}">
      <dgm:prSet/>
      <dgm:spPr/>
      <dgm:t>
        <a:bodyPr/>
        <a:lstStyle/>
        <a:p>
          <a:endParaRPr lang="zh-TW" altLang="en-US" sz="1600" b="1"/>
        </a:p>
      </dgm:t>
    </dgm:pt>
    <dgm:pt modelId="{787F4998-BA32-49B7-9576-217C7983851A}">
      <dgm:prSet custT="1"/>
      <dgm:spPr/>
      <dgm:t>
        <a:bodyPr/>
        <a:lstStyle/>
        <a:p>
          <a:r>
            <a:rPr lang="en-US" altLang="zh-TW" sz="1600" b="1" dirty="0"/>
            <a:t>Linked Support</a:t>
          </a:r>
          <a:endParaRPr lang="zh-TW" altLang="en-US" sz="1600" b="1" dirty="0"/>
        </a:p>
      </dgm:t>
    </dgm:pt>
    <dgm:pt modelId="{BD55B11B-F3F9-4C7E-BB0A-824246200DAB}" type="parTrans" cxnId="{EFB37FB8-8213-4826-9ABA-157ADB64673B}">
      <dgm:prSet/>
      <dgm:spPr/>
      <dgm:t>
        <a:bodyPr/>
        <a:lstStyle/>
        <a:p>
          <a:endParaRPr lang="zh-TW" altLang="en-US" sz="1600" b="1"/>
        </a:p>
      </dgm:t>
    </dgm:pt>
    <dgm:pt modelId="{BA6A9F95-528E-45D3-9A34-FACF074D1538}" type="sibTrans" cxnId="{EFB37FB8-8213-4826-9ABA-157ADB64673B}">
      <dgm:prSet/>
      <dgm:spPr/>
      <dgm:t>
        <a:bodyPr/>
        <a:lstStyle/>
        <a:p>
          <a:endParaRPr lang="zh-TW" altLang="en-US" sz="1600" b="1"/>
        </a:p>
      </dgm:t>
    </dgm:pt>
    <dgm:pt modelId="{0DB50C49-3D87-478A-94EA-8D6DF08481CE}">
      <dgm:prSet custT="1"/>
      <dgm:spPr/>
      <dgm:t>
        <a:bodyPr/>
        <a:lstStyle/>
        <a:p>
          <a:r>
            <a:rPr lang="en-US" altLang="zh-TW" sz="1600" b="1" dirty="0"/>
            <a:t>Independent Support</a:t>
          </a:r>
          <a:endParaRPr lang="zh-TW" altLang="en-US" sz="1600" b="1" dirty="0"/>
        </a:p>
      </dgm:t>
    </dgm:pt>
    <dgm:pt modelId="{A56A8636-7C43-4C8A-A4A6-7BCBA34719A4}" type="sibTrans" cxnId="{D9D6D127-30AD-4A29-95B6-0B2F80E94AA6}">
      <dgm:prSet/>
      <dgm:spPr/>
      <dgm:t>
        <a:bodyPr/>
        <a:lstStyle/>
        <a:p>
          <a:endParaRPr lang="zh-TW" altLang="en-US" sz="1600" b="1"/>
        </a:p>
      </dgm:t>
    </dgm:pt>
    <dgm:pt modelId="{E0CC0849-546F-4386-8F59-C510357B5E79}" type="parTrans" cxnId="{D9D6D127-30AD-4A29-95B6-0B2F80E94AA6}">
      <dgm:prSet/>
      <dgm:spPr/>
      <dgm:t>
        <a:bodyPr/>
        <a:lstStyle/>
        <a:p>
          <a:endParaRPr lang="zh-TW" altLang="en-US" sz="1600" b="1"/>
        </a:p>
      </dgm:t>
    </dgm:pt>
    <dgm:pt modelId="{2EDBA411-CAA4-48B9-839C-A55A4CC3B82D}">
      <dgm:prSet custT="1"/>
      <dgm:spPr/>
      <dgm:t>
        <a:bodyPr/>
        <a:lstStyle/>
        <a:p>
          <a:r>
            <a:rPr lang="en-US" altLang="zh-TW" sz="1600" b="1" dirty="0"/>
            <a:t>Advanced Analysis</a:t>
          </a:r>
          <a:endParaRPr lang="zh-TW" altLang="en-US" sz="1600" b="1" dirty="0"/>
        </a:p>
      </dgm:t>
    </dgm:pt>
    <dgm:pt modelId="{3146DC0F-804E-48C8-9E7E-7E387E85D830}" type="parTrans" cxnId="{D3BD2A25-BFF2-44D7-99B0-FFAF88B470C6}">
      <dgm:prSet/>
      <dgm:spPr/>
      <dgm:t>
        <a:bodyPr/>
        <a:lstStyle/>
        <a:p>
          <a:endParaRPr lang="zh-TW" altLang="en-US" sz="1600" b="1"/>
        </a:p>
      </dgm:t>
    </dgm:pt>
    <dgm:pt modelId="{2E9620D4-262D-471F-9496-69A6201D1D6A}" type="sibTrans" cxnId="{D3BD2A25-BFF2-44D7-99B0-FFAF88B470C6}">
      <dgm:prSet/>
      <dgm:spPr/>
      <dgm:t>
        <a:bodyPr/>
        <a:lstStyle/>
        <a:p>
          <a:endParaRPr lang="zh-TW" altLang="en-US" sz="1600" b="1"/>
        </a:p>
      </dgm:t>
    </dgm:pt>
    <dgm:pt modelId="{080FBB69-0471-4BA7-9A20-5CFCB86CE40F}">
      <dgm:prSet custT="1"/>
      <dgm:spPr/>
      <dgm:t>
        <a:bodyPr/>
        <a:lstStyle/>
        <a:p>
          <a:r>
            <a:rPr lang="en-US" altLang="zh-TW" sz="1600" b="1" dirty="0"/>
            <a:t>Analysis</a:t>
          </a:r>
          <a:endParaRPr lang="zh-TW" altLang="en-US" sz="1600" b="1" dirty="0"/>
        </a:p>
      </dgm:t>
    </dgm:pt>
    <dgm:pt modelId="{773FE1DB-F459-44E4-BCC9-D31E6C4776CA}" type="parTrans" cxnId="{BB03D834-BA1B-4B40-BCAF-2F32AE031DB3}">
      <dgm:prSet/>
      <dgm:spPr/>
      <dgm:t>
        <a:bodyPr/>
        <a:lstStyle/>
        <a:p>
          <a:endParaRPr lang="zh-TW" altLang="en-US" sz="1600" b="1"/>
        </a:p>
      </dgm:t>
    </dgm:pt>
    <dgm:pt modelId="{FAC70B1A-D810-4646-B83B-4D4EEF94912C}" type="sibTrans" cxnId="{BB03D834-BA1B-4B40-BCAF-2F32AE031DB3}">
      <dgm:prSet/>
      <dgm:spPr/>
      <dgm:t>
        <a:bodyPr/>
        <a:lstStyle/>
        <a:p>
          <a:endParaRPr lang="zh-TW" altLang="en-US" sz="1600" b="1"/>
        </a:p>
      </dgm:t>
    </dgm:pt>
    <dgm:pt modelId="{BF521AFB-2886-45E7-AD25-7F9D6586EB05}">
      <dgm:prSet custT="1"/>
      <dgm:spPr/>
      <dgm:t>
        <a:bodyPr/>
        <a:lstStyle/>
        <a:p>
          <a:r>
            <a:rPr lang="en-US" altLang="zh-TW" sz="1600" b="1" dirty="0"/>
            <a:t>Simple/ Complex Argument</a:t>
          </a:r>
          <a:endParaRPr lang="zh-TW" altLang="en-US" sz="1600" b="1" dirty="0"/>
        </a:p>
      </dgm:t>
    </dgm:pt>
    <dgm:pt modelId="{486B4C74-55F9-4AD2-AD0F-0BACB677BC28}" type="parTrans" cxnId="{FCFF273B-3B9B-4C30-ACEF-3D13D7031FD6}">
      <dgm:prSet/>
      <dgm:spPr/>
      <dgm:t>
        <a:bodyPr/>
        <a:lstStyle/>
        <a:p>
          <a:endParaRPr lang="zh-TW" altLang="en-US" sz="1600" b="1"/>
        </a:p>
      </dgm:t>
    </dgm:pt>
    <dgm:pt modelId="{1A93879A-A2B1-4D62-AC06-D10BA8E0F627}" type="sibTrans" cxnId="{FCFF273B-3B9B-4C30-ACEF-3D13D7031FD6}">
      <dgm:prSet/>
      <dgm:spPr/>
      <dgm:t>
        <a:bodyPr/>
        <a:lstStyle/>
        <a:p>
          <a:endParaRPr lang="zh-TW" altLang="en-US" sz="1600" b="1"/>
        </a:p>
      </dgm:t>
    </dgm:pt>
    <dgm:pt modelId="{B88747E4-6F73-485E-B510-EFD9C8AE88C5}">
      <dgm:prSet custT="1"/>
      <dgm:spPr/>
      <dgm:t>
        <a:bodyPr/>
        <a:lstStyle/>
        <a:p>
          <a:r>
            <a:rPr lang="en-US" altLang="zh-TW" sz="1600" b="1" dirty="0"/>
            <a:t>Hidden Premises /Assumption</a:t>
          </a:r>
          <a:endParaRPr lang="zh-TW" altLang="en-US" sz="1600" b="1" dirty="0"/>
        </a:p>
      </dgm:t>
    </dgm:pt>
    <dgm:pt modelId="{E4E4BE38-DA42-4176-BA41-C4DA0CF5D700}" type="parTrans" cxnId="{C24E71F0-1961-4120-80C5-6435B7ECD3C6}">
      <dgm:prSet/>
      <dgm:spPr/>
      <dgm:t>
        <a:bodyPr/>
        <a:lstStyle/>
        <a:p>
          <a:endParaRPr lang="zh-TW" altLang="en-US"/>
        </a:p>
      </dgm:t>
    </dgm:pt>
    <dgm:pt modelId="{66231A77-71F9-4434-BD25-9B9A7126A758}" type="sibTrans" cxnId="{C24E71F0-1961-4120-80C5-6435B7ECD3C6}">
      <dgm:prSet/>
      <dgm:spPr/>
      <dgm:t>
        <a:bodyPr/>
        <a:lstStyle/>
        <a:p>
          <a:endParaRPr lang="zh-TW" altLang="en-US"/>
        </a:p>
      </dgm:t>
    </dgm:pt>
    <dgm:pt modelId="{E8A2EBC3-8874-45B2-A24E-B66628E66C4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1600" b="1" dirty="0"/>
            <a:t>Hidden Conclusion / Implication</a:t>
          </a:r>
          <a:endParaRPr lang="zh-TW" altLang="en-US" sz="1600" dirty="0"/>
        </a:p>
      </dgm:t>
    </dgm:pt>
    <dgm:pt modelId="{310EC1AD-11FC-4AAE-AB4A-70CD5771D95B}" type="parTrans" cxnId="{E5F43F97-46B7-428D-8149-07F705B175CB}">
      <dgm:prSet/>
      <dgm:spPr/>
      <dgm:t>
        <a:bodyPr/>
        <a:lstStyle/>
        <a:p>
          <a:endParaRPr lang="zh-TW" altLang="en-US"/>
        </a:p>
      </dgm:t>
    </dgm:pt>
    <dgm:pt modelId="{7CEE69F1-A20C-4E88-8822-92A113D30591}" type="sibTrans" cxnId="{E5F43F97-46B7-428D-8149-07F705B175CB}">
      <dgm:prSet/>
      <dgm:spPr/>
      <dgm:t>
        <a:bodyPr/>
        <a:lstStyle/>
        <a:p>
          <a:endParaRPr lang="zh-TW" altLang="en-US"/>
        </a:p>
      </dgm:t>
    </dgm:pt>
    <dgm:pt modelId="{E83F709E-63D4-4B3E-945F-1E8810412180}" type="pres">
      <dgm:prSet presAssocID="{3A04073B-78C4-41FD-9856-5106C9C023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A51C80-AA2A-4F5F-8158-27EA637ECA00}" type="pres">
      <dgm:prSet presAssocID="{2EDBA411-CAA4-48B9-839C-A55A4CC3B82D}" presName="hierRoot1" presStyleCnt="0">
        <dgm:presLayoutVars>
          <dgm:hierBranch val="init"/>
        </dgm:presLayoutVars>
      </dgm:prSet>
      <dgm:spPr/>
    </dgm:pt>
    <dgm:pt modelId="{3F5716C8-78D9-4C8C-8709-A59973EA0CD9}" type="pres">
      <dgm:prSet presAssocID="{2EDBA411-CAA4-48B9-839C-A55A4CC3B82D}" presName="rootComposite1" presStyleCnt="0"/>
      <dgm:spPr/>
    </dgm:pt>
    <dgm:pt modelId="{7AB05354-EAE3-4310-A268-F76D54C8CE5D}" type="pres">
      <dgm:prSet presAssocID="{2EDBA411-CAA4-48B9-839C-A55A4CC3B82D}" presName="rootText1" presStyleLbl="node0" presStyleIdx="0" presStyleCnt="1">
        <dgm:presLayoutVars>
          <dgm:chPref val="3"/>
        </dgm:presLayoutVars>
      </dgm:prSet>
      <dgm:spPr/>
    </dgm:pt>
    <dgm:pt modelId="{19409206-3E77-4859-B43B-C768E35C648D}" type="pres">
      <dgm:prSet presAssocID="{2EDBA411-CAA4-48B9-839C-A55A4CC3B82D}" presName="rootConnector1" presStyleLbl="node1" presStyleIdx="0" presStyleCnt="0"/>
      <dgm:spPr/>
    </dgm:pt>
    <dgm:pt modelId="{F8188CE7-4CB9-494D-A28A-C2288E7A2857}" type="pres">
      <dgm:prSet presAssocID="{2EDBA411-CAA4-48B9-839C-A55A4CC3B82D}" presName="hierChild2" presStyleCnt="0"/>
      <dgm:spPr/>
    </dgm:pt>
    <dgm:pt modelId="{2125775D-9375-4CB3-AD4E-DBC7A461EDDA}" type="pres">
      <dgm:prSet presAssocID="{773FE1DB-F459-44E4-BCC9-D31E6C4776CA}" presName="Name37" presStyleLbl="parChTrans1D2" presStyleIdx="0" presStyleCnt="2"/>
      <dgm:spPr/>
    </dgm:pt>
    <dgm:pt modelId="{10352F1D-AC4F-465B-B99E-B2419AAFBB59}" type="pres">
      <dgm:prSet presAssocID="{080FBB69-0471-4BA7-9A20-5CFCB86CE40F}" presName="hierRoot2" presStyleCnt="0">
        <dgm:presLayoutVars>
          <dgm:hierBranch val="l"/>
        </dgm:presLayoutVars>
      </dgm:prSet>
      <dgm:spPr/>
    </dgm:pt>
    <dgm:pt modelId="{562D24F0-061B-4670-BDE2-A721C038A49E}" type="pres">
      <dgm:prSet presAssocID="{080FBB69-0471-4BA7-9A20-5CFCB86CE40F}" presName="rootComposite" presStyleCnt="0"/>
      <dgm:spPr/>
    </dgm:pt>
    <dgm:pt modelId="{C17451E8-8778-47A0-9C73-906CFE61CAF9}" type="pres">
      <dgm:prSet presAssocID="{080FBB69-0471-4BA7-9A20-5CFCB86CE40F}" presName="rootText" presStyleLbl="node2" presStyleIdx="0" presStyleCnt="2">
        <dgm:presLayoutVars>
          <dgm:chPref val="3"/>
        </dgm:presLayoutVars>
      </dgm:prSet>
      <dgm:spPr/>
    </dgm:pt>
    <dgm:pt modelId="{94FEFBA8-7FEB-486C-A497-F76047B2851D}" type="pres">
      <dgm:prSet presAssocID="{080FBB69-0471-4BA7-9A20-5CFCB86CE40F}" presName="rootConnector" presStyleLbl="node2" presStyleIdx="0" presStyleCnt="2"/>
      <dgm:spPr/>
    </dgm:pt>
    <dgm:pt modelId="{404BB026-954E-4D8A-8600-F0F6ED482467}" type="pres">
      <dgm:prSet presAssocID="{080FBB69-0471-4BA7-9A20-5CFCB86CE40F}" presName="hierChild4" presStyleCnt="0"/>
      <dgm:spPr/>
    </dgm:pt>
    <dgm:pt modelId="{E0F9EAFC-04D5-4141-9C0C-AE42EC95064D}" type="pres">
      <dgm:prSet presAssocID="{486B4C74-55F9-4AD2-AD0F-0BACB677BC28}" presName="Name50" presStyleLbl="parChTrans1D3" presStyleIdx="0" presStyleCnt="4"/>
      <dgm:spPr/>
    </dgm:pt>
    <dgm:pt modelId="{5F9D65A4-A341-4172-9FDF-EF4F6B4FC132}" type="pres">
      <dgm:prSet presAssocID="{BF521AFB-2886-45E7-AD25-7F9D6586EB05}" presName="hierRoot2" presStyleCnt="0">
        <dgm:presLayoutVars>
          <dgm:hierBranch val="init"/>
        </dgm:presLayoutVars>
      </dgm:prSet>
      <dgm:spPr/>
    </dgm:pt>
    <dgm:pt modelId="{F9AE061E-7C41-4653-AEB9-E16CAEF41E4E}" type="pres">
      <dgm:prSet presAssocID="{BF521AFB-2886-45E7-AD25-7F9D6586EB05}" presName="rootComposite" presStyleCnt="0"/>
      <dgm:spPr/>
    </dgm:pt>
    <dgm:pt modelId="{ACD38339-8410-4046-A728-CAA739F8E91B}" type="pres">
      <dgm:prSet presAssocID="{BF521AFB-2886-45E7-AD25-7F9D6586EB05}" presName="rootText" presStyleLbl="node3" presStyleIdx="0" presStyleCnt="4">
        <dgm:presLayoutVars>
          <dgm:chPref val="3"/>
        </dgm:presLayoutVars>
      </dgm:prSet>
      <dgm:spPr/>
    </dgm:pt>
    <dgm:pt modelId="{480A5F53-AE54-48D1-92F0-C0F26C711663}" type="pres">
      <dgm:prSet presAssocID="{BF521AFB-2886-45E7-AD25-7F9D6586EB05}" presName="rootConnector" presStyleLbl="node3" presStyleIdx="0" presStyleCnt="4"/>
      <dgm:spPr/>
    </dgm:pt>
    <dgm:pt modelId="{01ECCD51-441F-4B97-B0BE-4BE49CB96C40}" type="pres">
      <dgm:prSet presAssocID="{BF521AFB-2886-45E7-AD25-7F9D6586EB05}" presName="hierChild4" presStyleCnt="0"/>
      <dgm:spPr/>
    </dgm:pt>
    <dgm:pt modelId="{5D5B1E47-9945-44DD-AA7B-2B332B14A171}" type="pres">
      <dgm:prSet presAssocID="{BF521AFB-2886-45E7-AD25-7F9D6586EB05}" presName="hierChild5" presStyleCnt="0"/>
      <dgm:spPr/>
    </dgm:pt>
    <dgm:pt modelId="{EC4C8CD3-0616-4D37-989D-76BA3F39C2D6}" type="pres">
      <dgm:prSet presAssocID="{E4E4BE38-DA42-4176-BA41-C4DA0CF5D700}" presName="Name50" presStyleLbl="parChTrans1D3" presStyleIdx="1" presStyleCnt="4"/>
      <dgm:spPr/>
    </dgm:pt>
    <dgm:pt modelId="{8900EAD0-DFDF-44F9-B3F3-CB23C57AC9E7}" type="pres">
      <dgm:prSet presAssocID="{B88747E4-6F73-485E-B510-EFD9C8AE88C5}" presName="hierRoot2" presStyleCnt="0">
        <dgm:presLayoutVars>
          <dgm:hierBranch val="init"/>
        </dgm:presLayoutVars>
      </dgm:prSet>
      <dgm:spPr/>
    </dgm:pt>
    <dgm:pt modelId="{DAECA935-4E8F-4F9D-81C3-32E2A3B51F00}" type="pres">
      <dgm:prSet presAssocID="{B88747E4-6F73-485E-B510-EFD9C8AE88C5}" presName="rootComposite" presStyleCnt="0"/>
      <dgm:spPr/>
    </dgm:pt>
    <dgm:pt modelId="{4413399E-43CD-4CE4-9DE9-2468361AC7F0}" type="pres">
      <dgm:prSet presAssocID="{B88747E4-6F73-485E-B510-EFD9C8AE88C5}" presName="rootText" presStyleLbl="node3" presStyleIdx="1" presStyleCnt="4" custScaleY="122052">
        <dgm:presLayoutVars>
          <dgm:chPref val="3"/>
        </dgm:presLayoutVars>
      </dgm:prSet>
      <dgm:spPr/>
    </dgm:pt>
    <dgm:pt modelId="{07CACA02-422F-4CB6-B1CB-46EAFD922745}" type="pres">
      <dgm:prSet presAssocID="{B88747E4-6F73-485E-B510-EFD9C8AE88C5}" presName="rootConnector" presStyleLbl="node3" presStyleIdx="1" presStyleCnt="4"/>
      <dgm:spPr/>
    </dgm:pt>
    <dgm:pt modelId="{625D0792-A039-4028-A94F-E039602BD714}" type="pres">
      <dgm:prSet presAssocID="{B88747E4-6F73-485E-B510-EFD9C8AE88C5}" presName="hierChild4" presStyleCnt="0"/>
      <dgm:spPr/>
    </dgm:pt>
    <dgm:pt modelId="{A6B198DE-A49C-42B7-963F-20470F71318A}" type="pres">
      <dgm:prSet presAssocID="{B88747E4-6F73-485E-B510-EFD9C8AE88C5}" presName="hierChild5" presStyleCnt="0"/>
      <dgm:spPr/>
    </dgm:pt>
    <dgm:pt modelId="{635A4457-84A2-4C35-B766-2F06DC4A1255}" type="pres">
      <dgm:prSet presAssocID="{310EC1AD-11FC-4AAE-AB4A-70CD5771D95B}" presName="Name50" presStyleLbl="parChTrans1D3" presStyleIdx="2" presStyleCnt="4"/>
      <dgm:spPr/>
    </dgm:pt>
    <dgm:pt modelId="{98B26198-00B6-4314-A3FE-640E71CEF962}" type="pres">
      <dgm:prSet presAssocID="{E8A2EBC3-8874-45B2-A24E-B66628E66C43}" presName="hierRoot2" presStyleCnt="0">
        <dgm:presLayoutVars>
          <dgm:hierBranch val="init"/>
        </dgm:presLayoutVars>
      </dgm:prSet>
      <dgm:spPr/>
    </dgm:pt>
    <dgm:pt modelId="{CF648363-D3B7-40C6-BDA0-F7B9073252C3}" type="pres">
      <dgm:prSet presAssocID="{E8A2EBC3-8874-45B2-A24E-B66628E66C43}" presName="rootComposite" presStyleCnt="0"/>
      <dgm:spPr/>
    </dgm:pt>
    <dgm:pt modelId="{6650327B-840A-4932-9D40-00133613DFF4}" type="pres">
      <dgm:prSet presAssocID="{E8A2EBC3-8874-45B2-A24E-B66628E66C43}" presName="rootText" presStyleLbl="node3" presStyleIdx="2" presStyleCnt="4" custScaleY="120964">
        <dgm:presLayoutVars>
          <dgm:chPref val="3"/>
        </dgm:presLayoutVars>
      </dgm:prSet>
      <dgm:spPr/>
    </dgm:pt>
    <dgm:pt modelId="{FA43C757-3232-4550-9A49-7A84A5220D8D}" type="pres">
      <dgm:prSet presAssocID="{E8A2EBC3-8874-45B2-A24E-B66628E66C43}" presName="rootConnector" presStyleLbl="node3" presStyleIdx="2" presStyleCnt="4"/>
      <dgm:spPr/>
    </dgm:pt>
    <dgm:pt modelId="{9E4B5C29-7DAB-4CE0-BFBC-44155784E7A2}" type="pres">
      <dgm:prSet presAssocID="{E8A2EBC3-8874-45B2-A24E-B66628E66C43}" presName="hierChild4" presStyleCnt="0"/>
      <dgm:spPr/>
    </dgm:pt>
    <dgm:pt modelId="{7C9D094F-57F0-41B0-A5EE-80C890303514}" type="pres">
      <dgm:prSet presAssocID="{E8A2EBC3-8874-45B2-A24E-B66628E66C43}" presName="hierChild5" presStyleCnt="0"/>
      <dgm:spPr/>
    </dgm:pt>
    <dgm:pt modelId="{36F240F9-2A29-4B60-A36F-2D388E8C3FA1}" type="pres">
      <dgm:prSet presAssocID="{080FBB69-0471-4BA7-9A20-5CFCB86CE40F}" presName="hierChild5" presStyleCnt="0"/>
      <dgm:spPr/>
    </dgm:pt>
    <dgm:pt modelId="{C994BC60-2D6D-4390-AFCB-E1478E789CCE}" type="pres">
      <dgm:prSet presAssocID="{1D5FE27A-3E76-4174-A15D-8A7F1E4A514F}" presName="Name37" presStyleLbl="parChTrans1D2" presStyleIdx="1" presStyleCnt="2"/>
      <dgm:spPr/>
    </dgm:pt>
    <dgm:pt modelId="{94CE9CC0-1E9F-4619-99EC-3698A205A097}" type="pres">
      <dgm:prSet presAssocID="{59307927-50FA-47F9-AB2D-DC66BB64AA18}" presName="hierRoot2" presStyleCnt="0">
        <dgm:presLayoutVars>
          <dgm:hierBranch val="init"/>
        </dgm:presLayoutVars>
      </dgm:prSet>
      <dgm:spPr/>
    </dgm:pt>
    <dgm:pt modelId="{11F82781-9927-4E44-AC15-95DEA00FD832}" type="pres">
      <dgm:prSet presAssocID="{59307927-50FA-47F9-AB2D-DC66BB64AA18}" presName="rootComposite" presStyleCnt="0"/>
      <dgm:spPr/>
    </dgm:pt>
    <dgm:pt modelId="{4B63B0B4-9A5D-42F7-ADEB-12A4CAF81124}" type="pres">
      <dgm:prSet presAssocID="{59307927-50FA-47F9-AB2D-DC66BB64AA18}" presName="rootText" presStyleLbl="node2" presStyleIdx="1" presStyleCnt="2">
        <dgm:presLayoutVars>
          <dgm:chPref val="3"/>
        </dgm:presLayoutVars>
      </dgm:prSet>
      <dgm:spPr/>
    </dgm:pt>
    <dgm:pt modelId="{0EDB54EA-32F4-4179-BCBF-4E5F76A8090F}" type="pres">
      <dgm:prSet presAssocID="{59307927-50FA-47F9-AB2D-DC66BB64AA18}" presName="rootConnector" presStyleLbl="node2" presStyleIdx="1" presStyleCnt="2"/>
      <dgm:spPr/>
    </dgm:pt>
    <dgm:pt modelId="{7AED7B99-DEFF-4F5D-A7E6-8478BA164891}" type="pres">
      <dgm:prSet presAssocID="{59307927-50FA-47F9-AB2D-DC66BB64AA18}" presName="hierChild4" presStyleCnt="0"/>
      <dgm:spPr/>
    </dgm:pt>
    <dgm:pt modelId="{E6DF2215-C2EB-45BB-99CC-D88494FDDB3F}" type="pres">
      <dgm:prSet presAssocID="{E1C9D915-3CE7-4467-963F-22BAE49D4A68}" presName="Name37" presStyleLbl="parChTrans1D3" presStyleIdx="3" presStyleCnt="4"/>
      <dgm:spPr/>
    </dgm:pt>
    <dgm:pt modelId="{F9D776AB-F77B-4A39-B0FC-2FFF5582A41A}" type="pres">
      <dgm:prSet presAssocID="{9ADBC774-7266-4AB5-8D21-B8D5B78C8D51}" presName="hierRoot2" presStyleCnt="0">
        <dgm:presLayoutVars>
          <dgm:hierBranch/>
        </dgm:presLayoutVars>
      </dgm:prSet>
      <dgm:spPr/>
    </dgm:pt>
    <dgm:pt modelId="{ECAF8153-A22F-4821-8BF4-1AFA265C080A}" type="pres">
      <dgm:prSet presAssocID="{9ADBC774-7266-4AB5-8D21-B8D5B78C8D51}" presName="rootComposite" presStyleCnt="0"/>
      <dgm:spPr/>
    </dgm:pt>
    <dgm:pt modelId="{57331B92-1B99-4787-A8CE-A3A047F900D7}" type="pres">
      <dgm:prSet presAssocID="{9ADBC774-7266-4AB5-8D21-B8D5B78C8D51}" presName="rootText" presStyleLbl="node3" presStyleIdx="3" presStyleCnt="4">
        <dgm:presLayoutVars>
          <dgm:chPref val="3"/>
        </dgm:presLayoutVars>
      </dgm:prSet>
      <dgm:spPr/>
    </dgm:pt>
    <dgm:pt modelId="{3EFE02D5-873E-49D8-8437-E4211367FDEE}" type="pres">
      <dgm:prSet presAssocID="{9ADBC774-7266-4AB5-8D21-B8D5B78C8D51}" presName="rootConnector" presStyleLbl="node3" presStyleIdx="3" presStyleCnt="4"/>
      <dgm:spPr/>
    </dgm:pt>
    <dgm:pt modelId="{FD59DA5B-63CB-486F-955D-D1634F501599}" type="pres">
      <dgm:prSet presAssocID="{9ADBC774-7266-4AB5-8D21-B8D5B78C8D51}" presName="hierChild4" presStyleCnt="0"/>
      <dgm:spPr/>
    </dgm:pt>
    <dgm:pt modelId="{F218E253-31F8-46A2-82B2-3A458BE40644}" type="pres">
      <dgm:prSet presAssocID="{BD55B11B-F3F9-4C7E-BB0A-824246200DAB}" presName="Name35" presStyleLbl="parChTrans1D4" presStyleIdx="0" presStyleCnt="2"/>
      <dgm:spPr/>
    </dgm:pt>
    <dgm:pt modelId="{13F6D7EA-14C8-4331-BEC2-1C1BC289FAD4}" type="pres">
      <dgm:prSet presAssocID="{787F4998-BA32-49B7-9576-217C7983851A}" presName="hierRoot2" presStyleCnt="0">
        <dgm:presLayoutVars>
          <dgm:hierBranch/>
        </dgm:presLayoutVars>
      </dgm:prSet>
      <dgm:spPr/>
    </dgm:pt>
    <dgm:pt modelId="{1764056B-C4E5-44F6-B0FB-945744893365}" type="pres">
      <dgm:prSet presAssocID="{787F4998-BA32-49B7-9576-217C7983851A}" presName="rootComposite" presStyleCnt="0"/>
      <dgm:spPr/>
    </dgm:pt>
    <dgm:pt modelId="{DE7EA27F-5053-4BE5-9E3F-097DF729C92E}" type="pres">
      <dgm:prSet presAssocID="{787F4998-BA32-49B7-9576-217C7983851A}" presName="rootText" presStyleLbl="node4" presStyleIdx="0" presStyleCnt="2">
        <dgm:presLayoutVars>
          <dgm:chPref val="3"/>
        </dgm:presLayoutVars>
      </dgm:prSet>
      <dgm:spPr/>
    </dgm:pt>
    <dgm:pt modelId="{8FAC3B80-F057-4C7D-815C-A1257038216B}" type="pres">
      <dgm:prSet presAssocID="{787F4998-BA32-49B7-9576-217C7983851A}" presName="rootConnector" presStyleLbl="node4" presStyleIdx="0" presStyleCnt="2"/>
      <dgm:spPr/>
    </dgm:pt>
    <dgm:pt modelId="{34899697-8BFD-469B-B63F-CFA294A44E1C}" type="pres">
      <dgm:prSet presAssocID="{787F4998-BA32-49B7-9576-217C7983851A}" presName="hierChild4" presStyleCnt="0"/>
      <dgm:spPr/>
    </dgm:pt>
    <dgm:pt modelId="{88649EC0-4CC5-4F51-8E79-0F87A1912402}" type="pres">
      <dgm:prSet presAssocID="{787F4998-BA32-49B7-9576-217C7983851A}" presName="hierChild5" presStyleCnt="0"/>
      <dgm:spPr/>
    </dgm:pt>
    <dgm:pt modelId="{66DF7AEF-C9BF-4D25-986B-237BE4835998}" type="pres">
      <dgm:prSet presAssocID="{E0CC0849-546F-4386-8F59-C510357B5E79}" presName="Name35" presStyleLbl="parChTrans1D4" presStyleIdx="1" presStyleCnt="2"/>
      <dgm:spPr/>
    </dgm:pt>
    <dgm:pt modelId="{512E3804-6C81-4723-B354-E88074B78C82}" type="pres">
      <dgm:prSet presAssocID="{0DB50C49-3D87-478A-94EA-8D6DF08481CE}" presName="hierRoot2" presStyleCnt="0">
        <dgm:presLayoutVars>
          <dgm:hierBranch val="init"/>
        </dgm:presLayoutVars>
      </dgm:prSet>
      <dgm:spPr/>
    </dgm:pt>
    <dgm:pt modelId="{9590D670-6AE7-4165-9369-4BCD663E202E}" type="pres">
      <dgm:prSet presAssocID="{0DB50C49-3D87-478A-94EA-8D6DF08481CE}" presName="rootComposite" presStyleCnt="0"/>
      <dgm:spPr/>
    </dgm:pt>
    <dgm:pt modelId="{132477D7-7A2B-42A4-9BA1-28DBECCB09E7}" type="pres">
      <dgm:prSet presAssocID="{0DB50C49-3D87-478A-94EA-8D6DF08481CE}" presName="rootText" presStyleLbl="node4" presStyleIdx="1" presStyleCnt="2">
        <dgm:presLayoutVars>
          <dgm:chPref val="3"/>
        </dgm:presLayoutVars>
      </dgm:prSet>
      <dgm:spPr/>
    </dgm:pt>
    <dgm:pt modelId="{50A4F463-DC7F-4ACC-ABF6-0C7F20343543}" type="pres">
      <dgm:prSet presAssocID="{0DB50C49-3D87-478A-94EA-8D6DF08481CE}" presName="rootConnector" presStyleLbl="node4" presStyleIdx="1" presStyleCnt="2"/>
      <dgm:spPr/>
    </dgm:pt>
    <dgm:pt modelId="{D96EDA5A-B74F-43B3-89DF-6A445786EB9B}" type="pres">
      <dgm:prSet presAssocID="{0DB50C49-3D87-478A-94EA-8D6DF08481CE}" presName="hierChild4" presStyleCnt="0"/>
      <dgm:spPr/>
    </dgm:pt>
    <dgm:pt modelId="{7CE34E19-7D75-4657-AEC0-51B0D8B4F973}" type="pres">
      <dgm:prSet presAssocID="{0DB50C49-3D87-478A-94EA-8D6DF08481CE}" presName="hierChild5" presStyleCnt="0"/>
      <dgm:spPr/>
    </dgm:pt>
    <dgm:pt modelId="{3C65605E-AB9E-4E65-BA0C-5693DC9F2E96}" type="pres">
      <dgm:prSet presAssocID="{9ADBC774-7266-4AB5-8D21-B8D5B78C8D51}" presName="hierChild5" presStyleCnt="0"/>
      <dgm:spPr/>
    </dgm:pt>
    <dgm:pt modelId="{01E4ED13-8A3E-4204-92AE-CC1275B28303}" type="pres">
      <dgm:prSet presAssocID="{59307927-50FA-47F9-AB2D-DC66BB64AA18}" presName="hierChild5" presStyleCnt="0"/>
      <dgm:spPr/>
    </dgm:pt>
    <dgm:pt modelId="{FB7E5B81-BCDC-4F18-B2C2-E02777771885}" type="pres">
      <dgm:prSet presAssocID="{2EDBA411-CAA4-48B9-839C-A55A4CC3B82D}" presName="hierChild3" presStyleCnt="0"/>
      <dgm:spPr/>
    </dgm:pt>
  </dgm:ptLst>
  <dgm:cxnLst>
    <dgm:cxn modelId="{8FD12300-B3B9-402B-A804-29422B8F7545}" type="presOf" srcId="{BF521AFB-2886-45E7-AD25-7F9D6586EB05}" destId="{ACD38339-8410-4046-A728-CAA739F8E91B}" srcOrd="0" destOrd="0" presId="urn:microsoft.com/office/officeart/2005/8/layout/orgChart1"/>
    <dgm:cxn modelId="{5A551602-A504-4702-9D6B-5ADB3BEE6EE6}" type="presOf" srcId="{B88747E4-6F73-485E-B510-EFD9C8AE88C5}" destId="{4413399E-43CD-4CE4-9DE9-2468361AC7F0}" srcOrd="0" destOrd="0" presId="urn:microsoft.com/office/officeart/2005/8/layout/orgChart1"/>
    <dgm:cxn modelId="{64EB6703-37A2-49FA-9133-897F9D71F96C}" type="presOf" srcId="{E1C9D915-3CE7-4467-963F-22BAE49D4A68}" destId="{E6DF2215-C2EB-45BB-99CC-D88494FDDB3F}" srcOrd="0" destOrd="0" presId="urn:microsoft.com/office/officeart/2005/8/layout/orgChart1"/>
    <dgm:cxn modelId="{C649E003-8440-41FD-A197-F90875C5FBDF}" type="presOf" srcId="{B88747E4-6F73-485E-B510-EFD9C8AE88C5}" destId="{07CACA02-422F-4CB6-B1CB-46EAFD922745}" srcOrd="1" destOrd="0" presId="urn:microsoft.com/office/officeart/2005/8/layout/orgChart1"/>
    <dgm:cxn modelId="{6090DB05-0AB3-44B8-B7FD-7A34B54D282D}" type="presOf" srcId="{E4E4BE38-DA42-4176-BA41-C4DA0CF5D700}" destId="{EC4C8CD3-0616-4D37-989D-76BA3F39C2D6}" srcOrd="0" destOrd="0" presId="urn:microsoft.com/office/officeart/2005/8/layout/orgChart1"/>
    <dgm:cxn modelId="{F720D30A-7E2E-4D97-9508-3B67A22F3250}" type="presOf" srcId="{3A04073B-78C4-41FD-9856-5106C9C023AC}" destId="{E83F709E-63D4-4B3E-945F-1E8810412180}" srcOrd="0" destOrd="0" presId="urn:microsoft.com/office/officeart/2005/8/layout/orgChart1"/>
    <dgm:cxn modelId="{FA03781A-4E31-4227-9753-8B63818FEC76}" type="presOf" srcId="{787F4998-BA32-49B7-9576-217C7983851A}" destId="{DE7EA27F-5053-4BE5-9E3F-097DF729C92E}" srcOrd="0" destOrd="0" presId="urn:microsoft.com/office/officeart/2005/8/layout/orgChart1"/>
    <dgm:cxn modelId="{BCFD8D21-0420-4535-9F85-C1ECE267C5F9}" type="presOf" srcId="{2EDBA411-CAA4-48B9-839C-A55A4CC3B82D}" destId="{7AB05354-EAE3-4310-A268-F76D54C8CE5D}" srcOrd="0" destOrd="0" presId="urn:microsoft.com/office/officeart/2005/8/layout/orgChart1"/>
    <dgm:cxn modelId="{D3BD2A25-BFF2-44D7-99B0-FFAF88B470C6}" srcId="{3A04073B-78C4-41FD-9856-5106C9C023AC}" destId="{2EDBA411-CAA4-48B9-839C-A55A4CC3B82D}" srcOrd="0" destOrd="0" parTransId="{3146DC0F-804E-48C8-9E7E-7E387E85D830}" sibTransId="{2E9620D4-262D-471F-9496-69A6201D1D6A}"/>
    <dgm:cxn modelId="{D9D6D127-30AD-4A29-95B6-0B2F80E94AA6}" srcId="{9ADBC774-7266-4AB5-8D21-B8D5B78C8D51}" destId="{0DB50C49-3D87-478A-94EA-8D6DF08481CE}" srcOrd="1" destOrd="0" parTransId="{E0CC0849-546F-4386-8F59-C510357B5E79}" sibTransId="{A56A8636-7C43-4C8A-A4A6-7BCBA34719A4}"/>
    <dgm:cxn modelId="{BB03D834-BA1B-4B40-BCAF-2F32AE031DB3}" srcId="{2EDBA411-CAA4-48B9-839C-A55A4CC3B82D}" destId="{080FBB69-0471-4BA7-9A20-5CFCB86CE40F}" srcOrd="0" destOrd="0" parTransId="{773FE1DB-F459-44E4-BCC9-D31E6C4776CA}" sibTransId="{FAC70B1A-D810-4646-B83B-4D4EEF94912C}"/>
    <dgm:cxn modelId="{FCFF273B-3B9B-4C30-ACEF-3D13D7031FD6}" srcId="{080FBB69-0471-4BA7-9A20-5CFCB86CE40F}" destId="{BF521AFB-2886-45E7-AD25-7F9D6586EB05}" srcOrd="0" destOrd="0" parTransId="{486B4C74-55F9-4AD2-AD0F-0BACB677BC28}" sibTransId="{1A93879A-A2B1-4D62-AC06-D10BA8E0F627}"/>
    <dgm:cxn modelId="{D495C740-7443-4DEE-BC29-CAA417BDCF0F}" type="presOf" srcId="{E8A2EBC3-8874-45B2-A24E-B66628E66C43}" destId="{FA43C757-3232-4550-9A49-7A84A5220D8D}" srcOrd="1" destOrd="0" presId="urn:microsoft.com/office/officeart/2005/8/layout/orgChart1"/>
    <dgm:cxn modelId="{F7514041-5FB8-4C57-8193-6C0882DF1532}" srcId="{2EDBA411-CAA4-48B9-839C-A55A4CC3B82D}" destId="{59307927-50FA-47F9-AB2D-DC66BB64AA18}" srcOrd="1" destOrd="0" parTransId="{1D5FE27A-3E76-4174-A15D-8A7F1E4A514F}" sibTransId="{CA3C9752-5849-4A4E-80CC-79B4906B138A}"/>
    <dgm:cxn modelId="{FD11BE43-3564-4374-B06F-CA656FC3D79A}" type="presOf" srcId="{787F4998-BA32-49B7-9576-217C7983851A}" destId="{8FAC3B80-F057-4C7D-815C-A1257038216B}" srcOrd="1" destOrd="0" presId="urn:microsoft.com/office/officeart/2005/8/layout/orgChart1"/>
    <dgm:cxn modelId="{3FE0F344-B4C8-4099-8EB3-6E64495126C7}" srcId="{59307927-50FA-47F9-AB2D-DC66BB64AA18}" destId="{9ADBC774-7266-4AB5-8D21-B8D5B78C8D51}" srcOrd="0" destOrd="0" parTransId="{E1C9D915-3CE7-4467-963F-22BAE49D4A68}" sibTransId="{392D3C26-0BD1-4CD4-A837-52B0A7021D2E}"/>
    <dgm:cxn modelId="{F3170A66-744E-444B-9122-22BCBD1C6A97}" type="presOf" srcId="{E0CC0849-546F-4386-8F59-C510357B5E79}" destId="{66DF7AEF-C9BF-4D25-986B-237BE4835998}" srcOrd="0" destOrd="0" presId="urn:microsoft.com/office/officeart/2005/8/layout/orgChart1"/>
    <dgm:cxn modelId="{FC61CC66-39E7-4E2B-9F56-9CCE260EADE9}" type="presOf" srcId="{2EDBA411-CAA4-48B9-839C-A55A4CC3B82D}" destId="{19409206-3E77-4859-B43B-C768E35C648D}" srcOrd="1" destOrd="0" presId="urn:microsoft.com/office/officeart/2005/8/layout/orgChart1"/>
    <dgm:cxn modelId="{71A6834D-9F08-421C-B57B-74D74BABAD3D}" type="presOf" srcId="{59307927-50FA-47F9-AB2D-DC66BB64AA18}" destId="{0EDB54EA-32F4-4179-BCBF-4E5F76A8090F}" srcOrd="1" destOrd="0" presId="urn:microsoft.com/office/officeart/2005/8/layout/orgChart1"/>
    <dgm:cxn modelId="{D0D70173-8DBB-42CD-BF2F-C68FD7D4A2CB}" type="presOf" srcId="{BD55B11B-F3F9-4C7E-BB0A-824246200DAB}" destId="{F218E253-31F8-46A2-82B2-3A458BE40644}" srcOrd="0" destOrd="0" presId="urn:microsoft.com/office/officeart/2005/8/layout/orgChart1"/>
    <dgm:cxn modelId="{DD2CA47B-22BA-4769-8EF8-6ED0E63D8C2A}" type="presOf" srcId="{BF521AFB-2886-45E7-AD25-7F9D6586EB05}" destId="{480A5F53-AE54-48D1-92F0-C0F26C711663}" srcOrd="1" destOrd="0" presId="urn:microsoft.com/office/officeart/2005/8/layout/orgChart1"/>
    <dgm:cxn modelId="{5B2A1F7E-F157-49E3-BBB0-9550A4745193}" type="presOf" srcId="{9ADBC774-7266-4AB5-8D21-B8D5B78C8D51}" destId="{3EFE02D5-873E-49D8-8437-E4211367FDEE}" srcOrd="1" destOrd="0" presId="urn:microsoft.com/office/officeart/2005/8/layout/orgChart1"/>
    <dgm:cxn modelId="{0A661F8C-E4D5-4C21-8E15-0687694F36E9}" type="presOf" srcId="{E8A2EBC3-8874-45B2-A24E-B66628E66C43}" destId="{6650327B-840A-4932-9D40-00133613DFF4}" srcOrd="0" destOrd="0" presId="urn:microsoft.com/office/officeart/2005/8/layout/orgChart1"/>
    <dgm:cxn modelId="{D508DD8C-423F-45F4-B943-E8168CD6557C}" type="presOf" srcId="{080FBB69-0471-4BA7-9A20-5CFCB86CE40F}" destId="{C17451E8-8778-47A0-9C73-906CFE61CAF9}" srcOrd="0" destOrd="0" presId="urn:microsoft.com/office/officeart/2005/8/layout/orgChart1"/>
    <dgm:cxn modelId="{D8AE1393-1E0B-4218-A6B3-5A702EF10445}" type="presOf" srcId="{310EC1AD-11FC-4AAE-AB4A-70CD5771D95B}" destId="{635A4457-84A2-4C35-B766-2F06DC4A1255}" srcOrd="0" destOrd="0" presId="urn:microsoft.com/office/officeart/2005/8/layout/orgChart1"/>
    <dgm:cxn modelId="{E5F43F97-46B7-428D-8149-07F705B175CB}" srcId="{080FBB69-0471-4BA7-9A20-5CFCB86CE40F}" destId="{E8A2EBC3-8874-45B2-A24E-B66628E66C43}" srcOrd="2" destOrd="0" parTransId="{310EC1AD-11FC-4AAE-AB4A-70CD5771D95B}" sibTransId="{7CEE69F1-A20C-4E88-8822-92A113D30591}"/>
    <dgm:cxn modelId="{8260ED9C-52EF-4434-9AD9-1B9A6DCC8389}" type="presOf" srcId="{0DB50C49-3D87-478A-94EA-8D6DF08481CE}" destId="{50A4F463-DC7F-4ACC-ABF6-0C7F20343543}" srcOrd="1" destOrd="0" presId="urn:microsoft.com/office/officeart/2005/8/layout/orgChart1"/>
    <dgm:cxn modelId="{EFB37FB8-8213-4826-9ABA-157ADB64673B}" srcId="{9ADBC774-7266-4AB5-8D21-B8D5B78C8D51}" destId="{787F4998-BA32-49B7-9576-217C7983851A}" srcOrd="0" destOrd="0" parTransId="{BD55B11B-F3F9-4C7E-BB0A-824246200DAB}" sibTransId="{BA6A9F95-528E-45D3-9A34-FACF074D1538}"/>
    <dgm:cxn modelId="{B84FCCB8-3C46-4BCC-9013-7F9BB9C0E8F2}" type="presOf" srcId="{486B4C74-55F9-4AD2-AD0F-0BACB677BC28}" destId="{E0F9EAFC-04D5-4141-9C0C-AE42EC95064D}" srcOrd="0" destOrd="0" presId="urn:microsoft.com/office/officeart/2005/8/layout/orgChart1"/>
    <dgm:cxn modelId="{11F0F4BF-3493-403A-A290-7A7C84834AC5}" type="presOf" srcId="{59307927-50FA-47F9-AB2D-DC66BB64AA18}" destId="{4B63B0B4-9A5D-42F7-ADEB-12A4CAF81124}" srcOrd="0" destOrd="0" presId="urn:microsoft.com/office/officeart/2005/8/layout/orgChart1"/>
    <dgm:cxn modelId="{4C4322C2-2200-4BC7-9633-3DEDEF50C194}" type="presOf" srcId="{1D5FE27A-3E76-4174-A15D-8A7F1E4A514F}" destId="{C994BC60-2D6D-4390-AFCB-E1478E789CCE}" srcOrd="0" destOrd="0" presId="urn:microsoft.com/office/officeart/2005/8/layout/orgChart1"/>
    <dgm:cxn modelId="{9CE94AEC-63F5-4D82-88B3-48CB366BEDB4}" type="presOf" srcId="{080FBB69-0471-4BA7-9A20-5CFCB86CE40F}" destId="{94FEFBA8-7FEB-486C-A497-F76047B2851D}" srcOrd="1" destOrd="0" presId="urn:microsoft.com/office/officeart/2005/8/layout/orgChart1"/>
    <dgm:cxn modelId="{08BFCEED-151C-4DD4-AA83-945798D78CA7}" type="presOf" srcId="{773FE1DB-F459-44E4-BCC9-D31E6C4776CA}" destId="{2125775D-9375-4CB3-AD4E-DBC7A461EDDA}" srcOrd="0" destOrd="0" presId="urn:microsoft.com/office/officeart/2005/8/layout/orgChart1"/>
    <dgm:cxn modelId="{C24E71F0-1961-4120-80C5-6435B7ECD3C6}" srcId="{080FBB69-0471-4BA7-9A20-5CFCB86CE40F}" destId="{B88747E4-6F73-485E-B510-EFD9C8AE88C5}" srcOrd="1" destOrd="0" parTransId="{E4E4BE38-DA42-4176-BA41-C4DA0CF5D700}" sibTransId="{66231A77-71F9-4434-BD25-9B9A7126A758}"/>
    <dgm:cxn modelId="{8DBDE5F1-A2F4-466B-905E-F3882CB74F21}" type="presOf" srcId="{9ADBC774-7266-4AB5-8D21-B8D5B78C8D51}" destId="{57331B92-1B99-4787-A8CE-A3A047F900D7}" srcOrd="0" destOrd="0" presId="urn:microsoft.com/office/officeart/2005/8/layout/orgChart1"/>
    <dgm:cxn modelId="{56C3C6FF-3AFF-4EC9-AE85-4D24660075CD}" type="presOf" srcId="{0DB50C49-3D87-478A-94EA-8D6DF08481CE}" destId="{132477D7-7A2B-42A4-9BA1-28DBECCB09E7}" srcOrd="0" destOrd="0" presId="urn:microsoft.com/office/officeart/2005/8/layout/orgChart1"/>
    <dgm:cxn modelId="{14506AD2-232F-468E-A5D2-9247FD7237A1}" type="presParOf" srcId="{E83F709E-63D4-4B3E-945F-1E8810412180}" destId="{A0A51C80-AA2A-4F5F-8158-27EA637ECA00}" srcOrd="0" destOrd="0" presId="urn:microsoft.com/office/officeart/2005/8/layout/orgChart1"/>
    <dgm:cxn modelId="{5B29EC00-A9F8-4180-9EDC-60B322CE1E26}" type="presParOf" srcId="{A0A51C80-AA2A-4F5F-8158-27EA637ECA00}" destId="{3F5716C8-78D9-4C8C-8709-A59973EA0CD9}" srcOrd="0" destOrd="0" presId="urn:microsoft.com/office/officeart/2005/8/layout/orgChart1"/>
    <dgm:cxn modelId="{2878B617-F433-477D-B7FE-5D6F54937346}" type="presParOf" srcId="{3F5716C8-78D9-4C8C-8709-A59973EA0CD9}" destId="{7AB05354-EAE3-4310-A268-F76D54C8CE5D}" srcOrd="0" destOrd="0" presId="urn:microsoft.com/office/officeart/2005/8/layout/orgChart1"/>
    <dgm:cxn modelId="{26DFBD51-84CD-49F8-AA71-0D76310B6F52}" type="presParOf" srcId="{3F5716C8-78D9-4C8C-8709-A59973EA0CD9}" destId="{19409206-3E77-4859-B43B-C768E35C648D}" srcOrd="1" destOrd="0" presId="urn:microsoft.com/office/officeart/2005/8/layout/orgChart1"/>
    <dgm:cxn modelId="{C2496EE7-0711-446E-9270-81429EDBD14A}" type="presParOf" srcId="{A0A51C80-AA2A-4F5F-8158-27EA637ECA00}" destId="{F8188CE7-4CB9-494D-A28A-C2288E7A2857}" srcOrd="1" destOrd="0" presId="urn:microsoft.com/office/officeart/2005/8/layout/orgChart1"/>
    <dgm:cxn modelId="{C916B66D-A335-4993-9FC6-4C04FFA7E46F}" type="presParOf" srcId="{F8188CE7-4CB9-494D-A28A-C2288E7A2857}" destId="{2125775D-9375-4CB3-AD4E-DBC7A461EDDA}" srcOrd="0" destOrd="0" presId="urn:microsoft.com/office/officeart/2005/8/layout/orgChart1"/>
    <dgm:cxn modelId="{B009F72E-6D95-45C5-B5C2-474C63CCF1A2}" type="presParOf" srcId="{F8188CE7-4CB9-494D-A28A-C2288E7A2857}" destId="{10352F1D-AC4F-465B-B99E-B2419AAFBB59}" srcOrd="1" destOrd="0" presId="urn:microsoft.com/office/officeart/2005/8/layout/orgChart1"/>
    <dgm:cxn modelId="{91AF24FC-F43B-490F-91A1-E241DC6A6620}" type="presParOf" srcId="{10352F1D-AC4F-465B-B99E-B2419AAFBB59}" destId="{562D24F0-061B-4670-BDE2-A721C038A49E}" srcOrd="0" destOrd="0" presId="urn:microsoft.com/office/officeart/2005/8/layout/orgChart1"/>
    <dgm:cxn modelId="{82574797-F527-453A-96B5-412931FBDBFA}" type="presParOf" srcId="{562D24F0-061B-4670-BDE2-A721C038A49E}" destId="{C17451E8-8778-47A0-9C73-906CFE61CAF9}" srcOrd="0" destOrd="0" presId="urn:microsoft.com/office/officeart/2005/8/layout/orgChart1"/>
    <dgm:cxn modelId="{D53AEEDD-F8CE-4A92-9E98-C65B8CE86557}" type="presParOf" srcId="{562D24F0-061B-4670-BDE2-A721C038A49E}" destId="{94FEFBA8-7FEB-486C-A497-F76047B2851D}" srcOrd="1" destOrd="0" presId="urn:microsoft.com/office/officeart/2005/8/layout/orgChart1"/>
    <dgm:cxn modelId="{C32E812A-B4D8-40CD-8F98-9EAC5E209A2F}" type="presParOf" srcId="{10352F1D-AC4F-465B-B99E-B2419AAFBB59}" destId="{404BB026-954E-4D8A-8600-F0F6ED482467}" srcOrd="1" destOrd="0" presId="urn:microsoft.com/office/officeart/2005/8/layout/orgChart1"/>
    <dgm:cxn modelId="{B0F852CC-B5AC-429C-9C9F-2E19F93546EA}" type="presParOf" srcId="{404BB026-954E-4D8A-8600-F0F6ED482467}" destId="{E0F9EAFC-04D5-4141-9C0C-AE42EC95064D}" srcOrd="0" destOrd="0" presId="urn:microsoft.com/office/officeart/2005/8/layout/orgChart1"/>
    <dgm:cxn modelId="{4C49BD27-DA6A-44DA-94A3-8CDBDBE7628F}" type="presParOf" srcId="{404BB026-954E-4D8A-8600-F0F6ED482467}" destId="{5F9D65A4-A341-4172-9FDF-EF4F6B4FC132}" srcOrd="1" destOrd="0" presId="urn:microsoft.com/office/officeart/2005/8/layout/orgChart1"/>
    <dgm:cxn modelId="{428E8D11-6E1D-48C2-827C-43915F48DDF9}" type="presParOf" srcId="{5F9D65A4-A341-4172-9FDF-EF4F6B4FC132}" destId="{F9AE061E-7C41-4653-AEB9-E16CAEF41E4E}" srcOrd="0" destOrd="0" presId="urn:microsoft.com/office/officeart/2005/8/layout/orgChart1"/>
    <dgm:cxn modelId="{C8770DD9-130A-46BE-8173-E810B0737A5D}" type="presParOf" srcId="{F9AE061E-7C41-4653-AEB9-E16CAEF41E4E}" destId="{ACD38339-8410-4046-A728-CAA739F8E91B}" srcOrd="0" destOrd="0" presId="urn:microsoft.com/office/officeart/2005/8/layout/orgChart1"/>
    <dgm:cxn modelId="{338A8E4F-081B-4D67-AB3A-C16F935B7414}" type="presParOf" srcId="{F9AE061E-7C41-4653-AEB9-E16CAEF41E4E}" destId="{480A5F53-AE54-48D1-92F0-C0F26C711663}" srcOrd="1" destOrd="0" presId="urn:microsoft.com/office/officeart/2005/8/layout/orgChart1"/>
    <dgm:cxn modelId="{949BC9CE-1E99-4537-AF30-2439277880EA}" type="presParOf" srcId="{5F9D65A4-A341-4172-9FDF-EF4F6B4FC132}" destId="{01ECCD51-441F-4B97-B0BE-4BE49CB96C40}" srcOrd="1" destOrd="0" presId="urn:microsoft.com/office/officeart/2005/8/layout/orgChart1"/>
    <dgm:cxn modelId="{BC1028FD-61E5-4D9F-9FC3-5617F416C23D}" type="presParOf" srcId="{5F9D65A4-A341-4172-9FDF-EF4F6B4FC132}" destId="{5D5B1E47-9945-44DD-AA7B-2B332B14A171}" srcOrd="2" destOrd="0" presId="urn:microsoft.com/office/officeart/2005/8/layout/orgChart1"/>
    <dgm:cxn modelId="{486DED70-DB79-45C5-9F07-E010C85E9DFE}" type="presParOf" srcId="{404BB026-954E-4D8A-8600-F0F6ED482467}" destId="{EC4C8CD3-0616-4D37-989D-76BA3F39C2D6}" srcOrd="2" destOrd="0" presId="urn:microsoft.com/office/officeart/2005/8/layout/orgChart1"/>
    <dgm:cxn modelId="{DF765598-1484-48DC-BA11-A47C439CCDF5}" type="presParOf" srcId="{404BB026-954E-4D8A-8600-F0F6ED482467}" destId="{8900EAD0-DFDF-44F9-B3F3-CB23C57AC9E7}" srcOrd="3" destOrd="0" presId="urn:microsoft.com/office/officeart/2005/8/layout/orgChart1"/>
    <dgm:cxn modelId="{E24ED576-3077-414D-833E-8D6B7726915E}" type="presParOf" srcId="{8900EAD0-DFDF-44F9-B3F3-CB23C57AC9E7}" destId="{DAECA935-4E8F-4F9D-81C3-32E2A3B51F00}" srcOrd="0" destOrd="0" presId="urn:microsoft.com/office/officeart/2005/8/layout/orgChart1"/>
    <dgm:cxn modelId="{BDC619E4-4484-4130-AFFA-D0B4FC298756}" type="presParOf" srcId="{DAECA935-4E8F-4F9D-81C3-32E2A3B51F00}" destId="{4413399E-43CD-4CE4-9DE9-2468361AC7F0}" srcOrd="0" destOrd="0" presId="urn:microsoft.com/office/officeart/2005/8/layout/orgChart1"/>
    <dgm:cxn modelId="{980CAE99-60F6-425B-AD5C-EDB9B06DF712}" type="presParOf" srcId="{DAECA935-4E8F-4F9D-81C3-32E2A3B51F00}" destId="{07CACA02-422F-4CB6-B1CB-46EAFD922745}" srcOrd="1" destOrd="0" presId="urn:microsoft.com/office/officeart/2005/8/layout/orgChart1"/>
    <dgm:cxn modelId="{8B013683-3215-46D6-BCF4-F30B11879333}" type="presParOf" srcId="{8900EAD0-DFDF-44F9-B3F3-CB23C57AC9E7}" destId="{625D0792-A039-4028-A94F-E039602BD714}" srcOrd="1" destOrd="0" presId="urn:microsoft.com/office/officeart/2005/8/layout/orgChart1"/>
    <dgm:cxn modelId="{42D3294F-F68A-400A-A122-304CD5223888}" type="presParOf" srcId="{8900EAD0-DFDF-44F9-B3F3-CB23C57AC9E7}" destId="{A6B198DE-A49C-42B7-963F-20470F71318A}" srcOrd="2" destOrd="0" presId="urn:microsoft.com/office/officeart/2005/8/layout/orgChart1"/>
    <dgm:cxn modelId="{E889C499-3E83-4A6A-9673-756CFD29D100}" type="presParOf" srcId="{404BB026-954E-4D8A-8600-F0F6ED482467}" destId="{635A4457-84A2-4C35-B766-2F06DC4A1255}" srcOrd="4" destOrd="0" presId="urn:microsoft.com/office/officeart/2005/8/layout/orgChart1"/>
    <dgm:cxn modelId="{5BD8906A-E40D-4A40-97B2-43D9E0588C39}" type="presParOf" srcId="{404BB026-954E-4D8A-8600-F0F6ED482467}" destId="{98B26198-00B6-4314-A3FE-640E71CEF962}" srcOrd="5" destOrd="0" presId="urn:microsoft.com/office/officeart/2005/8/layout/orgChart1"/>
    <dgm:cxn modelId="{BA266E59-8DE4-44C4-B17E-70F0B0972C94}" type="presParOf" srcId="{98B26198-00B6-4314-A3FE-640E71CEF962}" destId="{CF648363-D3B7-40C6-BDA0-F7B9073252C3}" srcOrd="0" destOrd="0" presId="urn:microsoft.com/office/officeart/2005/8/layout/orgChart1"/>
    <dgm:cxn modelId="{DFBB07D2-B457-4888-B8C7-01AD1FBCB2D3}" type="presParOf" srcId="{CF648363-D3B7-40C6-BDA0-F7B9073252C3}" destId="{6650327B-840A-4932-9D40-00133613DFF4}" srcOrd="0" destOrd="0" presId="urn:microsoft.com/office/officeart/2005/8/layout/orgChart1"/>
    <dgm:cxn modelId="{FA5EBB6D-6E91-4B72-9508-55F178165D4F}" type="presParOf" srcId="{CF648363-D3B7-40C6-BDA0-F7B9073252C3}" destId="{FA43C757-3232-4550-9A49-7A84A5220D8D}" srcOrd="1" destOrd="0" presId="urn:microsoft.com/office/officeart/2005/8/layout/orgChart1"/>
    <dgm:cxn modelId="{C285C3F0-8524-4B95-9A83-1C8F8D8217EB}" type="presParOf" srcId="{98B26198-00B6-4314-A3FE-640E71CEF962}" destId="{9E4B5C29-7DAB-4CE0-BFBC-44155784E7A2}" srcOrd="1" destOrd="0" presId="urn:microsoft.com/office/officeart/2005/8/layout/orgChart1"/>
    <dgm:cxn modelId="{BE7E8237-B8FE-41BB-AE48-2E44E16111F9}" type="presParOf" srcId="{98B26198-00B6-4314-A3FE-640E71CEF962}" destId="{7C9D094F-57F0-41B0-A5EE-80C890303514}" srcOrd="2" destOrd="0" presId="urn:microsoft.com/office/officeart/2005/8/layout/orgChart1"/>
    <dgm:cxn modelId="{415CB63F-4890-4A13-9042-523C9226FDE0}" type="presParOf" srcId="{10352F1D-AC4F-465B-B99E-B2419AAFBB59}" destId="{36F240F9-2A29-4B60-A36F-2D388E8C3FA1}" srcOrd="2" destOrd="0" presId="urn:microsoft.com/office/officeart/2005/8/layout/orgChart1"/>
    <dgm:cxn modelId="{0C7FD66A-3935-44A6-B80D-6AE6D3FC0398}" type="presParOf" srcId="{F8188CE7-4CB9-494D-A28A-C2288E7A2857}" destId="{C994BC60-2D6D-4390-AFCB-E1478E789CCE}" srcOrd="2" destOrd="0" presId="urn:microsoft.com/office/officeart/2005/8/layout/orgChart1"/>
    <dgm:cxn modelId="{1196AAFA-4662-491D-BE53-1D3A11345B39}" type="presParOf" srcId="{F8188CE7-4CB9-494D-A28A-C2288E7A2857}" destId="{94CE9CC0-1E9F-4619-99EC-3698A205A097}" srcOrd="3" destOrd="0" presId="urn:microsoft.com/office/officeart/2005/8/layout/orgChart1"/>
    <dgm:cxn modelId="{CB91EE28-6EFB-4493-925D-5E430F279B7A}" type="presParOf" srcId="{94CE9CC0-1E9F-4619-99EC-3698A205A097}" destId="{11F82781-9927-4E44-AC15-95DEA00FD832}" srcOrd="0" destOrd="0" presId="urn:microsoft.com/office/officeart/2005/8/layout/orgChart1"/>
    <dgm:cxn modelId="{EB5C91FA-D99D-4F91-8EE6-9779B4A487CB}" type="presParOf" srcId="{11F82781-9927-4E44-AC15-95DEA00FD832}" destId="{4B63B0B4-9A5D-42F7-ADEB-12A4CAF81124}" srcOrd="0" destOrd="0" presId="urn:microsoft.com/office/officeart/2005/8/layout/orgChart1"/>
    <dgm:cxn modelId="{20E82DEB-AF8E-4DDE-BA4A-62C237071CED}" type="presParOf" srcId="{11F82781-9927-4E44-AC15-95DEA00FD832}" destId="{0EDB54EA-32F4-4179-BCBF-4E5F76A8090F}" srcOrd="1" destOrd="0" presId="urn:microsoft.com/office/officeart/2005/8/layout/orgChart1"/>
    <dgm:cxn modelId="{6ECDDBE9-233F-434F-8AA0-2A6FB7026350}" type="presParOf" srcId="{94CE9CC0-1E9F-4619-99EC-3698A205A097}" destId="{7AED7B99-DEFF-4F5D-A7E6-8478BA164891}" srcOrd="1" destOrd="0" presId="urn:microsoft.com/office/officeart/2005/8/layout/orgChart1"/>
    <dgm:cxn modelId="{025D4838-12F5-4B22-ADE6-E5E49AA8534C}" type="presParOf" srcId="{7AED7B99-DEFF-4F5D-A7E6-8478BA164891}" destId="{E6DF2215-C2EB-45BB-99CC-D88494FDDB3F}" srcOrd="0" destOrd="0" presId="urn:microsoft.com/office/officeart/2005/8/layout/orgChart1"/>
    <dgm:cxn modelId="{51D5BBCA-ED3D-4C42-ACF3-A9C10D21E5E9}" type="presParOf" srcId="{7AED7B99-DEFF-4F5D-A7E6-8478BA164891}" destId="{F9D776AB-F77B-4A39-B0FC-2FFF5582A41A}" srcOrd="1" destOrd="0" presId="urn:microsoft.com/office/officeart/2005/8/layout/orgChart1"/>
    <dgm:cxn modelId="{DDB2EC0C-FBD1-4981-8649-39F93166345F}" type="presParOf" srcId="{F9D776AB-F77B-4A39-B0FC-2FFF5582A41A}" destId="{ECAF8153-A22F-4821-8BF4-1AFA265C080A}" srcOrd="0" destOrd="0" presId="urn:microsoft.com/office/officeart/2005/8/layout/orgChart1"/>
    <dgm:cxn modelId="{8B6ADB68-4F71-425E-B863-9C45E7CF3360}" type="presParOf" srcId="{ECAF8153-A22F-4821-8BF4-1AFA265C080A}" destId="{57331B92-1B99-4787-A8CE-A3A047F900D7}" srcOrd="0" destOrd="0" presId="urn:microsoft.com/office/officeart/2005/8/layout/orgChart1"/>
    <dgm:cxn modelId="{9DB38956-151D-4397-A892-02B51387E9A2}" type="presParOf" srcId="{ECAF8153-A22F-4821-8BF4-1AFA265C080A}" destId="{3EFE02D5-873E-49D8-8437-E4211367FDEE}" srcOrd="1" destOrd="0" presId="urn:microsoft.com/office/officeart/2005/8/layout/orgChart1"/>
    <dgm:cxn modelId="{70647C7D-2EB7-4B10-B808-2C47D369E4C4}" type="presParOf" srcId="{F9D776AB-F77B-4A39-B0FC-2FFF5582A41A}" destId="{FD59DA5B-63CB-486F-955D-D1634F501599}" srcOrd="1" destOrd="0" presId="urn:microsoft.com/office/officeart/2005/8/layout/orgChart1"/>
    <dgm:cxn modelId="{78378D6E-096C-4927-B48B-8148393AD910}" type="presParOf" srcId="{FD59DA5B-63CB-486F-955D-D1634F501599}" destId="{F218E253-31F8-46A2-82B2-3A458BE40644}" srcOrd="0" destOrd="0" presId="urn:microsoft.com/office/officeart/2005/8/layout/orgChart1"/>
    <dgm:cxn modelId="{9907402A-5B69-4AE6-A1C6-5A1C5283C305}" type="presParOf" srcId="{FD59DA5B-63CB-486F-955D-D1634F501599}" destId="{13F6D7EA-14C8-4331-BEC2-1C1BC289FAD4}" srcOrd="1" destOrd="0" presId="urn:microsoft.com/office/officeart/2005/8/layout/orgChart1"/>
    <dgm:cxn modelId="{FD9442D8-8188-4FEB-BD59-4D2599055360}" type="presParOf" srcId="{13F6D7EA-14C8-4331-BEC2-1C1BC289FAD4}" destId="{1764056B-C4E5-44F6-B0FB-945744893365}" srcOrd="0" destOrd="0" presId="urn:microsoft.com/office/officeart/2005/8/layout/orgChart1"/>
    <dgm:cxn modelId="{ACE98995-12DF-480E-9964-42D8344F2959}" type="presParOf" srcId="{1764056B-C4E5-44F6-B0FB-945744893365}" destId="{DE7EA27F-5053-4BE5-9E3F-097DF729C92E}" srcOrd="0" destOrd="0" presId="urn:microsoft.com/office/officeart/2005/8/layout/orgChart1"/>
    <dgm:cxn modelId="{48F2756C-069E-41AC-9A9E-D1B448B66EBB}" type="presParOf" srcId="{1764056B-C4E5-44F6-B0FB-945744893365}" destId="{8FAC3B80-F057-4C7D-815C-A1257038216B}" srcOrd="1" destOrd="0" presId="urn:microsoft.com/office/officeart/2005/8/layout/orgChart1"/>
    <dgm:cxn modelId="{B69CF876-C9DE-4D30-9149-98D0F25820FB}" type="presParOf" srcId="{13F6D7EA-14C8-4331-BEC2-1C1BC289FAD4}" destId="{34899697-8BFD-469B-B63F-CFA294A44E1C}" srcOrd="1" destOrd="0" presId="urn:microsoft.com/office/officeart/2005/8/layout/orgChart1"/>
    <dgm:cxn modelId="{C25F3890-BF07-408A-9444-C163972CBF2B}" type="presParOf" srcId="{13F6D7EA-14C8-4331-BEC2-1C1BC289FAD4}" destId="{88649EC0-4CC5-4F51-8E79-0F87A1912402}" srcOrd="2" destOrd="0" presId="urn:microsoft.com/office/officeart/2005/8/layout/orgChart1"/>
    <dgm:cxn modelId="{C791C0D7-98F7-449B-A927-6FF53785CFF8}" type="presParOf" srcId="{FD59DA5B-63CB-486F-955D-D1634F501599}" destId="{66DF7AEF-C9BF-4D25-986B-237BE4835998}" srcOrd="2" destOrd="0" presId="urn:microsoft.com/office/officeart/2005/8/layout/orgChart1"/>
    <dgm:cxn modelId="{678C52B4-7A10-4972-9FE4-797551F3584B}" type="presParOf" srcId="{FD59DA5B-63CB-486F-955D-D1634F501599}" destId="{512E3804-6C81-4723-B354-E88074B78C82}" srcOrd="3" destOrd="0" presId="urn:microsoft.com/office/officeart/2005/8/layout/orgChart1"/>
    <dgm:cxn modelId="{1CA87B1D-5456-46D4-AE25-FF3252E955B7}" type="presParOf" srcId="{512E3804-6C81-4723-B354-E88074B78C82}" destId="{9590D670-6AE7-4165-9369-4BCD663E202E}" srcOrd="0" destOrd="0" presId="urn:microsoft.com/office/officeart/2005/8/layout/orgChart1"/>
    <dgm:cxn modelId="{78C3332B-5ED3-4713-AEE1-749F14AE59BD}" type="presParOf" srcId="{9590D670-6AE7-4165-9369-4BCD663E202E}" destId="{132477D7-7A2B-42A4-9BA1-28DBECCB09E7}" srcOrd="0" destOrd="0" presId="urn:microsoft.com/office/officeart/2005/8/layout/orgChart1"/>
    <dgm:cxn modelId="{749951D8-40FE-42AF-A628-88571DADA404}" type="presParOf" srcId="{9590D670-6AE7-4165-9369-4BCD663E202E}" destId="{50A4F463-DC7F-4ACC-ABF6-0C7F20343543}" srcOrd="1" destOrd="0" presId="urn:microsoft.com/office/officeart/2005/8/layout/orgChart1"/>
    <dgm:cxn modelId="{59ACB52B-F81B-4FEC-968F-0D5CCED44D35}" type="presParOf" srcId="{512E3804-6C81-4723-B354-E88074B78C82}" destId="{D96EDA5A-B74F-43B3-89DF-6A445786EB9B}" srcOrd="1" destOrd="0" presId="urn:microsoft.com/office/officeart/2005/8/layout/orgChart1"/>
    <dgm:cxn modelId="{030C66A4-5731-45CF-846E-9356B30074CE}" type="presParOf" srcId="{512E3804-6C81-4723-B354-E88074B78C82}" destId="{7CE34E19-7D75-4657-AEC0-51B0D8B4F973}" srcOrd="2" destOrd="0" presId="urn:microsoft.com/office/officeart/2005/8/layout/orgChart1"/>
    <dgm:cxn modelId="{02396F75-1B5E-4C44-AFBE-465609E03E1F}" type="presParOf" srcId="{F9D776AB-F77B-4A39-B0FC-2FFF5582A41A}" destId="{3C65605E-AB9E-4E65-BA0C-5693DC9F2E96}" srcOrd="2" destOrd="0" presId="urn:microsoft.com/office/officeart/2005/8/layout/orgChart1"/>
    <dgm:cxn modelId="{707B0FC5-93B9-4F7B-83CF-D1E71689DE95}" type="presParOf" srcId="{94CE9CC0-1E9F-4619-99EC-3698A205A097}" destId="{01E4ED13-8A3E-4204-92AE-CC1275B28303}" srcOrd="2" destOrd="0" presId="urn:microsoft.com/office/officeart/2005/8/layout/orgChart1"/>
    <dgm:cxn modelId="{4E66C773-9155-438B-B12D-CB130F567B1E}" type="presParOf" srcId="{A0A51C80-AA2A-4F5F-8158-27EA637ECA00}" destId="{FB7E5B81-BCDC-4F18-B2C2-E027777718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69047-2DE0-439E-811F-A9A8B384C4A3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MY"/>
        </a:p>
      </dgm:t>
    </dgm:pt>
    <dgm:pt modelId="{183C6C94-59AC-44B4-AEDC-DA104E821DC6}">
      <dgm:prSet phldrT="[Text]" custT="1"/>
      <dgm:spPr/>
      <dgm:t>
        <a:bodyPr/>
        <a:lstStyle/>
        <a:p>
          <a:r>
            <a:rPr lang="en-US" sz="3200" dirty="0"/>
            <a:t>Missing Components in Argument</a:t>
          </a:r>
          <a:endParaRPr lang="en-MY" sz="3200" dirty="0"/>
        </a:p>
      </dgm:t>
    </dgm:pt>
    <dgm:pt modelId="{F1ED19A9-02C7-4582-9E15-4D5215BEB613}" type="parTrans" cxnId="{168E0182-8DDC-4641-AEF8-E692D4800B08}">
      <dgm:prSet/>
      <dgm:spPr/>
      <dgm:t>
        <a:bodyPr/>
        <a:lstStyle/>
        <a:p>
          <a:endParaRPr lang="en-MY" sz="1600"/>
        </a:p>
      </dgm:t>
    </dgm:pt>
    <dgm:pt modelId="{64D9D2C7-A967-4A30-9E10-5980BF9BCA19}" type="sibTrans" cxnId="{168E0182-8DDC-4641-AEF8-E692D4800B08}">
      <dgm:prSet/>
      <dgm:spPr/>
      <dgm:t>
        <a:bodyPr/>
        <a:lstStyle/>
        <a:p>
          <a:endParaRPr lang="en-MY" sz="1600"/>
        </a:p>
      </dgm:t>
    </dgm:pt>
    <dgm:pt modelId="{32664D24-818A-4CD8-AEC0-0AC35E62F26F}">
      <dgm:prSet phldrT="[Text]" custT="1"/>
      <dgm:spPr/>
      <dgm:t>
        <a:bodyPr/>
        <a:lstStyle/>
        <a:p>
          <a:r>
            <a:rPr lang="en-US" sz="3200" dirty="0"/>
            <a:t>Hidden Premises</a:t>
          </a:r>
          <a:endParaRPr lang="en-MY" sz="3200" dirty="0"/>
        </a:p>
      </dgm:t>
    </dgm:pt>
    <dgm:pt modelId="{E1364F2B-C931-4CB2-9DEA-C779678EE356}" type="parTrans" cxnId="{0C6CE579-8EC0-4225-92D0-45DA7651D981}">
      <dgm:prSet/>
      <dgm:spPr/>
      <dgm:t>
        <a:bodyPr/>
        <a:lstStyle/>
        <a:p>
          <a:endParaRPr lang="en-MY" sz="1600"/>
        </a:p>
      </dgm:t>
    </dgm:pt>
    <dgm:pt modelId="{59EDAE17-4F9D-4016-89CB-655715544969}" type="sibTrans" cxnId="{0C6CE579-8EC0-4225-92D0-45DA7651D981}">
      <dgm:prSet/>
      <dgm:spPr/>
      <dgm:t>
        <a:bodyPr/>
        <a:lstStyle/>
        <a:p>
          <a:endParaRPr lang="en-MY" sz="1600"/>
        </a:p>
      </dgm:t>
    </dgm:pt>
    <dgm:pt modelId="{50B17B07-68D7-463D-B4B5-2AB085AD530C}">
      <dgm:prSet phldrT="[Text]" custT="1"/>
      <dgm:spPr/>
      <dgm:t>
        <a:bodyPr/>
        <a:lstStyle/>
        <a:p>
          <a:r>
            <a:rPr lang="en-US" sz="3200" dirty="0"/>
            <a:t>Hidden Conclusion</a:t>
          </a:r>
          <a:endParaRPr lang="en-MY" sz="3200" dirty="0"/>
        </a:p>
      </dgm:t>
    </dgm:pt>
    <dgm:pt modelId="{A88379B6-0844-4D07-B99F-975AE85E5984}" type="parTrans" cxnId="{3C50A47C-9C7C-4EF9-98B8-11211DD70137}">
      <dgm:prSet/>
      <dgm:spPr/>
      <dgm:t>
        <a:bodyPr/>
        <a:lstStyle/>
        <a:p>
          <a:endParaRPr lang="en-MY" sz="1600"/>
        </a:p>
      </dgm:t>
    </dgm:pt>
    <dgm:pt modelId="{8CFF0499-3A2C-42AA-9328-EF6E94F2A18B}" type="sibTrans" cxnId="{3C50A47C-9C7C-4EF9-98B8-11211DD70137}">
      <dgm:prSet/>
      <dgm:spPr/>
      <dgm:t>
        <a:bodyPr/>
        <a:lstStyle/>
        <a:p>
          <a:endParaRPr lang="en-MY" sz="1600"/>
        </a:p>
      </dgm:t>
    </dgm:pt>
    <dgm:pt modelId="{DCF9CE82-02A4-4047-A7D1-E47D0BA2DEB6}" type="pres">
      <dgm:prSet presAssocID="{67869047-2DE0-439E-811F-A9A8B384C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BEF31D-B0B1-4C64-AFC7-B02A9D8EFDBA}" type="pres">
      <dgm:prSet presAssocID="{183C6C94-59AC-44B4-AEDC-DA104E821DC6}" presName="hierRoot1" presStyleCnt="0">
        <dgm:presLayoutVars>
          <dgm:hierBranch val="init"/>
        </dgm:presLayoutVars>
      </dgm:prSet>
      <dgm:spPr/>
    </dgm:pt>
    <dgm:pt modelId="{E2750300-3142-4BE9-9F24-A039F777EB40}" type="pres">
      <dgm:prSet presAssocID="{183C6C94-59AC-44B4-AEDC-DA104E821DC6}" presName="rootComposite1" presStyleCnt="0"/>
      <dgm:spPr/>
    </dgm:pt>
    <dgm:pt modelId="{E0E5F4FF-67BD-4D77-86A1-A1F05E6EA8D9}" type="pres">
      <dgm:prSet presAssocID="{183C6C94-59AC-44B4-AEDC-DA104E821DC6}" presName="rootText1" presStyleLbl="node0" presStyleIdx="0" presStyleCnt="1">
        <dgm:presLayoutVars>
          <dgm:chPref val="3"/>
        </dgm:presLayoutVars>
      </dgm:prSet>
      <dgm:spPr/>
    </dgm:pt>
    <dgm:pt modelId="{A187B4E7-46B8-4A5C-837C-C10D21EF1486}" type="pres">
      <dgm:prSet presAssocID="{183C6C94-59AC-44B4-AEDC-DA104E821DC6}" presName="rootConnector1" presStyleLbl="node1" presStyleIdx="0" presStyleCnt="0"/>
      <dgm:spPr/>
    </dgm:pt>
    <dgm:pt modelId="{A91EE3DD-B822-48DE-BBAC-0D922930625C}" type="pres">
      <dgm:prSet presAssocID="{183C6C94-59AC-44B4-AEDC-DA104E821DC6}" presName="hierChild2" presStyleCnt="0"/>
      <dgm:spPr/>
    </dgm:pt>
    <dgm:pt modelId="{2A28FD94-B359-4046-8A3D-95A03B5A08E4}" type="pres">
      <dgm:prSet presAssocID="{E1364F2B-C931-4CB2-9DEA-C779678EE356}" presName="Name37" presStyleLbl="parChTrans1D2" presStyleIdx="0" presStyleCnt="2"/>
      <dgm:spPr/>
    </dgm:pt>
    <dgm:pt modelId="{FEBF7AD0-2264-41AC-B0CA-2D4977E21892}" type="pres">
      <dgm:prSet presAssocID="{32664D24-818A-4CD8-AEC0-0AC35E62F26F}" presName="hierRoot2" presStyleCnt="0">
        <dgm:presLayoutVars>
          <dgm:hierBranch val="init"/>
        </dgm:presLayoutVars>
      </dgm:prSet>
      <dgm:spPr/>
    </dgm:pt>
    <dgm:pt modelId="{AFEC9FB3-B86D-4F25-896C-52BF819EDC1E}" type="pres">
      <dgm:prSet presAssocID="{32664D24-818A-4CD8-AEC0-0AC35E62F26F}" presName="rootComposite" presStyleCnt="0"/>
      <dgm:spPr/>
    </dgm:pt>
    <dgm:pt modelId="{7336EFC6-52A1-4BB5-8450-9C94B770196D}" type="pres">
      <dgm:prSet presAssocID="{32664D24-818A-4CD8-AEC0-0AC35E62F26F}" presName="rootText" presStyleLbl="node2" presStyleIdx="0" presStyleCnt="2">
        <dgm:presLayoutVars>
          <dgm:chPref val="3"/>
        </dgm:presLayoutVars>
      </dgm:prSet>
      <dgm:spPr/>
    </dgm:pt>
    <dgm:pt modelId="{8F10F7F8-25F5-45C0-900D-69BBB5C7A7BA}" type="pres">
      <dgm:prSet presAssocID="{32664D24-818A-4CD8-AEC0-0AC35E62F26F}" presName="rootConnector" presStyleLbl="node2" presStyleIdx="0" presStyleCnt="2"/>
      <dgm:spPr/>
    </dgm:pt>
    <dgm:pt modelId="{542BCF2F-370C-4636-8ABF-024264E65CAA}" type="pres">
      <dgm:prSet presAssocID="{32664D24-818A-4CD8-AEC0-0AC35E62F26F}" presName="hierChild4" presStyleCnt="0"/>
      <dgm:spPr/>
    </dgm:pt>
    <dgm:pt modelId="{7FDE6A98-7AEE-4647-A11F-06A257D6C4E8}" type="pres">
      <dgm:prSet presAssocID="{32664D24-818A-4CD8-AEC0-0AC35E62F26F}" presName="hierChild5" presStyleCnt="0"/>
      <dgm:spPr/>
    </dgm:pt>
    <dgm:pt modelId="{096F5F3F-9862-4110-B4E5-0662F6174664}" type="pres">
      <dgm:prSet presAssocID="{A88379B6-0844-4D07-B99F-975AE85E5984}" presName="Name37" presStyleLbl="parChTrans1D2" presStyleIdx="1" presStyleCnt="2"/>
      <dgm:spPr/>
    </dgm:pt>
    <dgm:pt modelId="{923F9332-A45E-472B-92A2-052974085887}" type="pres">
      <dgm:prSet presAssocID="{50B17B07-68D7-463D-B4B5-2AB085AD530C}" presName="hierRoot2" presStyleCnt="0">
        <dgm:presLayoutVars>
          <dgm:hierBranch val="init"/>
        </dgm:presLayoutVars>
      </dgm:prSet>
      <dgm:spPr/>
    </dgm:pt>
    <dgm:pt modelId="{36BEDF8C-A152-44B7-B8AC-A59222F9E834}" type="pres">
      <dgm:prSet presAssocID="{50B17B07-68D7-463D-B4B5-2AB085AD530C}" presName="rootComposite" presStyleCnt="0"/>
      <dgm:spPr/>
    </dgm:pt>
    <dgm:pt modelId="{8A8DBFEA-C670-45AA-9DF7-DA7BBE8ED1F9}" type="pres">
      <dgm:prSet presAssocID="{50B17B07-68D7-463D-B4B5-2AB085AD530C}" presName="rootText" presStyleLbl="node2" presStyleIdx="1" presStyleCnt="2">
        <dgm:presLayoutVars>
          <dgm:chPref val="3"/>
        </dgm:presLayoutVars>
      </dgm:prSet>
      <dgm:spPr/>
    </dgm:pt>
    <dgm:pt modelId="{796C8886-4FED-4054-A609-A859439FA5F5}" type="pres">
      <dgm:prSet presAssocID="{50B17B07-68D7-463D-B4B5-2AB085AD530C}" presName="rootConnector" presStyleLbl="node2" presStyleIdx="1" presStyleCnt="2"/>
      <dgm:spPr/>
    </dgm:pt>
    <dgm:pt modelId="{431639B9-7CC8-42AE-A6FC-E6017CD56516}" type="pres">
      <dgm:prSet presAssocID="{50B17B07-68D7-463D-B4B5-2AB085AD530C}" presName="hierChild4" presStyleCnt="0"/>
      <dgm:spPr/>
    </dgm:pt>
    <dgm:pt modelId="{FE15DDD0-BFBF-49BA-874D-A89E6B05BC4F}" type="pres">
      <dgm:prSet presAssocID="{50B17B07-68D7-463D-B4B5-2AB085AD530C}" presName="hierChild5" presStyleCnt="0"/>
      <dgm:spPr/>
    </dgm:pt>
    <dgm:pt modelId="{96A3B948-7E43-4556-9962-1FF8B4750D81}" type="pres">
      <dgm:prSet presAssocID="{183C6C94-59AC-44B4-AEDC-DA104E821DC6}" presName="hierChild3" presStyleCnt="0"/>
      <dgm:spPr/>
    </dgm:pt>
  </dgm:ptLst>
  <dgm:cxnLst>
    <dgm:cxn modelId="{CB0DB403-7219-4EF5-8EE4-5BE2733AE8B4}" type="presOf" srcId="{183C6C94-59AC-44B4-AEDC-DA104E821DC6}" destId="{E0E5F4FF-67BD-4D77-86A1-A1F05E6EA8D9}" srcOrd="0" destOrd="0" presId="urn:microsoft.com/office/officeart/2005/8/layout/orgChart1"/>
    <dgm:cxn modelId="{EB01542C-7728-4EE1-9F95-5AD35D4768E4}" type="presOf" srcId="{32664D24-818A-4CD8-AEC0-0AC35E62F26F}" destId="{7336EFC6-52A1-4BB5-8450-9C94B770196D}" srcOrd="0" destOrd="0" presId="urn:microsoft.com/office/officeart/2005/8/layout/orgChart1"/>
    <dgm:cxn modelId="{C98D2B35-FEF6-40AF-AE75-C7CA50700003}" type="presOf" srcId="{A88379B6-0844-4D07-B99F-975AE85E5984}" destId="{096F5F3F-9862-4110-B4E5-0662F6174664}" srcOrd="0" destOrd="0" presId="urn:microsoft.com/office/officeart/2005/8/layout/orgChart1"/>
    <dgm:cxn modelId="{478EDD3B-5283-4386-9BF2-440E1669DD33}" type="presOf" srcId="{183C6C94-59AC-44B4-AEDC-DA104E821DC6}" destId="{A187B4E7-46B8-4A5C-837C-C10D21EF1486}" srcOrd="1" destOrd="0" presId="urn:microsoft.com/office/officeart/2005/8/layout/orgChart1"/>
    <dgm:cxn modelId="{6207153F-0586-46B2-9D31-939AA4DE0904}" type="presOf" srcId="{67869047-2DE0-439E-811F-A9A8B384C4A3}" destId="{DCF9CE82-02A4-4047-A7D1-E47D0BA2DEB6}" srcOrd="0" destOrd="0" presId="urn:microsoft.com/office/officeart/2005/8/layout/orgChart1"/>
    <dgm:cxn modelId="{0C6CE579-8EC0-4225-92D0-45DA7651D981}" srcId="{183C6C94-59AC-44B4-AEDC-DA104E821DC6}" destId="{32664D24-818A-4CD8-AEC0-0AC35E62F26F}" srcOrd="0" destOrd="0" parTransId="{E1364F2B-C931-4CB2-9DEA-C779678EE356}" sibTransId="{59EDAE17-4F9D-4016-89CB-655715544969}"/>
    <dgm:cxn modelId="{3C50A47C-9C7C-4EF9-98B8-11211DD70137}" srcId="{183C6C94-59AC-44B4-AEDC-DA104E821DC6}" destId="{50B17B07-68D7-463D-B4B5-2AB085AD530C}" srcOrd="1" destOrd="0" parTransId="{A88379B6-0844-4D07-B99F-975AE85E5984}" sibTransId="{8CFF0499-3A2C-42AA-9328-EF6E94F2A18B}"/>
    <dgm:cxn modelId="{168E0182-8DDC-4641-AEF8-E692D4800B08}" srcId="{67869047-2DE0-439E-811F-A9A8B384C4A3}" destId="{183C6C94-59AC-44B4-AEDC-DA104E821DC6}" srcOrd="0" destOrd="0" parTransId="{F1ED19A9-02C7-4582-9E15-4D5215BEB613}" sibTransId="{64D9D2C7-A967-4A30-9E10-5980BF9BCA19}"/>
    <dgm:cxn modelId="{B2BFCD87-AB91-4511-A09D-E2B3DFCF21C0}" type="presOf" srcId="{50B17B07-68D7-463D-B4B5-2AB085AD530C}" destId="{8A8DBFEA-C670-45AA-9DF7-DA7BBE8ED1F9}" srcOrd="0" destOrd="0" presId="urn:microsoft.com/office/officeart/2005/8/layout/orgChart1"/>
    <dgm:cxn modelId="{E41F738E-22FF-4C31-A1C8-77F6F24A4310}" type="presOf" srcId="{E1364F2B-C931-4CB2-9DEA-C779678EE356}" destId="{2A28FD94-B359-4046-8A3D-95A03B5A08E4}" srcOrd="0" destOrd="0" presId="urn:microsoft.com/office/officeart/2005/8/layout/orgChart1"/>
    <dgm:cxn modelId="{7AD4B3B4-8791-406F-A42B-0DD2D68522F9}" type="presOf" srcId="{32664D24-818A-4CD8-AEC0-0AC35E62F26F}" destId="{8F10F7F8-25F5-45C0-900D-69BBB5C7A7BA}" srcOrd="1" destOrd="0" presId="urn:microsoft.com/office/officeart/2005/8/layout/orgChart1"/>
    <dgm:cxn modelId="{27A409E2-2C87-402E-8399-49F0295C922F}" type="presOf" srcId="{50B17B07-68D7-463D-B4B5-2AB085AD530C}" destId="{796C8886-4FED-4054-A609-A859439FA5F5}" srcOrd="1" destOrd="0" presId="urn:microsoft.com/office/officeart/2005/8/layout/orgChart1"/>
    <dgm:cxn modelId="{2C39AA84-C941-45C2-99A9-ACC5417AC233}" type="presParOf" srcId="{DCF9CE82-02A4-4047-A7D1-E47D0BA2DEB6}" destId="{AFBEF31D-B0B1-4C64-AFC7-B02A9D8EFDBA}" srcOrd="0" destOrd="0" presId="urn:microsoft.com/office/officeart/2005/8/layout/orgChart1"/>
    <dgm:cxn modelId="{FB2223E7-9F18-4732-833C-94BBF02F888C}" type="presParOf" srcId="{AFBEF31D-B0B1-4C64-AFC7-B02A9D8EFDBA}" destId="{E2750300-3142-4BE9-9F24-A039F777EB40}" srcOrd="0" destOrd="0" presId="urn:microsoft.com/office/officeart/2005/8/layout/orgChart1"/>
    <dgm:cxn modelId="{D89190DE-70FA-4AD0-ACEA-4FE46810C3B2}" type="presParOf" srcId="{E2750300-3142-4BE9-9F24-A039F777EB40}" destId="{E0E5F4FF-67BD-4D77-86A1-A1F05E6EA8D9}" srcOrd="0" destOrd="0" presId="urn:microsoft.com/office/officeart/2005/8/layout/orgChart1"/>
    <dgm:cxn modelId="{3EF43B35-DCDE-465E-BE36-A7B15BE5D299}" type="presParOf" srcId="{E2750300-3142-4BE9-9F24-A039F777EB40}" destId="{A187B4E7-46B8-4A5C-837C-C10D21EF1486}" srcOrd="1" destOrd="0" presId="urn:microsoft.com/office/officeart/2005/8/layout/orgChart1"/>
    <dgm:cxn modelId="{5E197FED-938A-4527-8C6E-533B169852CD}" type="presParOf" srcId="{AFBEF31D-B0B1-4C64-AFC7-B02A9D8EFDBA}" destId="{A91EE3DD-B822-48DE-BBAC-0D922930625C}" srcOrd="1" destOrd="0" presId="urn:microsoft.com/office/officeart/2005/8/layout/orgChart1"/>
    <dgm:cxn modelId="{480BD183-B6BA-4B44-9AF7-A49C245958CC}" type="presParOf" srcId="{A91EE3DD-B822-48DE-BBAC-0D922930625C}" destId="{2A28FD94-B359-4046-8A3D-95A03B5A08E4}" srcOrd="0" destOrd="0" presId="urn:microsoft.com/office/officeart/2005/8/layout/orgChart1"/>
    <dgm:cxn modelId="{497DBD94-01F0-46A5-9FA9-F157F2D45E35}" type="presParOf" srcId="{A91EE3DD-B822-48DE-BBAC-0D922930625C}" destId="{FEBF7AD0-2264-41AC-B0CA-2D4977E21892}" srcOrd="1" destOrd="0" presId="urn:microsoft.com/office/officeart/2005/8/layout/orgChart1"/>
    <dgm:cxn modelId="{BE55340F-BFAC-4585-A29B-ABE2F597F373}" type="presParOf" srcId="{FEBF7AD0-2264-41AC-B0CA-2D4977E21892}" destId="{AFEC9FB3-B86D-4F25-896C-52BF819EDC1E}" srcOrd="0" destOrd="0" presId="urn:microsoft.com/office/officeart/2005/8/layout/orgChart1"/>
    <dgm:cxn modelId="{EA183390-2EA1-4CE7-9339-39D9E9701FCD}" type="presParOf" srcId="{AFEC9FB3-B86D-4F25-896C-52BF819EDC1E}" destId="{7336EFC6-52A1-4BB5-8450-9C94B770196D}" srcOrd="0" destOrd="0" presId="urn:microsoft.com/office/officeart/2005/8/layout/orgChart1"/>
    <dgm:cxn modelId="{B762E3BF-3288-49A9-BBFC-E4BD2EDFC624}" type="presParOf" srcId="{AFEC9FB3-B86D-4F25-896C-52BF819EDC1E}" destId="{8F10F7F8-25F5-45C0-900D-69BBB5C7A7BA}" srcOrd="1" destOrd="0" presId="urn:microsoft.com/office/officeart/2005/8/layout/orgChart1"/>
    <dgm:cxn modelId="{A0A521D6-CEA5-49D1-96E0-D0AB37406E70}" type="presParOf" srcId="{FEBF7AD0-2264-41AC-B0CA-2D4977E21892}" destId="{542BCF2F-370C-4636-8ABF-024264E65CAA}" srcOrd="1" destOrd="0" presId="urn:microsoft.com/office/officeart/2005/8/layout/orgChart1"/>
    <dgm:cxn modelId="{4B0CB58A-17EC-4776-9D5F-22107180D67D}" type="presParOf" srcId="{FEBF7AD0-2264-41AC-B0CA-2D4977E21892}" destId="{7FDE6A98-7AEE-4647-A11F-06A257D6C4E8}" srcOrd="2" destOrd="0" presId="urn:microsoft.com/office/officeart/2005/8/layout/orgChart1"/>
    <dgm:cxn modelId="{704A8539-DD87-4D4A-8FC1-5ACE94E0E187}" type="presParOf" srcId="{A91EE3DD-B822-48DE-BBAC-0D922930625C}" destId="{096F5F3F-9862-4110-B4E5-0662F6174664}" srcOrd="2" destOrd="0" presId="urn:microsoft.com/office/officeart/2005/8/layout/orgChart1"/>
    <dgm:cxn modelId="{DF4343E7-5D19-44DA-9EA4-8A5415DD555D}" type="presParOf" srcId="{A91EE3DD-B822-48DE-BBAC-0D922930625C}" destId="{923F9332-A45E-472B-92A2-052974085887}" srcOrd="3" destOrd="0" presId="urn:microsoft.com/office/officeart/2005/8/layout/orgChart1"/>
    <dgm:cxn modelId="{6F410565-C425-47F9-A3C0-6604376B05AD}" type="presParOf" srcId="{923F9332-A45E-472B-92A2-052974085887}" destId="{36BEDF8C-A152-44B7-B8AC-A59222F9E834}" srcOrd="0" destOrd="0" presId="urn:microsoft.com/office/officeart/2005/8/layout/orgChart1"/>
    <dgm:cxn modelId="{A3667F2D-EA8D-4B5C-AF45-6C3055FC32F8}" type="presParOf" srcId="{36BEDF8C-A152-44B7-B8AC-A59222F9E834}" destId="{8A8DBFEA-C670-45AA-9DF7-DA7BBE8ED1F9}" srcOrd="0" destOrd="0" presId="urn:microsoft.com/office/officeart/2005/8/layout/orgChart1"/>
    <dgm:cxn modelId="{EAFA9185-BC8D-4F73-83BA-4408AFC26B6F}" type="presParOf" srcId="{36BEDF8C-A152-44B7-B8AC-A59222F9E834}" destId="{796C8886-4FED-4054-A609-A859439FA5F5}" srcOrd="1" destOrd="0" presId="urn:microsoft.com/office/officeart/2005/8/layout/orgChart1"/>
    <dgm:cxn modelId="{587BEBCB-2580-4293-85A8-76A9B37C99BF}" type="presParOf" srcId="{923F9332-A45E-472B-92A2-052974085887}" destId="{431639B9-7CC8-42AE-A6FC-E6017CD56516}" srcOrd="1" destOrd="0" presId="urn:microsoft.com/office/officeart/2005/8/layout/orgChart1"/>
    <dgm:cxn modelId="{0A870E9B-D92F-45E8-91FE-6BEBB347A9D3}" type="presParOf" srcId="{923F9332-A45E-472B-92A2-052974085887}" destId="{FE15DDD0-BFBF-49BA-874D-A89E6B05BC4F}" srcOrd="2" destOrd="0" presId="urn:microsoft.com/office/officeart/2005/8/layout/orgChart1"/>
    <dgm:cxn modelId="{24D8CCC1-2629-4034-8527-9806DA5A0361}" type="presParOf" srcId="{AFBEF31D-B0B1-4C64-AFC7-B02A9D8EFDBA}" destId="{96A3B948-7E43-4556-9962-1FF8B4750D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69047-2DE0-439E-811F-A9A8B384C4A3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MY"/>
        </a:p>
      </dgm:t>
    </dgm:pt>
    <dgm:pt modelId="{183C6C94-59AC-44B4-AEDC-DA104E821DC6}">
      <dgm:prSet phldrT="[Text]" custT="1"/>
      <dgm:spPr/>
      <dgm:t>
        <a:bodyPr/>
        <a:lstStyle/>
        <a:p>
          <a:r>
            <a:rPr lang="en-US" sz="3200" dirty="0"/>
            <a:t>Major Assumption</a:t>
          </a:r>
          <a:endParaRPr lang="en-MY" sz="3200" dirty="0"/>
        </a:p>
      </dgm:t>
    </dgm:pt>
    <dgm:pt modelId="{F1ED19A9-02C7-4582-9E15-4D5215BEB613}" type="parTrans" cxnId="{168E0182-8DDC-4641-AEF8-E692D4800B08}">
      <dgm:prSet/>
      <dgm:spPr/>
      <dgm:t>
        <a:bodyPr/>
        <a:lstStyle/>
        <a:p>
          <a:endParaRPr lang="en-MY" sz="1400"/>
        </a:p>
      </dgm:t>
    </dgm:pt>
    <dgm:pt modelId="{64D9D2C7-A967-4A30-9E10-5980BF9BCA19}" type="sibTrans" cxnId="{168E0182-8DDC-4641-AEF8-E692D4800B08}">
      <dgm:prSet/>
      <dgm:spPr/>
      <dgm:t>
        <a:bodyPr/>
        <a:lstStyle/>
        <a:p>
          <a:endParaRPr lang="en-MY" sz="1400"/>
        </a:p>
      </dgm:t>
    </dgm:pt>
    <dgm:pt modelId="{32664D24-818A-4CD8-AEC0-0AC35E62F26F}">
      <dgm:prSet phldrT="[Text]" custT="1"/>
      <dgm:spPr/>
      <dgm:t>
        <a:bodyPr/>
        <a:lstStyle/>
        <a:p>
          <a:r>
            <a:rPr lang="en-US" sz="3200" dirty="0"/>
            <a:t>Value Assumption</a:t>
          </a:r>
          <a:endParaRPr lang="en-MY" sz="3200" dirty="0"/>
        </a:p>
      </dgm:t>
    </dgm:pt>
    <dgm:pt modelId="{E1364F2B-C931-4CB2-9DEA-C779678EE356}" type="parTrans" cxnId="{0C6CE579-8EC0-4225-92D0-45DA7651D981}">
      <dgm:prSet/>
      <dgm:spPr/>
      <dgm:t>
        <a:bodyPr/>
        <a:lstStyle/>
        <a:p>
          <a:endParaRPr lang="en-MY" sz="1400"/>
        </a:p>
      </dgm:t>
    </dgm:pt>
    <dgm:pt modelId="{59EDAE17-4F9D-4016-89CB-655715544969}" type="sibTrans" cxnId="{0C6CE579-8EC0-4225-92D0-45DA7651D981}">
      <dgm:prSet/>
      <dgm:spPr/>
      <dgm:t>
        <a:bodyPr/>
        <a:lstStyle/>
        <a:p>
          <a:endParaRPr lang="en-MY" sz="1400"/>
        </a:p>
      </dgm:t>
    </dgm:pt>
    <dgm:pt modelId="{50B17B07-68D7-463D-B4B5-2AB085AD530C}">
      <dgm:prSet phldrT="[Text]" custT="1"/>
      <dgm:spPr/>
      <dgm:t>
        <a:bodyPr/>
        <a:lstStyle/>
        <a:p>
          <a:r>
            <a:rPr lang="en-US" sz="3200" dirty="0"/>
            <a:t>Factual Assumption</a:t>
          </a:r>
          <a:endParaRPr lang="en-MY" sz="3200" dirty="0"/>
        </a:p>
      </dgm:t>
    </dgm:pt>
    <dgm:pt modelId="{A88379B6-0844-4D07-B99F-975AE85E5984}" type="parTrans" cxnId="{3C50A47C-9C7C-4EF9-98B8-11211DD70137}">
      <dgm:prSet/>
      <dgm:spPr/>
      <dgm:t>
        <a:bodyPr/>
        <a:lstStyle/>
        <a:p>
          <a:endParaRPr lang="en-MY" sz="1400"/>
        </a:p>
      </dgm:t>
    </dgm:pt>
    <dgm:pt modelId="{8CFF0499-3A2C-42AA-9328-EF6E94F2A18B}" type="sibTrans" cxnId="{3C50A47C-9C7C-4EF9-98B8-11211DD70137}">
      <dgm:prSet/>
      <dgm:spPr/>
      <dgm:t>
        <a:bodyPr/>
        <a:lstStyle/>
        <a:p>
          <a:endParaRPr lang="en-MY" sz="1400"/>
        </a:p>
      </dgm:t>
    </dgm:pt>
    <dgm:pt modelId="{DCF9CE82-02A4-4047-A7D1-E47D0BA2DEB6}" type="pres">
      <dgm:prSet presAssocID="{67869047-2DE0-439E-811F-A9A8B384C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BEF31D-B0B1-4C64-AFC7-B02A9D8EFDBA}" type="pres">
      <dgm:prSet presAssocID="{183C6C94-59AC-44B4-AEDC-DA104E821DC6}" presName="hierRoot1" presStyleCnt="0">
        <dgm:presLayoutVars>
          <dgm:hierBranch val="init"/>
        </dgm:presLayoutVars>
      </dgm:prSet>
      <dgm:spPr/>
    </dgm:pt>
    <dgm:pt modelId="{E2750300-3142-4BE9-9F24-A039F777EB40}" type="pres">
      <dgm:prSet presAssocID="{183C6C94-59AC-44B4-AEDC-DA104E821DC6}" presName="rootComposite1" presStyleCnt="0"/>
      <dgm:spPr/>
    </dgm:pt>
    <dgm:pt modelId="{E0E5F4FF-67BD-4D77-86A1-A1F05E6EA8D9}" type="pres">
      <dgm:prSet presAssocID="{183C6C94-59AC-44B4-AEDC-DA104E821DC6}" presName="rootText1" presStyleLbl="node0" presStyleIdx="0" presStyleCnt="1">
        <dgm:presLayoutVars>
          <dgm:chPref val="3"/>
        </dgm:presLayoutVars>
      </dgm:prSet>
      <dgm:spPr/>
    </dgm:pt>
    <dgm:pt modelId="{A187B4E7-46B8-4A5C-837C-C10D21EF1486}" type="pres">
      <dgm:prSet presAssocID="{183C6C94-59AC-44B4-AEDC-DA104E821DC6}" presName="rootConnector1" presStyleLbl="node1" presStyleIdx="0" presStyleCnt="0"/>
      <dgm:spPr/>
    </dgm:pt>
    <dgm:pt modelId="{A91EE3DD-B822-48DE-BBAC-0D922930625C}" type="pres">
      <dgm:prSet presAssocID="{183C6C94-59AC-44B4-AEDC-DA104E821DC6}" presName="hierChild2" presStyleCnt="0"/>
      <dgm:spPr/>
    </dgm:pt>
    <dgm:pt modelId="{2A28FD94-B359-4046-8A3D-95A03B5A08E4}" type="pres">
      <dgm:prSet presAssocID="{E1364F2B-C931-4CB2-9DEA-C779678EE356}" presName="Name37" presStyleLbl="parChTrans1D2" presStyleIdx="0" presStyleCnt="2"/>
      <dgm:spPr/>
    </dgm:pt>
    <dgm:pt modelId="{FEBF7AD0-2264-41AC-B0CA-2D4977E21892}" type="pres">
      <dgm:prSet presAssocID="{32664D24-818A-4CD8-AEC0-0AC35E62F26F}" presName="hierRoot2" presStyleCnt="0">
        <dgm:presLayoutVars>
          <dgm:hierBranch val="init"/>
        </dgm:presLayoutVars>
      </dgm:prSet>
      <dgm:spPr/>
    </dgm:pt>
    <dgm:pt modelId="{AFEC9FB3-B86D-4F25-896C-52BF819EDC1E}" type="pres">
      <dgm:prSet presAssocID="{32664D24-818A-4CD8-AEC0-0AC35E62F26F}" presName="rootComposite" presStyleCnt="0"/>
      <dgm:spPr/>
    </dgm:pt>
    <dgm:pt modelId="{7336EFC6-52A1-4BB5-8450-9C94B770196D}" type="pres">
      <dgm:prSet presAssocID="{32664D24-818A-4CD8-AEC0-0AC35E62F26F}" presName="rootText" presStyleLbl="node2" presStyleIdx="0" presStyleCnt="2">
        <dgm:presLayoutVars>
          <dgm:chPref val="3"/>
        </dgm:presLayoutVars>
      </dgm:prSet>
      <dgm:spPr/>
    </dgm:pt>
    <dgm:pt modelId="{8F10F7F8-25F5-45C0-900D-69BBB5C7A7BA}" type="pres">
      <dgm:prSet presAssocID="{32664D24-818A-4CD8-AEC0-0AC35E62F26F}" presName="rootConnector" presStyleLbl="node2" presStyleIdx="0" presStyleCnt="2"/>
      <dgm:spPr/>
    </dgm:pt>
    <dgm:pt modelId="{542BCF2F-370C-4636-8ABF-024264E65CAA}" type="pres">
      <dgm:prSet presAssocID="{32664D24-818A-4CD8-AEC0-0AC35E62F26F}" presName="hierChild4" presStyleCnt="0"/>
      <dgm:spPr/>
    </dgm:pt>
    <dgm:pt modelId="{7FDE6A98-7AEE-4647-A11F-06A257D6C4E8}" type="pres">
      <dgm:prSet presAssocID="{32664D24-818A-4CD8-AEC0-0AC35E62F26F}" presName="hierChild5" presStyleCnt="0"/>
      <dgm:spPr/>
    </dgm:pt>
    <dgm:pt modelId="{096F5F3F-9862-4110-B4E5-0662F6174664}" type="pres">
      <dgm:prSet presAssocID="{A88379B6-0844-4D07-B99F-975AE85E5984}" presName="Name37" presStyleLbl="parChTrans1D2" presStyleIdx="1" presStyleCnt="2"/>
      <dgm:spPr/>
    </dgm:pt>
    <dgm:pt modelId="{923F9332-A45E-472B-92A2-052974085887}" type="pres">
      <dgm:prSet presAssocID="{50B17B07-68D7-463D-B4B5-2AB085AD530C}" presName="hierRoot2" presStyleCnt="0">
        <dgm:presLayoutVars>
          <dgm:hierBranch val="init"/>
        </dgm:presLayoutVars>
      </dgm:prSet>
      <dgm:spPr/>
    </dgm:pt>
    <dgm:pt modelId="{36BEDF8C-A152-44B7-B8AC-A59222F9E834}" type="pres">
      <dgm:prSet presAssocID="{50B17B07-68D7-463D-B4B5-2AB085AD530C}" presName="rootComposite" presStyleCnt="0"/>
      <dgm:spPr/>
    </dgm:pt>
    <dgm:pt modelId="{8A8DBFEA-C670-45AA-9DF7-DA7BBE8ED1F9}" type="pres">
      <dgm:prSet presAssocID="{50B17B07-68D7-463D-B4B5-2AB085AD530C}" presName="rootText" presStyleLbl="node2" presStyleIdx="1" presStyleCnt="2">
        <dgm:presLayoutVars>
          <dgm:chPref val="3"/>
        </dgm:presLayoutVars>
      </dgm:prSet>
      <dgm:spPr/>
    </dgm:pt>
    <dgm:pt modelId="{796C8886-4FED-4054-A609-A859439FA5F5}" type="pres">
      <dgm:prSet presAssocID="{50B17B07-68D7-463D-B4B5-2AB085AD530C}" presName="rootConnector" presStyleLbl="node2" presStyleIdx="1" presStyleCnt="2"/>
      <dgm:spPr/>
    </dgm:pt>
    <dgm:pt modelId="{431639B9-7CC8-42AE-A6FC-E6017CD56516}" type="pres">
      <dgm:prSet presAssocID="{50B17B07-68D7-463D-B4B5-2AB085AD530C}" presName="hierChild4" presStyleCnt="0"/>
      <dgm:spPr/>
    </dgm:pt>
    <dgm:pt modelId="{FE15DDD0-BFBF-49BA-874D-A89E6B05BC4F}" type="pres">
      <dgm:prSet presAssocID="{50B17B07-68D7-463D-B4B5-2AB085AD530C}" presName="hierChild5" presStyleCnt="0"/>
      <dgm:spPr/>
    </dgm:pt>
    <dgm:pt modelId="{96A3B948-7E43-4556-9962-1FF8B4750D81}" type="pres">
      <dgm:prSet presAssocID="{183C6C94-59AC-44B4-AEDC-DA104E821DC6}" presName="hierChild3" presStyleCnt="0"/>
      <dgm:spPr/>
    </dgm:pt>
  </dgm:ptLst>
  <dgm:cxnLst>
    <dgm:cxn modelId="{CB0DB403-7219-4EF5-8EE4-5BE2733AE8B4}" type="presOf" srcId="{183C6C94-59AC-44B4-AEDC-DA104E821DC6}" destId="{E0E5F4FF-67BD-4D77-86A1-A1F05E6EA8D9}" srcOrd="0" destOrd="0" presId="urn:microsoft.com/office/officeart/2005/8/layout/orgChart1"/>
    <dgm:cxn modelId="{EB01542C-7728-4EE1-9F95-5AD35D4768E4}" type="presOf" srcId="{32664D24-818A-4CD8-AEC0-0AC35E62F26F}" destId="{7336EFC6-52A1-4BB5-8450-9C94B770196D}" srcOrd="0" destOrd="0" presId="urn:microsoft.com/office/officeart/2005/8/layout/orgChart1"/>
    <dgm:cxn modelId="{C98D2B35-FEF6-40AF-AE75-C7CA50700003}" type="presOf" srcId="{A88379B6-0844-4D07-B99F-975AE85E5984}" destId="{096F5F3F-9862-4110-B4E5-0662F6174664}" srcOrd="0" destOrd="0" presId="urn:microsoft.com/office/officeart/2005/8/layout/orgChart1"/>
    <dgm:cxn modelId="{478EDD3B-5283-4386-9BF2-440E1669DD33}" type="presOf" srcId="{183C6C94-59AC-44B4-AEDC-DA104E821DC6}" destId="{A187B4E7-46B8-4A5C-837C-C10D21EF1486}" srcOrd="1" destOrd="0" presId="urn:microsoft.com/office/officeart/2005/8/layout/orgChart1"/>
    <dgm:cxn modelId="{6207153F-0586-46B2-9D31-939AA4DE0904}" type="presOf" srcId="{67869047-2DE0-439E-811F-A9A8B384C4A3}" destId="{DCF9CE82-02A4-4047-A7D1-E47D0BA2DEB6}" srcOrd="0" destOrd="0" presId="urn:microsoft.com/office/officeart/2005/8/layout/orgChart1"/>
    <dgm:cxn modelId="{0C6CE579-8EC0-4225-92D0-45DA7651D981}" srcId="{183C6C94-59AC-44B4-AEDC-DA104E821DC6}" destId="{32664D24-818A-4CD8-AEC0-0AC35E62F26F}" srcOrd="0" destOrd="0" parTransId="{E1364F2B-C931-4CB2-9DEA-C779678EE356}" sibTransId="{59EDAE17-4F9D-4016-89CB-655715544969}"/>
    <dgm:cxn modelId="{3C50A47C-9C7C-4EF9-98B8-11211DD70137}" srcId="{183C6C94-59AC-44B4-AEDC-DA104E821DC6}" destId="{50B17B07-68D7-463D-B4B5-2AB085AD530C}" srcOrd="1" destOrd="0" parTransId="{A88379B6-0844-4D07-B99F-975AE85E5984}" sibTransId="{8CFF0499-3A2C-42AA-9328-EF6E94F2A18B}"/>
    <dgm:cxn modelId="{168E0182-8DDC-4641-AEF8-E692D4800B08}" srcId="{67869047-2DE0-439E-811F-A9A8B384C4A3}" destId="{183C6C94-59AC-44B4-AEDC-DA104E821DC6}" srcOrd="0" destOrd="0" parTransId="{F1ED19A9-02C7-4582-9E15-4D5215BEB613}" sibTransId="{64D9D2C7-A967-4A30-9E10-5980BF9BCA19}"/>
    <dgm:cxn modelId="{B2BFCD87-AB91-4511-A09D-E2B3DFCF21C0}" type="presOf" srcId="{50B17B07-68D7-463D-B4B5-2AB085AD530C}" destId="{8A8DBFEA-C670-45AA-9DF7-DA7BBE8ED1F9}" srcOrd="0" destOrd="0" presId="urn:microsoft.com/office/officeart/2005/8/layout/orgChart1"/>
    <dgm:cxn modelId="{E41F738E-22FF-4C31-A1C8-77F6F24A4310}" type="presOf" srcId="{E1364F2B-C931-4CB2-9DEA-C779678EE356}" destId="{2A28FD94-B359-4046-8A3D-95A03B5A08E4}" srcOrd="0" destOrd="0" presId="urn:microsoft.com/office/officeart/2005/8/layout/orgChart1"/>
    <dgm:cxn modelId="{7AD4B3B4-8791-406F-A42B-0DD2D68522F9}" type="presOf" srcId="{32664D24-818A-4CD8-AEC0-0AC35E62F26F}" destId="{8F10F7F8-25F5-45C0-900D-69BBB5C7A7BA}" srcOrd="1" destOrd="0" presId="urn:microsoft.com/office/officeart/2005/8/layout/orgChart1"/>
    <dgm:cxn modelId="{27A409E2-2C87-402E-8399-49F0295C922F}" type="presOf" srcId="{50B17B07-68D7-463D-B4B5-2AB085AD530C}" destId="{796C8886-4FED-4054-A609-A859439FA5F5}" srcOrd="1" destOrd="0" presId="urn:microsoft.com/office/officeart/2005/8/layout/orgChart1"/>
    <dgm:cxn modelId="{2C39AA84-C941-45C2-99A9-ACC5417AC233}" type="presParOf" srcId="{DCF9CE82-02A4-4047-A7D1-E47D0BA2DEB6}" destId="{AFBEF31D-B0B1-4C64-AFC7-B02A9D8EFDBA}" srcOrd="0" destOrd="0" presId="urn:microsoft.com/office/officeart/2005/8/layout/orgChart1"/>
    <dgm:cxn modelId="{FB2223E7-9F18-4732-833C-94BBF02F888C}" type="presParOf" srcId="{AFBEF31D-B0B1-4C64-AFC7-B02A9D8EFDBA}" destId="{E2750300-3142-4BE9-9F24-A039F777EB40}" srcOrd="0" destOrd="0" presId="urn:microsoft.com/office/officeart/2005/8/layout/orgChart1"/>
    <dgm:cxn modelId="{D89190DE-70FA-4AD0-ACEA-4FE46810C3B2}" type="presParOf" srcId="{E2750300-3142-4BE9-9F24-A039F777EB40}" destId="{E0E5F4FF-67BD-4D77-86A1-A1F05E6EA8D9}" srcOrd="0" destOrd="0" presId="urn:microsoft.com/office/officeart/2005/8/layout/orgChart1"/>
    <dgm:cxn modelId="{3EF43B35-DCDE-465E-BE36-A7B15BE5D299}" type="presParOf" srcId="{E2750300-3142-4BE9-9F24-A039F777EB40}" destId="{A187B4E7-46B8-4A5C-837C-C10D21EF1486}" srcOrd="1" destOrd="0" presId="urn:microsoft.com/office/officeart/2005/8/layout/orgChart1"/>
    <dgm:cxn modelId="{5E197FED-938A-4527-8C6E-533B169852CD}" type="presParOf" srcId="{AFBEF31D-B0B1-4C64-AFC7-B02A9D8EFDBA}" destId="{A91EE3DD-B822-48DE-BBAC-0D922930625C}" srcOrd="1" destOrd="0" presId="urn:microsoft.com/office/officeart/2005/8/layout/orgChart1"/>
    <dgm:cxn modelId="{480BD183-B6BA-4B44-9AF7-A49C245958CC}" type="presParOf" srcId="{A91EE3DD-B822-48DE-BBAC-0D922930625C}" destId="{2A28FD94-B359-4046-8A3D-95A03B5A08E4}" srcOrd="0" destOrd="0" presId="urn:microsoft.com/office/officeart/2005/8/layout/orgChart1"/>
    <dgm:cxn modelId="{497DBD94-01F0-46A5-9FA9-F157F2D45E35}" type="presParOf" srcId="{A91EE3DD-B822-48DE-BBAC-0D922930625C}" destId="{FEBF7AD0-2264-41AC-B0CA-2D4977E21892}" srcOrd="1" destOrd="0" presId="urn:microsoft.com/office/officeart/2005/8/layout/orgChart1"/>
    <dgm:cxn modelId="{BE55340F-BFAC-4585-A29B-ABE2F597F373}" type="presParOf" srcId="{FEBF7AD0-2264-41AC-B0CA-2D4977E21892}" destId="{AFEC9FB3-B86D-4F25-896C-52BF819EDC1E}" srcOrd="0" destOrd="0" presId="urn:microsoft.com/office/officeart/2005/8/layout/orgChart1"/>
    <dgm:cxn modelId="{EA183390-2EA1-4CE7-9339-39D9E9701FCD}" type="presParOf" srcId="{AFEC9FB3-B86D-4F25-896C-52BF819EDC1E}" destId="{7336EFC6-52A1-4BB5-8450-9C94B770196D}" srcOrd="0" destOrd="0" presId="urn:microsoft.com/office/officeart/2005/8/layout/orgChart1"/>
    <dgm:cxn modelId="{B762E3BF-3288-49A9-BBFC-E4BD2EDFC624}" type="presParOf" srcId="{AFEC9FB3-B86D-4F25-896C-52BF819EDC1E}" destId="{8F10F7F8-25F5-45C0-900D-69BBB5C7A7BA}" srcOrd="1" destOrd="0" presId="urn:microsoft.com/office/officeart/2005/8/layout/orgChart1"/>
    <dgm:cxn modelId="{A0A521D6-CEA5-49D1-96E0-D0AB37406E70}" type="presParOf" srcId="{FEBF7AD0-2264-41AC-B0CA-2D4977E21892}" destId="{542BCF2F-370C-4636-8ABF-024264E65CAA}" srcOrd="1" destOrd="0" presId="urn:microsoft.com/office/officeart/2005/8/layout/orgChart1"/>
    <dgm:cxn modelId="{4B0CB58A-17EC-4776-9D5F-22107180D67D}" type="presParOf" srcId="{FEBF7AD0-2264-41AC-B0CA-2D4977E21892}" destId="{7FDE6A98-7AEE-4647-A11F-06A257D6C4E8}" srcOrd="2" destOrd="0" presId="urn:microsoft.com/office/officeart/2005/8/layout/orgChart1"/>
    <dgm:cxn modelId="{704A8539-DD87-4D4A-8FC1-5ACE94E0E187}" type="presParOf" srcId="{A91EE3DD-B822-48DE-BBAC-0D922930625C}" destId="{096F5F3F-9862-4110-B4E5-0662F6174664}" srcOrd="2" destOrd="0" presId="urn:microsoft.com/office/officeart/2005/8/layout/orgChart1"/>
    <dgm:cxn modelId="{DF4343E7-5D19-44DA-9EA4-8A5415DD555D}" type="presParOf" srcId="{A91EE3DD-B822-48DE-BBAC-0D922930625C}" destId="{923F9332-A45E-472B-92A2-052974085887}" srcOrd="3" destOrd="0" presId="urn:microsoft.com/office/officeart/2005/8/layout/orgChart1"/>
    <dgm:cxn modelId="{6F410565-C425-47F9-A3C0-6604376B05AD}" type="presParOf" srcId="{923F9332-A45E-472B-92A2-052974085887}" destId="{36BEDF8C-A152-44B7-B8AC-A59222F9E834}" srcOrd="0" destOrd="0" presId="urn:microsoft.com/office/officeart/2005/8/layout/orgChart1"/>
    <dgm:cxn modelId="{A3667F2D-EA8D-4B5C-AF45-6C3055FC32F8}" type="presParOf" srcId="{36BEDF8C-A152-44B7-B8AC-A59222F9E834}" destId="{8A8DBFEA-C670-45AA-9DF7-DA7BBE8ED1F9}" srcOrd="0" destOrd="0" presId="urn:microsoft.com/office/officeart/2005/8/layout/orgChart1"/>
    <dgm:cxn modelId="{EAFA9185-BC8D-4F73-83BA-4408AFC26B6F}" type="presParOf" srcId="{36BEDF8C-A152-44B7-B8AC-A59222F9E834}" destId="{796C8886-4FED-4054-A609-A859439FA5F5}" srcOrd="1" destOrd="0" presId="urn:microsoft.com/office/officeart/2005/8/layout/orgChart1"/>
    <dgm:cxn modelId="{587BEBCB-2580-4293-85A8-76A9B37C99BF}" type="presParOf" srcId="{923F9332-A45E-472B-92A2-052974085887}" destId="{431639B9-7CC8-42AE-A6FC-E6017CD56516}" srcOrd="1" destOrd="0" presId="urn:microsoft.com/office/officeart/2005/8/layout/orgChart1"/>
    <dgm:cxn modelId="{0A870E9B-D92F-45E8-91FE-6BEBB347A9D3}" type="presParOf" srcId="{923F9332-A45E-472B-92A2-052974085887}" destId="{FE15DDD0-BFBF-49BA-874D-A89E6B05BC4F}" srcOrd="2" destOrd="0" presId="urn:microsoft.com/office/officeart/2005/8/layout/orgChart1"/>
    <dgm:cxn modelId="{24D8CCC1-2629-4034-8527-9806DA5A0361}" type="presParOf" srcId="{AFBEF31D-B0B1-4C64-AFC7-B02A9D8EFDBA}" destId="{96A3B948-7E43-4556-9962-1FF8B4750D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DBD50D-BAC7-4878-A188-D37F9C2BCF26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15319A9-EECE-48B0-90FC-54FDE1E7ACF1}">
      <dgm:prSet/>
      <dgm:spPr/>
      <dgm:t>
        <a:bodyPr/>
        <a:lstStyle/>
        <a:p>
          <a:r>
            <a:rPr lang="en-MY" dirty="0"/>
            <a:t>Value Assumption</a:t>
          </a:r>
          <a:endParaRPr lang="en-US" dirty="0"/>
        </a:p>
      </dgm:t>
    </dgm:pt>
    <dgm:pt modelId="{24C59340-49B2-4B26-8C15-A37544DF2E54}" type="parTrans" cxnId="{EB1CAD99-99D9-40D6-802F-72346F05525C}">
      <dgm:prSet/>
      <dgm:spPr/>
      <dgm:t>
        <a:bodyPr/>
        <a:lstStyle/>
        <a:p>
          <a:endParaRPr lang="en-US"/>
        </a:p>
      </dgm:t>
    </dgm:pt>
    <dgm:pt modelId="{E156ABFE-A66D-43BC-9F5D-D186F012B388}" type="sibTrans" cxnId="{EB1CAD99-99D9-40D6-802F-72346F05525C}">
      <dgm:prSet/>
      <dgm:spPr/>
      <dgm:t>
        <a:bodyPr/>
        <a:lstStyle/>
        <a:p>
          <a:endParaRPr lang="en-US"/>
        </a:p>
      </dgm:t>
    </dgm:pt>
    <dgm:pt modelId="{611B290C-F421-42EB-A901-8C6D803A0F40}">
      <dgm:prSet/>
      <dgm:spPr/>
      <dgm:t>
        <a:bodyPr/>
        <a:lstStyle/>
        <a:p>
          <a:r>
            <a:rPr lang="en-MY" dirty="0"/>
            <a:t>An implicit preference for one value over another in a particular context.</a:t>
          </a:r>
          <a:endParaRPr lang="en-US" dirty="0"/>
        </a:p>
      </dgm:t>
    </dgm:pt>
    <dgm:pt modelId="{F57ECEDC-3108-46DA-87DC-924FCACF11B4}" type="parTrans" cxnId="{EFC5C086-D18A-4EF9-A312-1481070E57B0}">
      <dgm:prSet/>
      <dgm:spPr/>
      <dgm:t>
        <a:bodyPr/>
        <a:lstStyle/>
        <a:p>
          <a:endParaRPr lang="en-US"/>
        </a:p>
      </dgm:t>
    </dgm:pt>
    <dgm:pt modelId="{83A3DC22-6881-41AA-8747-0875A093779A}" type="sibTrans" cxnId="{EFC5C086-D18A-4EF9-A312-1481070E57B0}">
      <dgm:prSet/>
      <dgm:spPr/>
      <dgm:t>
        <a:bodyPr/>
        <a:lstStyle/>
        <a:p>
          <a:endParaRPr lang="en-US"/>
        </a:p>
      </dgm:t>
    </dgm:pt>
    <dgm:pt modelId="{3471601D-DFBE-4ACB-9F59-46535A5451B4}">
      <dgm:prSet/>
      <dgm:spPr/>
      <dgm:t>
        <a:bodyPr/>
        <a:lstStyle/>
        <a:p>
          <a:r>
            <a:rPr lang="en-US"/>
            <a:t>We tend to take many values for granted: freedom, justice, kind etc.</a:t>
          </a:r>
        </a:p>
      </dgm:t>
    </dgm:pt>
    <dgm:pt modelId="{0B989FD3-72C6-4C28-944F-9B23CCA65DE1}" type="parTrans" cxnId="{234D9DDA-6DDB-4E90-ADD7-F97025521F60}">
      <dgm:prSet/>
      <dgm:spPr/>
      <dgm:t>
        <a:bodyPr/>
        <a:lstStyle/>
        <a:p>
          <a:endParaRPr lang="en-US"/>
        </a:p>
      </dgm:t>
    </dgm:pt>
    <dgm:pt modelId="{D0447EA7-A521-4E47-9A2D-BB2B8716A95F}" type="sibTrans" cxnId="{234D9DDA-6DDB-4E90-ADD7-F97025521F60}">
      <dgm:prSet/>
      <dgm:spPr/>
      <dgm:t>
        <a:bodyPr/>
        <a:lstStyle/>
        <a:p>
          <a:endParaRPr lang="en-US"/>
        </a:p>
      </dgm:t>
    </dgm:pt>
    <dgm:pt modelId="{0FF6F1C9-027E-4F7F-B5A0-7C8926E82F8F}">
      <dgm:prSet/>
      <dgm:spPr/>
      <dgm:t>
        <a:bodyPr/>
        <a:lstStyle/>
        <a:p>
          <a:r>
            <a:rPr lang="en-US" dirty="0"/>
            <a:t>Factual Assumption</a:t>
          </a:r>
        </a:p>
      </dgm:t>
    </dgm:pt>
    <dgm:pt modelId="{A0C85E72-15A3-4BA3-8761-D96C52C01722}" type="parTrans" cxnId="{30F9E775-46FA-41B9-8AA4-4B7863CB874D}">
      <dgm:prSet/>
      <dgm:spPr/>
      <dgm:t>
        <a:bodyPr/>
        <a:lstStyle/>
        <a:p>
          <a:endParaRPr lang="en-US"/>
        </a:p>
      </dgm:t>
    </dgm:pt>
    <dgm:pt modelId="{7E675D14-A178-476E-B5F9-E4895FCA3E5F}" type="sibTrans" cxnId="{30F9E775-46FA-41B9-8AA4-4B7863CB874D}">
      <dgm:prSet/>
      <dgm:spPr/>
      <dgm:t>
        <a:bodyPr/>
        <a:lstStyle/>
        <a:p>
          <a:endParaRPr lang="en-US"/>
        </a:p>
      </dgm:t>
    </dgm:pt>
    <dgm:pt modelId="{0AAD7926-E2D3-47D2-83C1-68262C168891}">
      <dgm:prSet/>
      <dgm:spPr/>
      <dgm:t>
        <a:bodyPr/>
        <a:lstStyle/>
        <a:p>
          <a:r>
            <a:rPr lang="en-MY" dirty="0"/>
            <a:t>An unstated belief about how the world was, is, or will become.</a:t>
          </a:r>
          <a:endParaRPr lang="en-US" dirty="0"/>
        </a:p>
      </dgm:t>
    </dgm:pt>
    <dgm:pt modelId="{CDD0F034-F8CC-4697-81C2-04E061A53709}" type="parTrans" cxnId="{143CEA8F-C0D3-452F-A66D-456227109CE8}">
      <dgm:prSet/>
      <dgm:spPr/>
      <dgm:t>
        <a:bodyPr/>
        <a:lstStyle/>
        <a:p>
          <a:endParaRPr lang="en-US"/>
        </a:p>
      </dgm:t>
    </dgm:pt>
    <dgm:pt modelId="{707E5A0D-2B3A-4CE6-B155-ECE24E74CC5C}" type="sibTrans" cxnId="{143CEA8F-C0D3-452F-A66D-456227109CE8}">
      <dgm:prSet/>
      <dgm:spPr/>
      <dgm:t>
        <a:bodyPr/>
        <a:lstStyle/>
        <a:p>
          <a:endParaRPr lang="en-US"/>
        </a:p>
      </dgm:t>
    </dgm:pt>
    <dgm:pt modelId="{9545726F-CF6A-4598-9F2F-89EA14669426}">
      <dgm:prSet/>
      <dgm:spPr/>
      <dgm:t>
        <a:bodyPr/>
        <a:lstStyle/>
        <a:p>
          <a:r>
            <a:rPr lang="en-US" dirty="0"/>
            <a:t>It has nothing to do with personal preferences or predispositions. </a:t>
          </a:r>
        </a:p>
      </dgm:t>
    </dgm:pt>
    <dgm:pt modelId="{0BCF84C0-17F2-4102-95AF-0E3E2442C39E}" type="parTrans" cxnId="{CBCEBD02-EDA0-4ABA-A3F4-636A4FCCD0A9}">
      <dgm:prSet/>
      <dgm:spPr/>
    </dgm:pt>
    <dgm:pt modelId="{17F34864-F15D-4494-A5CA-0D067DBFE040}" type="sibTrans" cxnId="{CBCEBD02-EDA0-4ABA-A3F4-636A4FCCD0A9}">
      <dgm:prSet/>
      <dgm:spPr/>
    </dgm:pt>
    <dgm:pt modelId="{01055E7B-50AC-4F55-9509-7C416CB4E48C}" type="pres">
      <dgm:prSet presAssocID="{C3DBD50D-BAC7-4878-A188-D37F9C2BCF26}" presName="Name0" presStyleCnt="0">
        <dgm:presLayoutVars>
          <dgm:dir/>
          <dgm:animLvl val="lvl"/>
          <dgm:resizeHandles val="exact"/>
        </dgm:presLayoutVars>
      </dgm:prSet>
      <dgm:spPr/>
    </dgm:pt>
    <dgm:pt modelId="{888DB4EC-DB6C-4DD4-85ED-2DBA40D7487B}" type="pres">
      <dgm:prSet presAssocID="{015319A9-EECE-48B0-90FC-54FDE1E7ACF1}" presName="composite" presStyleCnt="0"/>
      <dgm:spPr/>
    </dgm:pt>
    <dgm:pt modelId="{E3F3B546-7C7A-4550-981B-CDF22BF361F4}" type="pres">
      <dgm:prSet presAssocID="{015319A9-EECE-48B0-90FC-54FDE1E7ACF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F8A14E-642A-47A5-8359-73CBD07C2589}" type="pres">
      <dgm:prSet presAssocID="{015319A9-EECE-48B0-90FC-54FDE1E7ACF1}" presName="desTx" presStyleLbl="alignAccFollowNode1" presStyleIdx="0" presStyleCnt="2">
        <dgm:presLayoutVars>
          <dgm:bulletEnabled val="1"/>
        </dgm:presLayoutVars>
      </dgm:prSet>
      <dgm:spPr/>
    </dgm:pt>
    <dgm:pt modelId="{49C01809-CC55-412E-BC5E-4769BD3E4364}" type="pres">
      <dgm:prSet presAssocID="{E156ABFE-A66D-43BC-9F5D-D186F012B388}" presName="space" presStyleCnt="0"/>
      <dgm:spPr/>
    </dgm:pt>
    <dgm:pt modelId="{0B836600-D2B9-4379-9EF7-F37909064477}" type="pres">
      <dgm:prSet presAssocID="{0FF6F1C9-027E-4F7F-B5A0-7C8926E82F8F}" presName="composite" presStyleCnt="0"/>
      <dgm:spPr/>
    </dgm:pt>
    <dgm:pt modelId="{3AFB8D6D-183E-4902-A0E3-F47A59C6E5C0}" type="pres">
      <dgm:prSet presAssocID="{0FF6F1C9-027E-4F7F-B5A0-7C8926E82F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F282D4-A384-4FF4-8C06-6EBE47553AC8}" type="pres">
      <dgm:prSet presAssocID="{0FF6F1C9-027E-4F7F-B5A0-7C8926E82F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CEBD02-EDA0-4ABA-A3F4-636A4FCCD0A9}" srcId="{0FF6F1C9-027E-4F7F-B5A0-7C8926E82F8F}" destId="{9545726F-CF6A-4598-9F2F-89EA14669426}" srcOrd="1" destOrd="0" parTransId="{0BCF84C0-17F2-4102-95AF-0E3E2442C39E}" sibTransId="{17F34864-F15D-4494-A5CA-0D067DBFE040}"/>
    <dgm:cxn modelId="{14285F25-34C1-4E91-A3A0-C6EFB1095118}" type="presOf" srcId="{0AAD7926-E2D3-47D2-83C1-68262C168891}" destId="{D6F282D4-A384-4FF4-8C06-6EBE47553AC8}" srcOrd="0" destOrd="0" presId="urn:microsoft.com/office/officeart/2005/8/layout/hList1"/>
    <dgm:cxn modelId="{96D7C229-93C5-4C16-9E85-93A71530563F}" type="presOf" srcId="{3471601D-DFBE-4ACB-9F59-46535A5451B4}" destId="{B3F8A14E-642A-47A5-8359-73CBD07C2589}" srcOrd="0" destOrd="1" presId="urn:microsoft.com/office/officeart/2005/8/layout/hList1"/>
    <dgm:cxn modelId="{CD38C34E-08F8-4FD5-B7FF-BA918E4F377E}" type="presOf" srcId="{0FF6F1C9-027E-4F7F-B5A0-7C8926E82F8F}" destId="{3AFB8D6D-183E-4902-A0E3-F47A59C6E5C0}" srcOrd="0" destOrd="0" presId="urn:microsoft.com/office/officeart/2005/8/layout/hList1"/>
    <dgm:cxn modelId="{30F9E775-46FA-41B9-8AA4-4B7863CB874D}" srcId="{C3DBD50D-BAC7-4878-A188-D37F9C2BCF26}" destId="{0FF6F1C9-027E-4F7F-B5A0-7C8926E82F8F}" srcOrd="1" destOrd="0" parTransId="{A0C85E72-15A3-4BA3-8761-D96C52C01722}" sibTransId="{7E675D14-A178-476E-B5F9-E4895FCA3E5F}"/>
    <dgm:cxn modelId="{EFC5C086-D18A-4EF9-A312-1481070E57B0}" srcId="{015319A9-EECE-48B0-90FC-54FDE1E7ACF1}" destId="{611B290C-F421-42EB-A901-8C6D803A0F40}" srcOrd="0" destOrd="0" parTransId="{F57ECEDC-3108-46DA-87DC-924FCACF11B4}" sibTransId="{83A3DC22-6881-41AA-8747-0875A093779A}"/>
    <dgm:cxn modelId="{52A2C08B-DEFF-4DB5-81BC-4CFEC401A3CA}" type="presOf" srcId="{611B290C-F421-42EB-A901-8C6D803A0F40}" destId="{B3F8A14E-642A-47A5-8359-73CBD07C2589}" srcOrd="0" destOrd="0" presId="urn:microsoft.com/office/officeart/2005/8/layout/hList1"/>
    <dgm:cxn modelId="{143CEA8F-C0D3-452F-A66D-456227109CE8}" srcId="{0FF6F1C9-027E-4F7F-B5A0-7C8926E82F8F}" destId="{0AAD7926-E2D3-47D2-83C1-68262C168891}" srcOrd="0" destOrd="0" parTransId="{CDD0F034-F8CC-4697-81C2-04E061A53709}" sibTransId="{707E5A0D-2B3A-4CE6-B155-ECE24E74CC5C}"/>
    <dgm:cxn modelId="{EB1CAD99-99D9-40D6-802F-72346F05525C}" srcId="{C3DBD50D-BAC7-4878-A188-D37F9C2BCF26}" destId="{015319A9-EECE-48B0-90FC-54FDE1E7ACF1}" srcOrd="0" destOrd="0" parTransId="{24C59340-49B2-4B26-8C15-A37544DF2E54}" sibTransId="{E156ABFE-A66D-43BC-9F5D-D186F012B388}"/>
    <dgm:cxn modelId="{08C31CAC-3506-41BA-895C-9EA112E23B1C}" type="presOf" srcId="{015319A9-EECE-48B0-90FC-54FDE1E7ACF1}" destId="{E3F3B546-7C7A-4550-981B-CDF22BF361F4}" srcOrd="0" destOrd="0" presId="urn:microsoft.com/office/officeart/2005/8/layout/hList1"/>
    <dgm:cxn modelId="{76C031AD-586F-4698-A328-DD7B8D85B80C}" type="presOf" srcId="{9545726F-CF6A-4598-9F2F-89EA14669426}" destId="{D6F282D4-A384-4FF4-8C06-6EBE47553AC8}" srcOrd="0" destOrd="1" presId="urn:microsoft.com/office/officeart/2005/8/layout/hList1"/>
    <dgm:cxn modelId="{BB7F4DC9-66A1-4497-BDE8-FFCB1B7A4128}" type="presOf" srcId="{C3DBD50D-BAC7-4878-A188-D37F9C2BCF26}" destId="{01055E7B-50AC-4F55-9509-7C416CB4E48C}" srcOrd="0" destOrd="0" presId="urn:microsoft.com/office/officeart/2005/8/layout/hList1"/>
    <dgm:cxn modelId="{234D9DDA-6DDB-4E90-ADD7-F97025521F60}" srcId="{015319A9-EECE-48B0-90FC-54FDE1E7ACF1}" destId="{3471601D-DFBE-4ACB-9F59-46535A5451B4}" srcOrd="1" destOrd="0" parTransId="{0B989FD3-72C6-4C28-944F-9B23CCA65DE1}" sibTransId="{D0447EA7-A521-4E47-9A2D-BB2B8716A95F}"/>
    <dgm:cxn modelId="{8E772B15-D311-4F66-8F3B-9BE6FE347580}" type="presParOf" srcId="{01055E7B-50AC-4F55-9509-7C416CB4E48C}" destId="{888DB4EC-DB6C-4DD4-85ED-2DBA40D7487B}" srcOrd="0" destOrd="0" presId="urn:microsoft.com/office/officeart/2005/8/layout/hList1"/>
    <dgm:cxn modelId="{9DD3F7ED-5356-40BD-875B-85AD2070AE41}" type="presParOf" srcId="{888DB4EC-DB6C-4DD4-85ED-2DBA40D7487B}" destId="{E3F3B546-7C7A-4550-981B-CDF22BF361F4}" srcOrd="0" destOrd="0" presId="urn:microsoft.com/office/officeart/2005/8/layout/hList1"/>
    <dgm:cxn modelId="{613560AD-B85C-4C31-9B06-C0B338D9D344}" type="presParOf" srcId="{888DB4EC-DB6C-4DD4-85ED-2DBA40D7487B}" destId="{B3F8A14E-642A-47A5-8359-73CBD07C2589}" srcOrd="1" destOrd="0" presId="urn:microsoft.com/office/officeart/2005/8/layout/hList1"/>
    <dgm:cxn modelId="{FE26FC94-73F4-45F6-9F85-B05CE873E958}" type="presParOf" srcId="{01055E7B-50AC-4F55-9509-7C416CB4E48C}" destId="{49C01809-CC55-412E-BC5E-4769BD3E4364}" srcOrd="1" destOrd="0" presId="urn:microsoft.com/office/officeart/2005/8/layout/hList1"/>
    <dgm:cxn modelId="{0DEB9402-2A35-460B-9485-244D606921AA}" type="presParOf" srcId="{01055E7B-50AC-4F55-9509-7C416CB4E48C}" destId="{0B836600-D2B9-4379-9EF7-F37909064477}" srcOrd="2" destOrd="0" presId="urn:microsoft.com/office/officeart/2005/8/layout/hList1"/>
    <dgm:cxn modelId="{A76D38B6-AB62-4EE4-A85E-BE1CFC4346F4}" type="presParOf" srcId="{0B836600-D2B9-4379-9EF7-F37909064477}" destId="{3AFB8D6D-183E-4902-A0E3-F47A59C6E5C0}" srcOrd="0" destOrd="0" presId="urn:microsoft.com/office/officeart/2005/8/layout/hList1"/>
    <dgm:cxn modelId="{5725AD63-7E9E-4C00-B716-CE28C6F785F7}" type="presParOf" srcId="{0B836600-D2B9-4379-9EF7-F37909064477}" destId="{D6F282D4-A384-4FF4-8C06-6EBE47553A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2D1E7-22F4-4D84-A5C2-ADD6713598B7}">
      <dsp:nvSpPr>
        <dsp:cNvPr id="0" name=""/>
        <dsp:cNvSpPr/>
      </dsp:nvSpPr>
      <dsp:spPr>
        <a:xfrm>
          <a:off x="2905937" y="1787212"/>
          <a:ext cx="154762" cy="1724501"/>
        </a:xfrm>
        <a:custGeom>
          <a:avLst/>
          <a:gdLst/>
          <a:ahLst/>
          <a:cxnLst/>
          <a:rect l="0" t="0" r="0" b="0"/>
          <a:pathLst>
            <a:path>
              <a:moveTo>
                <a:pt x="154762" y="0"/>
              </a:moveTo>
              <a:lnTo>
                <a:pt x="154762" y="1724501"/>
              </a:lnTo>
              <a:lnTo>
                <a:pt x="0" y="172450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184E-F142-472C-94CB-4F3300F07728}">
      <dsp:nvSpPr>
        <dsp:cNvPr id="0" name=""/>
        <dsp:cNvSpPr/>
      </dsp:nvSpPr>
      <dsp:spPr>
        <a:xfrm>
          <a:off x="3060699" y="1787212"/>
          <a:ext cx="154762" cy="678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009"/>
              </a:lnTo>
              <a:lnTo>
                <a:pt x="154762" y="67800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94959-F911-4BAF-BCD4-B7495480829D}">
      <dsp:nvSpPr>
        <dsp:cNvPr id="0" name=""/>
        <dsp:cNvSpPr/>
      </dsp:nvSpPr>
      <dsp:spPr>
        <a:xfrm>
          <a:off x="2905937" y="1787212"/>
          <a:ext cx="154762" cy="678009"/>
        </a:xfrm>
        <a:custGeom>
          <a:avLst/>
          <a:gdLst/>
          <a:ahLst/>
          <a:cxnLst/>
          <a:rect l="0" t="0" r="0" b="0"/>
          <a:pathLst>
            <a:path>
              <a:moveTo>
                <a:pt x="154762" y="0"/>
              </a:moveTo>
              <a:lnTo>
                <a:pt x="154762" y="678009"/>
              </a:lnTo>
              <a:lnTo>
                <a:pt x="0" y="67800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B6358-B791-4DFA-A6E7-C9D41EDDBA27}">
      <dsp:nvSpPr>
        <dsp:cNvPr id="0" name=""/>
        <dsp:cNvSpPr/>
      </dsp:nvSpPr>
      <dsp:spPr>
        <a:xfrm>
          <a:off x="3060699" y="4926690"/>
          <a:ext cx="154762" cy="678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009"/>
              </a:lnTo>
              <a:lnTo>
                <a:pt x="154762" y="67800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1058A-71CD-47DF-A2BF-84695472F6E1}">
      <dsp:nvSpPr>
        <dsp:cNvPr id="0" name=""/>
        <dsp:cNvSpPr/>
      </dsp:nvSpPr>
      <dsp:spPr>
        <a:xfrm>
          <a:off x="2905937" y="4926690"/>
          <a:ext cx="154762" cy="678009"/>
        </a:xfrm>
        <a:custGeom>
          <a:avLst/>
          <a:gdLst/>
          <a:ahLst/>
          <a:cxnLst/>
          <a:rect l="0" t="0" r="0" b="0"/>
          <a:pathLst>
            <a:path>
              <a:moveTo>
                <a:pt x="154762" y="0"/>
              </a:moveTo>
              <a:lnTo>
                <a:pt x="154762" y="678009"/>
              </a:lnTo>
              <a:lnTo>
                <a:pt x="0" y="67800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0CC34-3E03-47B8-BE79-8E5E572D6235}">
      <dsp:nvSpPr>
        <dsp:cNvPr id="0" name=""/>
        <dsp:cNvSpPr/>
      </dsp:nvSpPr>
      <dsp:spPr>
        <a:xfrm>
          <a:off x="3014979" y="1787212"/>
          <a:ext cx="91440" cy="2402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25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F4F86-A66B-43DE-9336-2C4B7A78BCCF}">
      <dsp:nvSpPr>
        <dsp:cNvPr id="0" name=""/>
        <dsp:cNvSpPr/>
      </dsp:nvSpPr>
      <dsp:spPr>
        <a:xfrm>
          <a:off x="3014979" y="740720"/>
          <a:ext cx="91440" cy="309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52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DC240-7727-4830-8B13-42BB15616CD9}">
      <dsp:nvSpPr>
        <dsp:cNvPr id="0" name=""/>
        <dsp:cNvSpPr/>
      </dsp:nvSpPr>
      <dsp:spPr>
        <a:xfrm>
          <a:off x="2323733" y="3753"/>
          <a:ext cx="1473933" cy="7369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Argument</a:t>
          </a:r>
          <a:endParaRPr lang="zh-TW" altLang="en-US" sz="1600" b="1" kern="1200" dirty="0"/>
        </a:p>
      </dsp:txBody>
      <dsp:txXfrm>
        <a:off x="2323733" y="3753"/>
        <a:ext cx="1473933" cy="736966"/>
      </dsp:txXfrm>
    </dsp:sp>
    <dsp:sp modelId="{BD6F1036-82B0-4E2F-871B-06FE81E9747C}">
      <dsp:nvSpPr>
        <dsp:cNvPr id="0" name=""/>
        <dsp:cNvSpPr/>
      </dsp:nvSpPr>
      <dsp:spPr>
        <a:xfrm>
          <a:off x="2323733" y="1050246"/>
          <a:ext cx="1473933" cy="7369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Analyzing</a:t>
          </a:r>
          <a:endParaRPr lang="zh-TW" altLang="en-US" sz="1600" b="1" kern="1200" dirty="0"/>
        </a:p>
      </dsp:txBody>
      <dsp:txXfrm>
        <a:off x="2323733" y="1050246"/>
        <a:ext cx="1473933" cy="736966"/>
      </dsp:txXfrm>
    </dsp:sp>
    <dsp:sp modelId="{55F496ED-57EE-4006-A946-7F778E7E507B}">
      <dsp:nvSpPr>
        <dsp:cNvPr id="0" name=""/>
        <dsp:cNvSpPr/>
      </dsp:nvSpPr>
      <dsp:spPr>
        <a:xfrm>
          <a:off x="2323733" y="4189724"/>
          <a:ext cx="1473933" cy="736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Evaluating</a:t>
          </a:r>
          <a:endParaRPr lang="zh-TW" altLang="en-US" sz="1600" b="1" kern="1200" dirty="0"/>
        </a:p>
      </dsp:txBody>
      <dsp:txXfrm>
        <a:off x="2323733" y="4189724"/>
        <a:ext cx="1473933" cy="736966"/>
      </dsp:txXfrm>
    </dsp:sp>
    <dsp:sp modelId="{45D1471C-2F59-4596-8662-76A89F996D50}">
      <dsp:nvSpPr>
        <dsp:cNvPr id="0" name=""/>
        <dsp:cNvSpPr/>
      </dsp:nvSpPr>
      <dsp:spPr>
        <a:xfrm>
          <a:off x="1432003" y="5236216"/>
          <a:ext cx="1473933" cy="7369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Formal</a:t>
          </a:r>
          <a:endParaRPr lang="zh-TW" altLang="en-US" sz="1600" b="1" kern="1200" dirty="0"/>
        </a:p>
      </dsp:txBody>
      <dsp:txXfrm>
        <a:off x="1432003" y="5236216"/>
        <a:ext cx="1473933" cy="736966"/>
      </dsp:txXfrm>
    </dsp:sp>
    <dsp:sp modelId="{C6913801-0DF5-463A-80BA-E151D1A3424F}">
      <dsp:nvSpPr>
        <dsp:cNvPr id="0" name=""/>
        <dsp:cNvSpPr/>
      </dsp:nvSpPr>
      <dsp:spPr>
        <a:xfrm>
          <a:off x="3215462" y="5236216"/>
          <a:ext cx="1473933" cy="7369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Informal</a:t>
          </a:r>
          <a:endParaRPr lang="zh-TW" altLang="en-US" sz="1600" b="1" kern="1200" dirty="0"/>
        </a:p>
      </dsp:txBody>
      <dsp:txXfrm>
        <a:off x="3215462" y="5236216"/>
        <a:ext cx="1473933" cy="736966"/>
      </dsp:txXfrm>
    </dsp:sp>
    <dsp:sp modelId="{14C8AE45-4FED-4367-8F4A-CFB37C850B80}">
      <dsp:nvSpPr>
        <dsp:cNvPr id="0" name=""/>
        <dsp:cNvSpPr/>
      </dsp:nvSpPr>
      <dsp:spPr>
        <a:xfrm>
          <a:off x="1432003" y="2096738"/>
          <a:ext cx="1473933" cy="736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Finding Logical Indicators</a:t>
          </a:r>
          <a:endParaRPr lang="zh-TW" altLang="en-US" sz="1600" b="1" kern="1200" dirty="0"/>
        </a:p>
      </dsp:txBody>
      <dsp:txXfrm>
        <a:off x="1432003" y="2096738"/>
        <a:ext cx="1473933" cy="736966"/>
      </dsp:txXfrm>
    </dsp:sp>
    <dsp:sp modelId="{0F14D3E9-E245-4D7B-81A0-FD92742D4939}">
      <dsp:nvSpPr>
        <dsp:cNvPr id="0" name=""/>
        <dsp:cNvSpPr/>
      </dsp:nvSpPr>
      <dsp:spPr>
        <a:xfrm>
          <a:off x="3215462" y="2096738"/>
          <a:ext cx="1473933" cy="736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Finding Premises and Conclusion</a:t>
          </a:r>
          <a:endParaRPr lang="zh-TW" altLang="en-US" sz="1600" b="1" kern="1200" dirty="0"/>
        </a:p>
      </dsp:txBody>
      <dsp:txXfrm>
        <a:off x="3215462" y="2096738"/>
        <a:ext cx="1473933" cy="736966"/>
      </dsp:txXfrm>
    </dsp:sp>
    <dsp:sp modelId="{53DD132D-142B-47DC-87CF-D9450F1212C6}">
      <dsp:nvSpPr>
        <dsp:cNvPr id="0" name=""/>
        <dsp:cNvSpPr/>
      </dsp:nvSpPr>
      <dsp:spPr>
        <a:xfrm>
          <a:off x="1432003" y="3143231"/>
          <a:ext cx="1473933" cy="736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Formalizing the Argument</a:t>
          </a:r>
          <a:endParaRPr lang="zh-TW" altLang="en-US" sz="1600" b="1" kern="1200" dirty="0"/>
        </a:p>
      </dsp:txBody>
      <dsp:txXfrm>
        <a:off x="1432003" y="3143231"/>
        <a:ext cx="1473933" cy="73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F7AEF-C9BF-4D25-986B-237BE4835998}">
      <dsp:nvSpPr>
        <dsp:cNvPr id="0" name=""/>
        <dsp:cNvSpPr/>
      </dsp:nvSpPr>
      <dsp:spPr>
        <a:xfrm>
          <a:off x="4347139" y="3285996"/>
          <a:ext cx="1034771" cy="35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88"/>
              </a:lnTo>
              <a:lnTo>
                <a:pt x="1034771" y="179588"/>
              </a:lnTo>
              <a:lnTo>
                <a:pt x="1034771" y="3591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8E253-31F8-46A2-82B2-3A458BE40644}">
      <dsp:nvSpPr>
        <dsp:cNvPr id="0" name=""/>
        <dsp:cNvSpPr/>
      </dsp:nvSpPr>
      <dsp:spPr>
        <a:xfrm>
          <a:off x="3312368" y="3285996"/>
          <a:ext cx="1034771" cy="359176"/>
        </a:xfrm>
        <a:custGeom>
          <a:avLst/>
          <a:gdLst/>
          <a:ahLst/>
          <a:cxnLst/>
          <a:rect l="0" t="0" r="0" b="0"/>
          <a:pathLst>
            <a:path>
              <a:moveTo>
                <a:pt x="1034771" y="0"/>
              </a:moveTo>
              <a:lnTo>
                <a:pt x="1034771" y="179588"/>
              </a:lnTo>
              <a:lnTo>
                <a:pt x="0" y="179588"/>
              </a:lnTo>
              <a:lnTo>
                <a:pt x="0" y="3591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F2215-C2EB-45BB-99CC-D88494FDDB3F}">
      <dsp:nvSpPr>
        <dsp:cNvPr id="0" name=""/>
        <dsp:cNvSpPr/>
      </dsp:nvSpPr>
      <dsp:spPr>
        <a:xfrm>
          <a:off x="4301419" y="2071636"/>
          <a:ext cx="91440" cy="3591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17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BC60-2D6D-4390-AFCB-E1478E789CCE}">
      <dsp:nvSpPr>
        <dsp:cNvPr id="0" name=""/>
        <dsp:cNvSpPr/>
      </dsp:nvSpPr>
      <dsp:spPr>
        <a:xfrm>
          <a:off x="3008778" y="857277"/>
          <a:ext cx="1338361" cy="359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88"/>
              </a:lnTo>
              <a:lnTo>
                <a:pt x="1338361" y="179588"/>
              </a:lnTo>
              <a:lnTo>
                <a:pt x="1338361" y="35917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A4457-84A2-4C35-B766-2F06DC4A1255}">
      <dsp:nvSpPr>
        <dsp:cNvPr id="0" name=""/>
        <dsp:cNvSpPr/>
      </dsp:nvSpPr>
      <dsp:spPr>
        <a:xfrm>
          <a:off x="2098008" y="2071636"/>
          <a:ext cx="256554" cy="3493712"/>
        </a:xfrm>
        <a:custGeom>
          <a:avLst/>
          <a:gdLst/>
          <a:ahLst/>
          <a:cxnLst/>
          <a:rect l="0" t="0" r="0" b="0"/>
          <a:pathLst>
            <a:path>
              <a:moveTo>
                <a:pt x="256554" y="0"/>
              </a:moveTo>
              <a:lnTo>
                <a:pt x="256554" y="3493712"/>
              </a:lnTo>
              <a:lnTo>
                <a:pt x="0" y="349371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C8CD3-0616-4D37-989D-76BA3F39C2D6}">
      <dsp:nvSpPr>
        <dsp:cNvPr id="0" name=""/>
        <dsp:cNvSpPr/>
      </dsp:nvSpPr>
      <dsp:spPr>
        <a:xfrm>
          <a:off x="2098008" y="2071636"/>
          <a:ext cx="256554" cy="2095420"/>
        </a:xfrm>
        <a:custGeom>
          <a:avLst/>
          <a:gdLst/>
          <a:ahLst/>
          <a:cxnLst/>
          <a:rect l="0" t="0" r="0" b="0"/>
          <a:pathLst>
            <a:path>
              <a:moveTo>
                <a:pt x="256554" y="0"/>
              </a:moveTo>
              <a:lnTo>
                <a:pt x="256554" y="2095420"/>
              </a:lnTo>
              <a:lnTo>
                <a:pt x="0" y="209542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9EAFC-04D5-4141-9C0C-AE42EC95064D}">
      <dsp:nvSpPr>
        <dsp:cNvPr id="0" name=""/>
        <dsp:cNvSpPr/>
      </dsp:nvSpPr>
      <dsp:spPr>
        <a:xfrm>
          <a:off x="2098008" y="2071636"/>
          <a:ext cx="256554" cy="786768"/>
        </a:xfrm>
        <a:custGeom>
          <a:avLst/>
          <a:gdLst/>
          <a:ahLst/>
          <a:cxnLst/>
          <a:rect l="0" t="0" r="0" b="0"/>
          <a:pathLst>
            <a:path>
              <a:moveTo>
                <a:pt x="256554" y="0"/>
              </a:moveTo>
              <a:lnTo>
                <a:pt x="256554" y="786768"/>
              </a:lnTo>
              <a:lnTo>
                <a:pt x="0" y="78676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775D-9375-4CB3-AD4E-DBC7A461EDDA}">
      <dsp:nvSpPr>
        <dsp:cNvPr id="0" name=""/>
        <dsp:cNvSpPr/>
      </dsp:nvSpPr>
      <dsp:spPr>
        <a:xfrm>
          <a:off x="1670416" y="857277"/>
          <a:ext cx="1338361" cy="359176"/>
        </a:xfrm>
        <a:custGeom>
          <a:avLst/>
          <a:gdLst/>
          <a:ahLst/>
          <a:cxnLst/>
          <a:rect l="0" t="0" r="0" b="0"/>
          <a:pathLst>
            <a:path>
              <a:moveTo>
                <a:pt x="1338361" y="0"/>
              </a:moveTo>
              <a:lnTo>
                <a:pt x="1338361" y="179588"/>
              </a:lnTo>
              <a:lnTo>
                <a:pt x="0" y="179588"/>
              </a:lnTo>
              <a:lnTo>
                <a:pt x="0" y="35917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05354-EAE3-4310-A268-F76D54C8CE5D}">
      <dsp:nvSpPr>
        <dsp:cNvPr id="0" name=""/>
        <dsp:cNvSpPr/>
      </dsp:nvSpPr>
      <dsp:spPr>
        <a:xfrm>
          <a:off x="2153595" y="2094"/>
          <a:ext cx="1710365" cy="855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Advanced Analysis</a:t>
          </a:r>
          <a:endParaRPr lang="zh-TW" altLang="en-US" sz="1600" b="1" kern="1200" dirty="0"/>
        </a:p>
      </dsp:txBody>
      <dsp:txXfrm>
        <a:off x="2153595" y="2094"/>
        <a:ext cx="1710365" cy="855182"/>
      </dsp:txXfrm>
    </dsp:sp>
    <dsp:sp modelId="{C17451E8-8778-47A0-9C73-906CFE61CAF9}">
      <dsp:nvSpPr>
        <dsp:cNvPr id="0" name=""/>
        <dsp:cNvSpPr/>
      </dsp:nvSpPr>
      <dsp:spPr>
        <a:xfrm>
          <a:off x="815233" y="1216454"/>
          <a:ext cx="1710365" cy="855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Analysis</a:t>
          </a:r>
          <a:endParaRPr lang="zh-TW" altLang="en-US" sz="1600" b="1" kern="1200" dirty="0"/>
        </a:p>
      </dsp:txBody>
      <dsp:txXfrm>
        <a:off x="815233" y="1216454"/>
        <a:ext cx="1710365" cy="855182"/>
      </dsp:txXfrm>
    </dsp:sp>
    <dsp:sp modelId="{ACD38339-8410-4046-A728-CAA739F8E91B}">
      <dsp:nvSpPr>
        <dsp:cNvPr id="0" name=""/>
        <dsp:cNvSpPr/>
      </dsp:nvSpPr>
      <dsp:spPr>
        <a:xfrm>
          <a:off x="387642" y="2430813"/>
          <a:ext cx="1710365" cy="855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Simple/ Complex Argument</a:t>
          </a:r>
          <a:endParaRPr lang="zh-TW" altLang="en-US" sz="1600" b="1" kern="1200" dirty="0"/>
        </a:p>
      </dsp:txBody>
      <dsp:txXfrm>
        <a:off x="387642" y="2430813"/>
        <a:ext cx="1710365" cy="855182"/>
      </dsp:txXfrm>
    </dsp:sp>
    <dsp:sp modelId="{4413399E-43CD-4CE4-9DE9-2468361AC7F0}">
      <dsp:nvSpPr>
        <dsp:cNvPr id="0" name=""/>
        <dsp:cNvSpPr/>
      </dsp:nvSpPr>
      <dsp:spPr>
        <a:xfrm>
          <a:off x="387642" y="3645173"/>
          <a:ext cx="1710365" cy="10437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Hidden Premises /Assumption</a:t>
          </a:r>
          <a:endParaRPr lang="zh-TW" altLang="en-US" sz="1600" b="1" kern="1200" dirty="0"/>
        </a:p>
      </dsp:txBody>
      <dsp:txXfrm>
        <a:off x="387642" y="3645173"/>
        <a:ext cx="1710365" cy="1043767"/>
      </dsp:txXfrm>
    </dsp:sp>
    <dsp:sp modelId="{6650327B-840A-4932-9D40-00133613DFF4}">
      <dsp:nvSpPr>
        <dsp:cNvPr id="0" name=""/>
        <dsp:cNvSpPr/>
      </dsp:nvSpPr>
      <dsp:spPr>
        <a:xfrm>
          <a:off x="387642" y="5048118"/>
          <a:ext cx="1710365" cy="1034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1600" b="1" kern="1200" dirty="0"/>
            <a:t>Hidden Conclusion / Implication</a:t>
          </a:r>
          <a:endParaRPr lang="zh-TW" altLang="en-US" sz="1600" kern="1200" dirty="0"/>
        </a:p>
      </dsp:txBody>
      <dsp:txXfrm>
        <a:off x="387642" y="5048118"/>
        <a:ext cx="1710365" cy="1034463"/>
      </dsp:txXfrm>
    </dsp:sp>
    <dsp:sp modelId="{4B63B0B4-9A5D-42F7-ADEB-12A4CAF81124}">
      <dsp:nvSpPr>
        <dsp:cNvPr id="0" name=""/>
        <dsp:cNvSpPr/>
      </dsp:nvSpPr>
      <dsp:spPr>
        <a:xfrm>
          <a:off x="3491956" y="1216454"/>
          <a:ext cx="1710365" cy="855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Reconstructing</a:t>
          </a:r>
          <a:endParaRPr lang="zh-TW" altLang="en-US" sz="1600" b="1" kern="1200" dirty="0"/>
        </a:p>
      </dsp:txBody>
      <dsp:txXfrm>
        <a:off x="3491956" y="1216454"/>
        <a:ext cx="1710365" cy="855182"/>
      </dsp:txXfrm>
    </dsp:sp>
    <dsp:sp modelId="{57331B92-1B99-4787-A8CE-A3A047F900D7}">
      <dsp:nvSpPr>
        <dsp:cNvPr id="0" name=""/>
        <dsp:cNvSpPr/>
      </dsp:nvSpPr>
      <dsp:spPr>
        <a:xfrm>
          <a:off x="3491956" y="2430813"/>
          <a:ext cx="1710365" cy="855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Diagramming Short Argument</a:t>
          </a:r>
          <a:endParaRPr lang="zh-TW" altLang="en-US" sz="1600" b="1" kern="1200" dirty="0"/>
        </a:p>
      </dsp:txBody>
      <dsp:txXfrm>
        <a:off x="3491956" y="2430813"/>
        <a:ext cx="1710365" cy="855182"/>
      </dsp:txXfrm>
    </dsp:sp>
    <dsp:sp modelId="{DE7EA27F-5053-4BE5-9E3F-097DF729C92E}">
      <dsp:nvSpPr>
        <dsp:cNvPr id="0" name=""/>
        <dsp:cNvSpPr/>
      </dsp:nvSpPr>
      <dsp:spPr>
        <a:xfrm>
          <a:off x="2457185" y="3645173"/>
          <a:ext cx="1710365" cy="8551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Linked Support</a:t>
          </a:r>
          <a:endParaRPr lang="zh-TW" altLang="en-US" sz="1600" b="1" kern="1200" dirty="0"/>
        </a:p>
      </dsp:txBody>
      <dsp:txXfrm>
        <a:off x="2457185" y="3645173"/>
        <a:ext cx="1710365" cy="855182"/>
      </dsp:txXfrm>
    </dsp:sp>
    <dsp:sp modelId="{132477D7-7A2B-42A4-9BA1-28DBECCB09E7}">
      <dsp:nvSpPr>
        <dsp:cNvPr id="0" name=""/>
        <dsp:cNvSpPr/>
      </dsp:nvSpPr>
      <dsp:spPr>
        <a:xfrm>
          <a:off x="4526727" y="3645173"/>
          <a:ext cx="1710365" cy="8551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/>
            <a:t>Independent Support</a:t>
          </a:r>
          <a:endParaRPr lang="zh-TW" altLang="en-US" sz="1600" b="1" kern="1200" dirty="0"/>
        </a:p>
      </dsp:txBody>
      <dsp:txXfrm>
        <a:off x="4526727" y="3645173"/>
        <a:ext cx="1710365" cy="855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5F3F-9862-4110-B4E5-0662F6174664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FD94-B359-4046-8A3D-95A03B5A08E4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5F4FF-67BD-4D77-86A1-A1F05E6EA8D9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Missing Components in Argument</a:t>
          </a:r>
          <a:endParaRPr lang="en-MY" sz="3200" kern="1200" dirty="0"/>
        </a:p>
      </dsp:txBody>
      <dsp:txXfrm>
        <a:off x="1669479" y="363990"/>
        <a:ext cx="2757041" cy="1378520"/>
      </dsp:txXfrm>
    </dsp:sp>
    <dsp:sp modelId="{7336EFC6-52A1-4BB5-8450-9C94B770196D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Hidden Premises</a:t>
          </a:r>
          <a:endParaRPr lang="en-MY" sz="3200" kern="1200" dirty="0"/>
        </a:p>
      </dsp:txBody>
      <dsp:txXfrm>
        <a:off x="1469" y="2321489"/>
        <a:ext cx="2757041" cy="1378520"/>
      </dsp:txXfrm>
    </dsp:sp>
    <dsp:sp modelId="{8A8DBFEA-C670-45AA-9DF7-DA7BBE8ED1F9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Hidden Conclusion</a:t>
          </a:r>
          <a:endParaRPr lang="en-MY" sz="3200" kern="1200" dirty="0"/>
        </a:p>
      </dsp:txBody>
      <dsp:txXfrm>
        <a:off x="3337489" y="2321489"/>
        <a:ext cx="2757041" cy="1378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F5F3F-9862-4110-B4E5-0662F6174664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8FD94-B359-4046-8A3D-95A03B5A08E4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5F4FF-67BD-4D77-86A1-A1F05E6EA8D9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Major Assumption</a:t>
          </a:r>
          <a:endParaRPr lang="en-MY" sz="3200" kern="1200" dirty="0"/>
        </a:p>
      </dsp:txBody>
      <dsp:txXfrm>
        <a:off x="1669479" y="363990"/>
        <a:ext cx="2757041" cy="1378520"/>
      </dsp:txXfrm>
    </dsp:sp>
    <dsp:sp modelId="{7336EFC6-52A1-4BB5-8450-9C94B770196D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Value Assumption</a:t>
          </a:r>
          <a:endParaRPr lang="en-MY" sz="3200" kern="1200" dirty="0"/>
        </a:p>
      </dsp:txBody>
      <dsp:txXfrm>
        <a:off x="1469" y="2321489"/>
        <a:ext cx="2757041" cy="1378520"/>
      </dsp:txXfrm>
    </dsp:sp>
    <dsp:sp modelId="{8A8DBFEA-C670-45AA-9DF7-DA7BBE8ED1F9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Factual Assumption</a:t>
          </a:r>
          <a:endParaRPr lang="en-MY" sz="3200" kern="1200" dirty="0"/>
        </a:p>
      </dsp:txBody>
      <dsp:txXfrm>
        <a:off x="3337489" y="2321489"/>
        <a:ext cx="2757041" cy="1378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3B546-7C7A-4550-981B-CDF22BF361F4}">
      <dsp:nvSpPr>
        <dsp:cNvPr id="0" name=""/>
        <dsp:cNvSpPr/>
      </dsp:nvSpPr>
      <dsp:spPr>
        <a:xfrm>
          <a:off x="48" y="8441"/>
          <a:ext cx="4613348" cy="835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 dirty="0"/>
            <a:t>Value Assumption</a:t>
          </a:r>
          <a:endParaRPr lang="en-US" sz="2900" kern="1200" dirty="0"/>
        </a:p>
      </dsp:txBody>
      <dsp:txXfrm>
        <a:off x="48" y="8441"/>
        <a:ext cx="4613348" cy="835200"/>
      </dsp:txXfrm>
    </dsp:sp>
    <dsp:sp modelId="{B3F8A14E-642A-47A5-8359-73CBD07C2589}">
      <dsp:nvSpPr>
        <dsp:cNvPr id="0" name=""/>
        <dsp:cNvSpPr/>
      </dsp:nvSpPr>
      <dsp:spPr>
        <a:xfrm>
          <a:off x="48" y="843641"/>
          <a:ext cx="4613348" cy="29453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900" kern="1200" dirty="0"/>
            <a:t>An implicit preference for one value over another in a particular context.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We tend to take many values for granted: freedom, justice, kind etc.</a:t>
          </a:r>
        </a:p>
      </dsp:txBody>
      <dsp:txXfrm>
        <a:off x="48" y="843641"/>
        <a:ext cx="4613348" cy="2945385"/>
      </dsp:txXfrm>
    </dsp:sp>
    <dsp:sp modelId="{3AFB8D6D-183E-4902-A0E3-F47A59C6E5C0}">
      <dsp:nvSpPr>
        <dsp:cNvPr id="0" name=""/>
        <dsp:cNvSpPr/>
      </dsp:nvSpPr>
      <dsp:spPr>
        <a:xfrm>
          <a:off x="5259265" y="8441"/>
          <a:ext cx="4613348" cy="835200"/>
        </a:xfrm>
        <a:prstGeom prst="rect">
          <a:avLst/>
        </a:prstGeom>
        <a:gradFill rotWithShape="0">
          <a:gsLst>
            <a:gs pos="0">
              <a:schemeClr val="accent3">
                <a:hueOff val="9855406"/>
                <a:satOff val="-53278"/>
                <a:lumOff val="-1961"/>
                <a:alphaOff val="0"/>
              </a:schemeClr>
            </a:gs>
            <a:gs pos="90000">
              <a:schemeClr val="accent3">
                <a:hueOff val="9855406"/>
                <a:satOff val="-53278"/>
                <a:lumOff val="-1961"/>
                <a:alphaOff val="0"/>
                <a:shade val="100000"/>
                <a:satMod val="105000"/>
              </a:schemeClr>
            </a:gs>
            <a:gs pos="100000">
              <a:schemeClr val="accent3">
                <a:hueOff val="9855406"/>
                <a:satOff val="-53278"/>
                <a:lumOff val="-196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3">
              <a:hueOff val="9855406"/>
              <a:satOff val="-53278"/>
              <a:lumOff val="-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9855406"/>
              <a:satOff val="-53278"/>
              <a:lumOff val="-1961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Factual Assumption</a:t>
          </a:r>
        </a:p>
      </dsp:txBody>
      <dsp:txXfrm>
        <a:off x="5259265" y="8441"/>
        <a:ext cx="4613348" cy="835200"/>
      </dsp:txXfrm>
    </dsp:sp>
    <dsp:sp modelId="{D6F282D4-A384-4FF4-8C06-6EBE47553AC8}">
      <dsp:nvSpPr>
        <dsp:cNvPr id="0" name=""/>
        <dsp:cNvSpPr/>
      </dsp:nvSpPr>
      <dsp:spPr>
        <a:xfrm>
          <a:off x="5259265" y="843641"/>
          <a:ext cx="4613348" cy="2945385"/>
        </a:xfrm>
        <a:prstGeom prst="rect">
          <a:avLst/>
        </a:prstGeom>
        <a:solidFill>
          <a:schemeClr val="accent3">
            <a:tint val="40000"/>
            <a:alpha val="90000"/>
            <a:hueOff val="11152972"/>
            <a:satOff val="-69064"/>
            <a:lumOff val="-4482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11152972"/>
              <a:satOff val="-69064"/>
              <a:lumOff val="-44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900" kern="1200" dirty="0"/>
            <a:t>An unstated belief about how the world was, is, or will become.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It has nothing to do with personal preferences or predispositions. </a:t>
          </a:r>
        </a:p>
      </dsp:txBody>
      <dsp:txXfrm>
        <a:off x="5259265" y="843641"/>
        <a:ext cx="4613348" cy="294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6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0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11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3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3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05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8208D75-5096-444B-8349-C678E75850B5}" type="datetimeFigureOut">
              <a:rPr lang="zh-TW" altLang="en-US" smtClean="0"/>
              <a:pPr/>
              <a:t>2020/12/26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A09E643-2D74-4B30-B9D6-1C4086CE50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7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Finding Missing Components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776C6C-2F54-4030-9F5B-68570D2C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9" y="873457"/>
            <a:ext cx="3273042" cy="5222543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FFFF"/>
                </a:solidFill>
              </a:rPr>
              <a:t>Missing Components in Argument</a:t>
            </a:r>
            <a:endParaRPr lang="zh-TW" altLang="en-US" sz="28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C9B15-7321-4C17-B2BE-59E3CFDF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764705"/>
            <a:ext cx="6213487" cy="5544616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Consider these arguments: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dirty="0"/>
              <a:t>Sally can’t drive because she doesn’t have a driver’s license.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dirty="0"/>
              <a:t>Boxing should be banned because it’s dangerous.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sz="2400" dirty="0"/>
              <a:t>If I’m Bill Gates, I’m rich. Hence, I’m not Bill Gates. Hence, I’m not the chairman of Microsoft.</a:t>
            </a:r>
          </a:p>
          <a:p>
            <a:r>
              <a:rPr lang="en-US" altLang="zh-TW" sz="2400" dirty="0"/>
              <a:t>At first sight, these arguments make sense and seem to be valid.</a:t>
            </a:r>
          </a:p>
          <a:p>
            <a:r>
              <a:rPr lang="en-US" altLang="zh-TW" sz="2400" dirty="0"/>
              <a:t>However, these arguments are invalid until we find out the missing components.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232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Hidden Premises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/>
              <a:t>Hidden premises are unstated claims, </a:t>
            </a:r>
            <a:r>
              <a:rPr lang="en-US" altLang="zh-TW" b="1" u="sng" dirty="0"/>
              <a:t>without which </a:t>
            </a:r>
            <a:r>
              <a:rPr lang="en-US" altLang="zh-TW" dirty="0"/>
              <a:t>there is no way to move from the explicit premises to the conclusion.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Why missing link does matter? Once you find out the missing link, you…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Make the argument sensible and understandable.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Make the argument valid or strong.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68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C9C3-CFAE-40C2-B4D9-D861296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Hidden Premises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0B3D-AA2C-49D3-A621-4BA291F87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/>
              <a:t>Example 1: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Sally can’t drive because she doesn’t have a driver’s license.</a:t>
            </a:r>
            <a:endParaRPr lang="zh-TW" altLang="en-US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  : Sally doesn’t have a driver’s license.</a:t>
            </a:r>
            <a:endParaRPr lang="zh-TW" altLang="en-US" dirty="0"/>
          </a:p>
          <a:p>
            <a:pPr marL="45720" indent="0">
              <a:buNone/>
            </a:pPr>
            <a:r>
              <a:rPr lang="en-US" altLang="zh-TW" dirty="0"/>
              <a:t>C   : Therefore, Sally can’t drive.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9A375-AFF4-41B0-BB58-62542C076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TW" b="1" dirty="0"/>
          </a:p>
          <a:p>
            <a:pPr marL="45720" indent="0">
              <a:buNone/>
            </a:pPr>
            <a:endParaRPr lang="en-US" altLang="zh-TW" b="1" dirty="0"/>
          </a:p>
          <a:p>
            <a:pPr marL="45720" indent="0">
              <a:buNone/>
            </a:pPr>
            <a:r>
              <a:rPr lang="en-US" altLang="zh-TW" b="1" dirty="0"/>
              <a:t>HP1: No one can drive without a driver’s license.</a:t>
            </a:r>
          </a:p>
          <a:p>
            <a:pPr marL="45720" indent="0">
              <a:buNone/>
            </a:pPr>
            <a:r>
              <a:rPr lang="en-US" altLang="zh-TW" dirty="0"/>
              <a:t>P2  : Sally doesn’t have a driver’s license.</a:t>
            </a:r>
            <a:endParaRPr lang="zh-TW" altLang="en-US" dirty="0"/>
          </a:p>
          <a:p>
            <a:pPr marL="45720" indent="0">
              <a:buNone/>
            </a:pPr>
            <a:r>
              <a:rPr lang="en-US" altLang="zh-TW" dirty="0"/>
              <a:t>C   : Therefore, Sally can’t drive.</a:t>
            </a:r>
            <a:endParaRPr lang="zh-TW" altLang="en-US" dirty="0"/>
          </a:p>
        </p:txBody>
      </p:sp>
      <p:sp>
        <p:nvSpPr>
          <p:cNvPr id="5" name="圖說文字: 向上箭號 4">
            <a:extLst>
              <a:ext uri="{FF2B5EF4-FFF2-40B4-BE49-F238E27FC236}">
                <a16:creationId xmlns:a16="http://schemas.microsoft.com/office/drawing/2014/main" id="{C8D1ABC4-4620-4520-B662-3D7A4B899DE4}"/>
              </a:ext>
            </a:extLst>
          </p:cNvPr>
          <p:cNvSpPr/>
          <p:nvPr/>
        </p:nvSpPr>
        <p:spPr>
          <a:xfrm>
            <a:off x="2846002" y="5229200"/>
            <a:ext cx="1348876" cy="72008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Invalid!</a:t>
            </a:r>
            <a:endParaRPr lang="zh-TW" altLang="en-US" sz="2000" b="1" dirty="0"/>
          </a:p>
        </p:txBody>
      </p:sp>
      <p:sp>
        <p:nvSpPr>
          <p:cNvPr id="6" name="圖說文字: 向上箭號 5">
            <a:extLst>
              <a:ext uri="{FF2B5EF4-FFF2-40B4-BE49-F238E27FC236}">
                <a16:creationId xmlns:a16="http://schemas.microsoft.com/office/drawing/2014/main" id="{F1AFD991-C200-47A5-A113-E72B99409B66}"/>
              </a:ext>
            </a:extLst>
          </p:cNvPr>
          <p:cNvSpPr/>
          <p:nvPr/>
        </p:nvSpPr>
        <p:spPr>
          <a:xfrm>
            <a:off x="7752184" y="5172574"/>
            <a:ext cx="1348876" cy="72008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Valid!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74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C9C3-CFAE-40C2-B4D9-D861296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Hidden Premises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0B3D-AA2C-49D3-A621-4BA291F87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/>
              <a:t>Example 2: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Boxing should be banned because it’s dangerous.</a:t>
            </a:r>
          </a:p>
          <a:p>
            <a:pPr marL="45720" indent="0">
              <a:buNone/>
            </a:pPr>
            <a:endParaRPr lang="en-US" altLang="zh-TW" dirty="0"/>
          </a:p>
          <a:p>
            <a:r>
              <a:rPr lang="en-US" altLang="zh-TW" dirty="0"/>
              <a:t>Formalization:</a:t>
            </a:r>
          </a:p>
          <a:p>
            <a:pPr marL="45720" indent="0">
              <a:buNone/>
            </a:pPr>
            <a:r>
              <a:rPr lang="en-US" altLang="zh-TW" dirty="0"/>
              <a:t>P1: Boxing is dangerous.</a:t>
            </a:r>
          </a:p>
          <a:p>
            <a:pPr marL="45720" indent="0">
              <a:buNone/>
            </a:pPr>
            <a:r>
              <a:rPr lang="en-US" altLang="zh-TW" dirty="0"/>
              <a:t>C: Boxing should be banned.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9A375-AFF4-41B0-BB58-62542C076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dirty="0"/>
              <a:t>Form: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Boxing is dangerous.</a:t>
            </a:r>
          </a:p>
          <a:p>
            <a:pPr marL="45720" indent="0">
              <a:buNone/>
            </a:pPr>
            <a:r>
              <a:rPr lang="en-US" altLang="zh-TW" b="1" dirty="0"/>
              <a:t>HP1: All dangerous activity should be banned.</a:t>
            </a:r>
          </a:p>
          <a:p>
            <a:pPr marL="45720" indent="0">
              <a:buNone/>
            </a:pPr>
            <a:r>
              <a:rPr lang="en-US" altLang="zh-TW" dirty="0"/>
              <a:t>C: Boxing should be banned.</a:t>
            </a:r>
            <a:endParaRPr lang="zh-TW" altLang="en-US" dirty="0"/>
          </a:p>
        </p:txBody>
      </p:sp>
      <p:sp>
        <p:nvSpPr>
          <p:cNvPr id="5" name="圖說文字: 向上箭號 4">
            <a:extLst>
              <a:ext uri="{FF2B5EF4-FFF2-40B4-BE49-F238E27FC236}">
                <a16:creationId xmlns:a16="http://schemas.microsoft.com/office/drawing/2014/main" id="{C8D1ABC4-4620-4520-B662-3D7A4B899DE4}"/>
              </a:ext>
            </a:extLst>
          </p:cNvPr>
          <p:cNvSpPr/>
          <p:nvPr/>
        </p:nvSpPr>
        <p:spPr>
          <a:xfrm>
            <a:off x="2846002" y="5229200"/>
            <a:ext cx="1348876" cy="72008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Invalid!</a:t>
            </a:r>
            <a:endParaRPr lang="zh-TW" altLang="en-US" sz="2000" b="1" dirty="0"/>
          </a:p>
        </p:txBody>
      </p:sp>
      <p:sp>
        <p:nvSpPr>
          <p:cNvPr id="6" name="圖說文字: 向上箭號 5">
            <a:extLst>
              <a:ext uri="{FF2B5EF4-FFF2-40B4-BE49-F238E27FC236}">
                <a16:creationId xmlns:a16="http://schemas.microsoft.com/office/drawing/2014/main" id="{F1AFD991-C200-47A5-A113-E72B99409B66}"/>
              </a:ext>
            </a:extLst>
          </p:cNvPr>
          <p:cNvSpPr/>
          <p:nvPr/>
        </p:nvSpPr>
        <p:spPr>
          <a:xfrm>
            <a:off x="7970614" y="5720719"/>
            <a:ext cx="1348876" cy="720080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Valid!</a:t>
            </a:r>
            <a:endParaRPr lang="zh-TW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564D5-A642-4A6B-8147-A0542FE3567C}"/>
              </a:ext>
            </a:extLst>
          </p:cNvPr>
          <p:cNvSpPr/>
          <p:nvPr/>
        </p:nvSpPr>
        <p:spPr>
          <a:xfrm>
            <a:off x="6432376" y="2494637"/>
            <a:ext cx="1535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altLang="zh-TW" dirty="0"/>
              <a:t>P1: X is Y</a:t>
            </a:r>
          </a:p>
          <a:p>
            <a:pPr marL="45720" indent="0">
              <a:buNone/>
            </a:pPr>
            <a:r>
              <a:rPr lang="en-US" altLang="zh-TW" dirty="0"/>
              <a:t>C: X is Z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887D7D-C8BC-458D-B79C-B41EA61ED4C6}"/>
              </a:ext>
            </a:extLst>
          </p:cNvPr>
          <p:cNvSpPr/>
          <p:nvPr/>
        </p:nvSpPr>
        <p:spPr>
          <a:xfrm>
            <a:off x="8904312" y="2492896"/>
            <a:ext cx="1535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altLang="zh-TW" dirty="0"/>
              <a:t>P1: All X is  Y.</a:t>
            </a:r>
          </a:p>
          <a:p>
            <a:pPr marL="45720" indent="0">
              <a:buNone/>
            </a:pPr>
            <a:r>
              <a:rPr lang="en-US" altLang="zh-TW" dirty="0"/>
              <a:t>P2: All Y is Z.</a:t>
            </a:r>
          </a:p>
          <a:p>
            <a:pPr marL="45720" indent="0">
              <a:buNone/>
            </a:pPr>
            <a:r>
              <a:rPr lang="en-US" altLang="zh-TW" dirty="0"/>
              <a:t>C: All X is Z.</a:t>
            </a:r>
          </a:p>
        </p:txBody>
      </p:sp>
    </p:spTree>
    <p:extLst>
      <p:ext uri="{BB962C8B-B14F-4D97-AF65-F5344CB8AC3E}">
        <p14:creationId xmlns:p14="http://schemas.microsoft.com/office/powerpoint/2010/main" val="210801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C9C3-CFAE-40C2-B4D9-D861296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Hidden Premises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0B3D-AA2C-49D3-A621-4BA291F87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TW" dirty="0"/>
              <a:t>Example 3: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If I’m Bill Gates, I’m rich. Hence, I’m not Bill Gates. Hence, I’m not the chairman of Microsoft.</a:t>
            </a:r>
          </a:p>
          <a:p>
            <a:endParaRPr lang="en-US" altLang="zh-TW" dirty="0"/>
          </a:p>
          <a:p>
            <a:r>
              <a:rPr lang="en-US" altLang="zh-TW" dirty="0"/>
              <a:t>Formalization:</a:t>
            </a:r>
          </a:p>
          <a:p>
            <a:pPr marL="45720" indent="0">
              <a:buNone/>
            </a:pPr>
            <a:r>
              <a:rPr lang="en-US" altLang="zh-TW" dirty="0"/>
              <a:t>P1: If I’m Bill Gates, I’m rich.</a:t>
            </a:r>
          </a:p>
          <a:p>
            <a:pPr marL="45720" indent="0">
              <a:buNone/>
            </a:pPr>
            <a:r>
              <a:rPr lang="en-US" altLang="zh-TW" dirty="0"/>
              <a:t>C1: Hence, I’m not Bill Gates.</a:t>
            </a:r>
          </a:p>
          <a:p>
            <a:pPr marL="45720" indent="0">
              <a:buNone/>
            </a:pPr>
            <a:r>
              <a:rPr lang="en-US" altLang="zh-TW" dirty="0"/>
              <a:t>C2: Hence, I’m not the chairman of Microsoft.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9A375-AFF4-41B0-BB58-62542C07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1340768"/>
            <a:ext cx="4754880" cy="47399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dirty="0"/>
              <a:t>P1: If X then Y.</a:t>
            </a:r>
          </a:p>
          <a:p>
            <a:pPr marL="45720" indent="0">
              <a:buNone/>
            </a:pPr>
            <a:r>
              <a:rPr lang="en-US" altLang="zh-TW" dirty="0"/>
              <a:t>C1: Hence, Not X.</a:t>
            </a:r>
          </a:p>
          <a:p>
            <a:pPr marL="45720" indent="0">
              <a:buNone/>
            </a:pPr>
            <a:r>
              <a:rPr lang="en-US" altLang="zh-TW" dirty="0"/>
              <a:t>C2: Hence, Not Z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If I’m Bill Gates, I’m rich.</a:t>
            </a:r>
          </a:p>
          <a:p>
            <a:pPr marL="45720" indent="0">
              <a:buNone/>
            </a:pPr>
            <a:r>
              <a:rPr lang="en-US" altLang="zh-TW" b="1" dirty="0"/>
              <a:t>HP1: I’m not rich.</a:t>
            </a:r>
          </a:p>
          <a:p>
            <a:pPr marL="45720" indent="0">
              <a:buNone/>
            </a:pPr>
            <a:r>
              <a:rPr lang="en-US" altLang="zh-TW" dirty="0"/>
              <a:t>C1: Hence, I’m not Bill Gates.</a:t>
            </a:r>
          </a:p>
          <a:p>
            <a:pPr marL="45720" indent="0">
              <a:buNone/>
            </a:pPr>
            <a:r>
              <a:rPr lang="en-US" altLang="zh-TW" b="1" dirty="0"/>
              <a:t>HP2: Bill Gates is the chairman of Microsoft.</a:t>
            </a:r>
          </a:p>
          <a:p>
            <a:pPr marL="45720" indent="0">
              <a:buNone/>
            </a:pPr>
            <a:r>
              <a:rPr lang="en-US" altLang="zh-TW" dirty="0"/>
              <a:t>C2: Hence, I’m not the chairman of Microsoft.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73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019652-48FE-4986-8CBE-2B8D968C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/>
              <a:t>Hidden Premises</a:t>
            </a:r>
            <a:endParaRPr lang="zh-TW" alt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BBBF8-A63A-4725-AE5D-D9D84F67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2400" dirty="0"/>
              <a:t>Example 4: Female infanticide</a:t>
            </a:r>
          </a:p>
          <a:p>
            <a:pPr marL="45720" indent="0">
              <a:buNone/>
            </a:pPr>
            <a:r>
              <a:rPr lang="en-US" altLang="zh-TW" sz="2400" dirty="0"/>
              <a:t>P1: We ought to respect human life.</a:t>
            </a:r>
          </a:p>
          <a:p>
            <a:pPr marL="45720" indent="0">
              <a:buNone/>
            </a:pPr>
            <a:r>
              <a:rPr lang="en-US" altLang="zh-TW" sz="2400" dirty="0"/>
              <a:t>P2: We are unable to nourish and raise the babies.</a:t>
            </a:r>
          </a:p>
          <a:p>
            <a:pPr marL="45720" indent="0">
              <a:buNone/>
            </a:pPr>
            <a:r>
              <a:rPr lang="en-US" altLang="zh-TW" sz="2400" dirty="0"/>
              <a:t>C: Therefore, we ought to kill the female babies.</a:t>
            </a:r>
          </a:p>
          <a:p>
            <a:endParaRPr lang="en-US" altLang="zh-TW" sz="2400" dirty="0"/>
          </a:p>
          <a:p>
            <a:pPr marL="45720" indent="0">
              <a:buNone/>
            </a:pPr>
            <a:r>
              <a:rPr lang="en-US" altLang="zh-TW" sz="2400" dirty="0"/>
              <a:t>P1: We ought to respect human life.</a:t>
            </a:r>
          </a:p>
          <a:p>
            <a:pPr marL="45720" indent="0">
              <a:buNone/>
            </a:pPr>
            <a:r>
              <a:rPr lang="en-US" altLang="zh-TW" sz="2400" dirty="0"/>
              <a:t>P2: We are unable to nourish and raise the babies.</a:t>
            </a:r>
          </a:p>
          <a:p>
            <a:pPr marL="45720" indent="0">
              <a:buNone/>
            </a:pPr>
            <a:r>
              <a:rPr lang="en-US" altLang="zh-TW" sz="2400" b="1" dirty="0"/>
              <a:t>HP1: Men are predominant over women in our society.</a:t>
            </a:r>
          </a:p>
          <a:p>
            <a:pPr marL="45720" indent="0">
              <a:buNone/>
            </a:pPr>
            <a:r>
              <a:rPr lang="en-US" altLang="zh-TW" sz="2400" dirty="0"/>
              <a:t>C: Therefore, we ought to kill the female babies.</a:t>
            </a:r>
          </a:p>
        </p:txBody>
      </p:sp>
    </p:spTree>
    <p:extLst>
      <p:ext uri="{BB962C8B-B14F-4D97-AF65-F5344CB8AC3E}">
        <p14:creationId xmlns:p14="http://schemas.microsoft.com/office/powerpoint/2010/main" val="119047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Guidelines for finding hidden premises</a:t>
            </a:r>
            <a:endParaRPr lang="en-MY" sz="33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43000" y="1789864"/>
            <a:ext cx="9872871" cy="43061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dirty="0"/>
              <a:t>Identify conclusion and premises and put them into standard argument form.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Think whether the conclusion is logically follows from the premises. If not, there might be missing premise(s).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Please bear </a:t>
            </a:r>
            <a:r>
              <a:rPr lang="en-US" altLang="zh-TW" b="1" dirty="0"/>
              <a:t>Principle of Charity </a:t>
            </a:r>
            <a:r>
              <a:rPr lang="en-US" altLang="zh-TW" dirty="0"/>
              <a:t>(making sensible) in mind and avoid </a:t>
            </a:r>
            <a:r>
              <a:rPr lang="en-US" altLang="zh-TW" b="1" dirty="0"/>
              <a:t>Fallacy of Strawman</a:t>
            </a:r>
            <a:r>
              <a:rPr lang="en-US" altLang="zh-TW" dirty="0"/>
              <a:t> (distort intentionally).</a:t>
            </a:r>
            <a:endParaRPr lang="en-MY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E2C9F0-AA1A-4D64-9E5D-BFDC4F12228C}"/>
              </a:ext>
            </a:extLst>
          </p:cNvPr>
          <p:cNvSpPr/>
          <p:nvPr/>
        </p:nvSpPr>
        <p:spPr>
          <a:xfrm>
            <a:off x="4187788" y="3933056"/>
            <a:ext cx="381642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altLang="zh-TW" sz="2200" dirty="0"/>
              <a:t>P1: The wind is from the south.</a:t>
            </a:r>
          </a:p>
          <a:p>
            <a:pPr marL="45720" indent="0">
              <a:buNone/>
            </a:pPr>
            <a:r>
              <a:rPr lang="en-US" altLang="zh-TW" sz="2200" dirty="0"/>
              <a:t>C: There will be rain.</a:t>
            </a:r>
            <a:endParaRPr lang="zh-TW" altLang="en-US" sz="2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0908B-19A0-45EC-B004-0B01FB58623F}"/>
              </a:ext>
            </a:extLst>
          </p:cNvPr>
          <p:cNvSpPr/>
          <p:nvPr/>
        </p:nvSpPr>
        <p:spPr>
          <a:xfrm>
            <a:off x="1343472" y="5068136"/>
            <a:ext cx="4032448" cy="1446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200" dirty="0"/>
              <a:t>P1: The wind is from the south.</a:t>
            </a:r>
          </a:p>
          <a:p>
            <a:r>
              <a:rPr lang="en-US" altLang="zh-TW" sz="2200" b="1" dirty="0"/>
              <a:t>HP: Around here, south winds are usually followed by rain.</a:t>
            </a:r>
          </a:p>
          <a:p>
            <a:r>
              <a:rPr lang="en-US" altLang="zh-TW" sz="2200" dirty="0"/>
              <a:t>C: There will be rain.</a:t>
            </a:r>
            <a:endParaRPr lang="zh-TW" altLang="en-US" sz="2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719CC0-B986-4525-9EBE-5F498834E58A}"/>
              </a:ext>
            </a:extLst>
          </p:cNvPr>
          <p:cNvSpPr/>
          <p:nvPr/>
        </p:nvSpPr>
        <p:spPr>
          <a:xfrm>
            <a:off x="7176120" y="5068136"/>
            <a:ext cx="4032448" cy="144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200" dirty="0"/>
              <a:t>P1: The wind is from the south.</a:t>
            </a:r>
          </a:p>
          <a:p>
            <a:r>
              <a:rPr lang="en-US" altLang="zh-TW" sz="2200" b="1" dirty="0"/>
              <a:t>HP: Around here, a south wind is always followed by rain.</a:t>
            </a:r>
          </a:p>
          <a:p>
            <a:r>
              <a:rPr lang="en-US" altLang="zh-TW" sz="2200" dirty="0"/>
              <a:t>C: There will be rain.</a:t>
            </a:r>
            <a:endParaRPr lang="zh-TW" altLang="en-US" sz="2200" dirty="0"/>
          </a:p>
        </p:txBody>
      </p:sp>
      <p:sp>
        <p:nvSpPr>
          <p:cNvPr id="8" name="箭號: 左-上雙向 7">
            <a:extLst>
              <a:ext uri="{FF2B5EF4-FFF2-40B4-BE49-F238E27FC236}">
                <a16:creationId xmlns:a16="http://schemas.microsoft.com/office/drawing/2014/main" id="{987FB001-5EAF-43F4-8579-C2D6DA820333}"/>
              </a:ext>
            </a:extLst>
          </p:cNvPr>
          <p:cNvSpPr/>
          <p:nvPr/>
        </p:nvSpPr>
        <p:spPr>
          <a:xfrm rot="10800000">
            <a:off x="3176126" y="4273664"/>
            <a:ext cx="769442" cy="703032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左-上雙向 8">
            <a:extLst>
              <a:ext uri="{FF2B5EF4-FFF2-40B4-BE49-F238E27FC236}">
                <a16:creationId xmlns:a16="http://schemas.microsoft.com/office/drawing/2014/main" id="{B559E230-1D8D-4CA3-B4D9-0F193C544858}"/>
              </a:ext>
            </a:extLst>
          </p:cNvPr>
          <p:cNvSpPr/>
          <p:nvPr/>
        </p:nvSpPr>
        <p:spPr>
          <a:xfrm rot="16200000">
            <a:off x="8223035" y="4240459"/>
            <a:ext cx="769442" cy="703032"/>
          </a:xfrm>
          <a:prstGeom prst="lef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Hidden Conclusion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zh-TW" dirty="0"/>
              <a:t>An argument is said to have a hidden conclusion when its premises propose a conclusion that is </a:t>
            </a:r>
            <a:r>
              <a:rPr lang="en-US" altLang="zh-TW" b="1" u="sng" dirty="0"/>
              <a:t>left unstated</a:t>
            </a:r>
            <a:r>
              <a:rPr lang="en-US" altLang="zh-TW" dirty="0"/>
              <a:t>. </a:t>
            </a:r>
            <a:endParaRPr lang="zh-TW" altLang="en-US" dirty="0"/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1. Store clerk: I’m sorry, boy, underage consumption of alcohol is prohibited with no exceptions.</a:t>
            </a:r>
          </a:p>
          <a:p>
            <a:r>
              <a:rPr lang="en-US" altLang="zh-TW" dirty="0"/>
              <a:t>Hidden Conclusion:</a:t>
            </a:r>
          </a:p>
          <a:p>
            <a:pPr lvl="1"/>
            <a:r>
              <a:rPr lang="en-US" altLang="zh-TW" b="1" dirty="0"/>
              <a:t>I can’t sell you any beer.</a:t>
            </a:r>
          </a:p>
          <a:p>
            <a:endParaRPr lang="en-US" altLang="zh-TW" dirty="0"/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2. The bigger the burger, the better the burger. </a:t>
            </a:r>
          </a:p>
          <a:p>
            <a:r>
              <a:rPr lang="en-US" altLang="zh-TW" dirty="0"/>
              <a:t>Hidden Conclusion:</a:t>
            </a:r>
          </a:p>
          <a:p>
            <a:pPr lvl="1"/>
            <a:r>
              <a:rPr lang="en-US" altLang="zh-TW" b="1" dirty="0"/>
              <a:t>Burgers are bigger at Burger King.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16001"/>
          <a:stretch/>
        </p:blipFill>
        <p:spPr>
          <a:xfrm>
            <a:off x="7248128" y="3573016"/>
            <a:ext cx="4572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9C9C3-CFAE-40C2-B4D9-D861296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Hidden 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0B3D-AA2C-49D3-A621-4BA291F87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TW" dirty="0"/>
              <a:t>Example 3: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A nation without a conscience is a nation without a soul. A nation without a soul is a nation that cannot live.</a:t>
            </a:r>
          </a:p>
          <a:p>
            <a:r>
              <a:rPr lang="en-US" altLang="zh-TW" dirty="0"/>
              <a:t>Formalization:</a:t>
            </a:r>
          </a:p>
          <a:p>
            <a:pPr marL="45720" indent="0">
              <a:buNone/>
            </a:pPr>
            <a:r>
              <a:rPr lang="en-US" altLang="zh-TW" dirty="0"/>
              <a:t>P1: If a nation is without a conscience, then it is without a soul. </a:t>
            </a:r>
          </a:p>
          <a:p>
            <a:pPr marL="45720" indent="0">
              <a:buNone/>
            </a:pPr>
            <a:r>
              <a:rPr lang="en-US" altLang="zh-TW" dirty="0"/>
              <a:t>P2: If it is without a soul, then it cannot live.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9A375-AFF4-41B0-BB58-62542C076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TW" dirty="0"/>
              <a:t>Form:</a:t>
            </a:r>
          </a:p>
          <a:p>
            <a:pPr marL="45720" indent="0">
              <a:buNone/>
            </a:pPr>
            <a:r>
              <a:rPr lang="en-US" altLang="zh-TW" dirty="0"/>
              <a:t>P1: If X then Y.</a:t>
            </a:r>
          </a:p>
          <a:p>
            <a:pPr marL="45720" indent="0">
              <a:buNone/>
            </a:pPr>
            <a:r>
              <a:rPr lang="en-US" altLang="zh-TW" dirty="0"/>
              <a:t>P2: If Y then Z.</a:t>
            </a:r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en-US" altLang="zh-TW" dirty="0"/>
              <a:t>P1: If a nation is without a conscience, then it is without a soul. </a:t>
            </a:r>
          </a:p>
          <a:p>
            <a:pPr marL="45720" indent="0">
              <a:buNone/>
            </a:pPr>
            <a:r>
              <a:rPr lang="en-US" altLang="zh-TW" dirty="0"/>
              <a:t>P2: If it is without a soul, then it cannot live.</a:t>
            </a:r>
          </a:p>
          <a:p>
            <a:pPr marL="45720" indent="0">
              <a:buNone/>
            </a:pPr>
            <a:r>
              <a:rPr lang="en-US" altLang="zh-TW" dirty="0"/>
              <a:t>HC: Hence, if a nation is without a conscience, then it cannot live.</a:t>
            </a:r>
          </a:p>
        </p:txBody>
      </p:sp>
    </p:spTree>
    <p:extLst>
      <p:ext uri="{BB962C8B-B14F-4D97-AF65-F5344CB8AC3E}">
        <p14:creationId xmlns:p14="http://schemas.microsoft.com/office/powerpoint/2010/main" val="225564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6339918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62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orient="vert"/>
          </p:nvPr>
        </p:nvSpPr>
        <p:spPr>
          <a:xfrm>
            <a:off x="695400" y="813440"/>
            <a:ext cx="1224136" cy="5472608"/>
          </a:xfrm>
        </p:spPr>
        <p:txBody>
          <a:bodyPr vert="vert270">
            <a:normAutofit/>
          </a:bodyPr>
          <a:lstStyle/>
          <a:p>
            <a:pPr algn="r"/>
            <a:r>
              <a:rPr lang="en-US" altLang="zh-TW" b="1" dirty="0">
                <a:solidFill>
                  <a:schemeClr val="tx1"/>
                </a:solidFill>
              </a:rPr>
              <a:t>What Have We Done?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618115"/>
              </p:ext>
            </p:extLst>
          </p:nvPr>
        </p:nvGraphicFramePr>
        <p:xfrm>
          <a:off x="3035300" y="440531"/>
          <a:ext cx="6121400" cy="597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Major Assumption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1" y="2057400"/>
            <a:ext cx="6321152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sz="2000" dirty="0"/>
              <a:t>…lies beneath the argument and constitute the basement of the structure.</a:t>
            </a:r>
          </a:p>
          <a:p>
            <a:pPr>
              <a:buFont typeface="+mj-lt"/>
              <a:buAutoNum type="arabicPeriod"/>
            </a:pPr>
            <a:r>
              <a:rPr lang="en-US" altLang="zh-TW" sz="2000" dirty="0"/>
              <a:t>…is something we </a:t>
            </a:r>
            <a:r>
              <a:rPr lang="en-US" altLang="zh-TW" dirty="0"/>
              <a:t>take for granted or presuppose.</a:t>
            </a:r>
            <a:endParaRPr lang="en-US" altLang="zh-TW" sz="2000" dirty="0"/>
          </a:p>
          <a:p>
            <a:pPr>
              <a:buFont typeface="+mj-lt"/>
              <a:buAutoNum type="arabicPeriod"/>
            </a:pPr>
            <a:r>
              <a:rPr lang="en-US" altLang="zh-TW" sz="2000" dirty="0"/>
              <a:t>…is the fundamental factual or value beliefs that people hold for argument consciously or unconsciously.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en-US" altLang="zh-TW" sz="2000" b="1" dirty="0"/>
              <a:t>…is a claim, which, if you knew it, would be a significant factor influencing your decision to accept that argument. 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70080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dirty="0"/>
              <a:t>Two Kinds of Assumption</a:t>
            </a:r>
            <a:endParaRPr lang="zh-TW" altLang="en-US" dirty="0"/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0C8BB622-79D1-491C-B9FC-2924A3E46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82883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4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Factual Assumption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Factual Assumption: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A1: My cat is at outside.</a:t>
            </a:r>
          </a:p>
          <a:p>
            <a:pPr marL="0" indent="0">
              <a:buNone/>
            </a:pPr>
            <a:r>
              <a:rPr lang="en-US" altLang="zh-TW" dirty="0"/>
              <a:t>P1: I heard a scratch at the door.</a:t>
            </a:r>
          </a:p>
          <a:p>
            <a:pPr marL="0" indent="0">
              <a:buNone/>
            </a:pPr>
            <a:r>
              <a:rPr lang="en-US" altLang="zh-TW" dirty="0"/>
              <a:t>C: I got up to let the cat in.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A1: Fetus is a person.</a:t>
            </a:r>
          </a:p>
          <a:p>
            <a:pPr marL="0" indent="0">
              <a:buNone/>
            </a:pPr>
            <a:r>
              <a:rPr lang="en-US" altLang="zh-TW" dirty="0"/>
              <a:t>P1: Abortion is a kind of murder.</a:t>
            </a:r>
          </a:p>
          <a:p>
            <a:pPr marL="0" indent="0">
              <a:buNone/>
            </a:pPr>
            <a:r>
              <a:rPr lang="en-US" altLang="zh-TW" dirty="0"/>
              <a:t>P2: Murder is wrong.</a:t>
            </a:r>
          </a:p>
          <a:p>
            <a:pPr marL="0" indent="0">
              <a:buNone/>
            </a:pPr>
            <a:r>
              <a:rPr lang="en-US" altLang="zh-TW" dirty="0"/>
              <a:t>C: Therefore, abortion is wrong.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92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3AA7FF-E9FD-48B5-B43A-9C4831AD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8"/>
          <a:stretch/>
        </p:blipFill>
        <p:spPr>
          <a:xfrm>
            <a:off x="6096000" y="1772816"/>
            <a:ext cx="5729737" cy="41719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CAD7EFA-6392-4D7F-B00B-C010ED3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Assumption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6C79F-D39D-4AA1-A870-7224ED66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385048" cy="4038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P1: Street demonstration is not a Malaysian culture.</a:t>
            </a:r>
          </a:p>
          <a:p>
            <a:pPr marL="0" indent="0">
              <a:buNone/>
            </a:pPr>
            <a:r>
              <a:rPr lang="en-US" altLang="zh-TW" b="1" dirty="0"/>
              <a:t>C: People should refuse </a:t>
            </a:r>
            <a:r>
              <a:rPr lang="en-US" altLang="zh-TW" b="1" dirty="0" err="1"/>
              <a:t>Bersih</a:t>
            </a:r>
            <a:r>
              <a:rPr lang="en-US" altLang="zh-TW" b="1" dirty="0"/>
              <a:t> campaign.</a:t>
            </a:r>
            <a:endParaRPr lang="zh-TW" altLang="en-US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Factual Assumption: </a:t>
            </a:r>
          </a:p>
          <a:p>
            <a:pPr marL="0" indent="0">
              <a:buNone/>
            </a:pPr>
            <a:r>
              <a:rPr lang="en-US" altLang="zh-TW" dirty="0"/>
              <a:t>Street demonstration is a foreign culture from western.</a:t>
            </a:r>
          </a:p>
          <a:p>
            <a:pPr marL="0" indent="0">
              <a:buNone/>
            </a:pPr>
            <a:r>
              <a:rPr lang="en-US" altLang="zh-TW" b="1" dirty="0"/>
              <a:t>Value Assumption: </a:t>
            </a:r>
          </a:p>
          <a:p>
            <a:pPr marL="0" indent="0">
              <a:buNone/>
            </a:pPr>
            <a:r>
              <a:rPr lang="en-US" altLang="zh-TW" dirty="0"/>
              <a:t>We should refuse foreign culture.</a:t>
            </a:r>
          </a:p>
        </p:txBody>
      </p:sp>
    </p:spTree>
    <p:extLst>
      <p:ext uri="{BB962C8B-B14F-4D97-AF65-F5344CB8AC3E}">
        <p14:creationId xmlns:p14="http://schemas.microsoft.com/office/powerpoint/2010/main" val="282833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Value Assumption vs. Factual Assumption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819060"/>
              </p:ext>
            </p:extLst>
          </p:nvPr>
        </p:nvGraphicFramePr>
        <p:xfrm>
          <a:off x="1357224" y="2060848"/>
          <a:ext cx="9477552" cy="3600399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738776">
                  <a:extLst>
                    <a:ext uri="{9D8B030D-6E8A-4147-A177-3AD203B41FA5}">
                      <a16:colId xmlns:a16="http://schemas.microsoft.com/office/drawing/2014/main" val="3667758092"/>
                    </a:ext>
                  </a:extLst>
                </a:gridCol>
                <a:gridCol w="4738776">
                  <a:extLst>
                    <a:ext uri="{9D8B030D-6E8A-4147-A177-3AD203B41FA5}">
                      <a16:colId xmlns:a16="http://schemas.microsoft.com/office/drawing/2014/main" val="3032127972"/>
                    </a:ext>
                  </a:extLst>
                </a:gridCol>
              </a:tblGrid>
              <a:tr h="7358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Different</a:t>
                      </a:r>
                      <a:r>
                        <a:rPr lang="en-US" sz="2000" baseline="0" dirty="0">
                          <a:effectLst/>
                        </a:rPr>
                        <a:t> Assumptions might change your viewpoint!!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12773"/>
                  </a:ext>
                </a:extLst>
              </a:tr>
              <a:tr h="8149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Person A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Person B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4227667"/>
                  </a:ext>
                </a:extLst>
              </a:tr>
              <a:tr h="419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Situation: A man is lying in the gutter.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Situation: A man is lying in the gutter.</a:t>
                      </a:r>
                      <a:endParaRPr lang="en-US" sz="2000" b="1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0302984"/>
                  </a:ext>
                </a:extLst>
              </a:tr>
              <a:tr h="81490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Viewpoint: That man’s a bum.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Viewpoint: That man is in need of help.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9031625"/>
                  </a:ext>
                </a:extLst>
              </a:tr>
              <a:tr h="81490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Assumption: Only bums lie in gutters.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Assumption: Anyone lying in the gutter is in need of help.</a:t>
                      </a:r>
                      <a:endParaRPr lang="en-US" sz="2000" b="1" dirty="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594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3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61322-6354-4FC5-B442-22C997D2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Assumption vs. Factual Assumption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873D8FA-E859-4B4E-AFC2-0F939E7E0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292639"/>
              </p:ext>
            </p:extLst>
          </p:nvPr>
        </p:nvGraphicFramePr>
        <p:xfrm>
          <a:off x="1523492" y="2204864"/>
          <a:ext cx="9145016" cy="3096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428532764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999984066"/>
                    </a:ext>
                  </a:extLst>
                </a:gridCol>
              </a:tblGrid>
              <a:tr h="1444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A1: Fetus is a person.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A2: Abortion is a medical procedure used to end a pregnancy and cause the death of the fetus.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zh-TW" dirty="0"/>
                        <a:t>A1: Everyone has the freedom of body.</a:t>
                      </a:r>
                    </a:p>
                    <a:p>
                      <a:pPr marL="0" lvl="1" indent="0"/>
                      <a:r>
                        <a:rPr lang="en-US" altLang="zh-TW" dirty="0"/>
                        <a:t>A2: An abortion is the deliberate medical process of ending a pregnancy.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95916"/>
                  </a:ext>
                </a:extLst>
              </a:tr>
              <a:tr h="165134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dirty="0"/>
                        <a:t>P1: Abortion is a kind of murder.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/>
                        <a:t>P2: Murder is wrong.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dirty="0"/>
                        <a:t>C: Therefore, abortion is wrong.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P1: Fetus is just a part of the body.</a:t>
                      </a:r>
                    </a:p>
                    <a:p>
                      <a:r>
                        <a:rPr lang="en-US" altLang="zh-TW" sz="2000" dirty="0"/>
                        <a:t>P2: Abortion is a free choice of a mother on her body.</a:t>
                      </a:r>
                    </a:p>
                    <a:p>
                      <a:r>
                        <a:rPr lang="en-US" altLang="zh-TW" sz="2000" dirty="0"/>
                        <a:t>C: Therefore, abortion is right.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7711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37785A-A9F5-492F-8A6F-2CF7BBCD715A}"/>
              </a:ext>
            </a:extLst>
          </p:cNvPr>
          <p:cNvSpPr/>
          <p:nvPr/>
        </p:nvSpPr>
        <p:spPr>
          <a:xfrm>
            <a:off x="1857057" y="5733256"/>
            <a:ext cx="8477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>
                <a:solidFill>
                  <a:srgbClr val="FF0000"/>
                </a:solidFill>
              </a:rPr>
              <a:t>Different assumptions </a:t>
            </a:r>
            <a:r>
              <a:rPr lang="en-US" altLang="zh-TW" sz="2400" b="1" dirty="0">
                <a:solidFill>
                  <a:srgbClr val="FF0000"/>
                </a:solidFill>
              </a:rPr>
              <a:t>might lead you to different arguments!!</a:t>
            </a:r>
          </a:p>
        </p:txBody>
      </p:sp>
    </p:spTree>
    <p:extLst>
      <p:ext uri="{BB962C8B-B14F-4D97-AF65-F5344CB8AC3E}">
        <p14:creationId xmlns:p14="http://schemas.microsoft.com/office/powerpoint/2010/main" val="161686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 vs. Hidden Premises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51369"/>
              </p:ext>
            </p:extLst>
          </p:nvPr>
        </p:nvGraphicFramePr>
        <p:xfrm>
          <a:off x="1143000" y="2057401"/>
          <a:ext cx="9872662" cy="37478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09255505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9004813"/>
                    </a:ext>
                  </a:extLst>
                </a:gridCol>
              </a:tblGrid>
              <a:tr h="4432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Missing Link of Premises</a:t>
                      </a:r>
                      <a:endParaRPr lang="zh-TW" altLang="en-US" dirty="0"/>
                    </a:p>
                  </a:txBody>
                  <a:tcPr marL="103037" marR="103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Assumption</a:t>
                      </a:r>
                      <a:endParaRPr lang="zh-TW" altLang="en-US" dirty="0"/>
                    </a:p>
                  </a:txBody>
                  <a:tcPr marL="103037" marR="103037" anchor="ctr"/>
                </a:tc>
                <a:extLst>
                  <a:ext uri="{0D108BD9-81ED-4DB2-BD59-A6C34878D82A}">
                    <a16:rowId xmlns:a16="http://schemas.microsoft.com/office/drawing/2014/main" val="852340376"/>
                  </a:ext>
                </a:extLst>
              </a:tr>
              <a:tr h="7756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dirty="0"/>
                        <a:t>Without it, the argument</a:t>
                      </a:r>
                      <a:r>
                        <a:rPr lang="en-US" altLang="zh-TW" baseline="0" dirty="0"/>
                        <a:t> cannot valid or strong</a:t>
                      </a:r>
                      <a:endParaRPr lang="zh-TW" altLang="en-US" dirty="0"/>
                    </a:p>
                  </a:txBody>
                  <a:tcPr marL="103037" marR="103037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dirty="0"/>
                        <a:t>Without it, the argument still be valid or strong</a:t>
                      </a:r>
                      <a:endParaRPr lang="zh-TW" altLang="en-US" dirty="0"/>
                    </a:p>
                  </a:txBody>
                  <a:tcPr marL="103037" marR="103037" anchor="ctr"/>
                </a:tc>
                <a:extLst>
                  <a:ext uri="{0D108BD9-81ED-4DB2-BD59-A6C34878D82A}">
                    <a16:rowId xmlns:a16="http://schemas.microsoft.com/office/drawing/2014/main" val="3776941434"/>
                  </a:ext>
                </a:extLst>
              </a:tr>
              <a:tr h="108835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dirty="0"/>
                        <a:t>Making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sensible and understandable.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dirty="0"/>
                        <a:t>Making valid or strong.</a:t>
                      </a:r>
                    </a:p>
                  </a:txBody>
                  <a:tcPr marL="103037" marR="103037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TW" dirty="0"/>
                        <a:t>Knowing more what argument did not say.</a:t>
                      </a:r>
                      <a:r>
                        <a:rPr lang="en-US" altLang="zh-TW" baseline="0" dirty="0"/>
                        <a:t> </a:t>
                      </a:r>
                      <a:endParaRPr lang="zh-TW" altLang="en-US" dirty="0"/>
                    </a:p>
                  </a:txBody>
                  <a:tcPr marL="103037" marR="103037" anchor="ctr"/>
                </a:tc>
                <a:extLst>
                  <a:ext uri="{0D108BD9-81ED-4DB2-BD59-A6C34878D82A}">
                    <a16:rowId xmlns:a16="http://schemas.microsoft.com/office/drawing/2014/main" val="1421312280"/>
                  </a:ext>
                </a:extLst>
              </a:tr>
              <a:tr h="144056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/>
                        <a:t>A1: Fetus is a person.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/>
                        <a:t>P1: Abortion is a kind of murder.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altLang="zh-TW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/>
                        <a:t>C: Therefore, abortion is wrong.</a:t>
                      </a:r>
                    </a:p>
                  </a:txBody>
                  <a:tcPr marL="103037" marR="103037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dirty="0"/>
                        <a:t>A1: Fetus is a person.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/>
                        <a:t>P1: Abortion is a kind of murder.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/>
                        <a:t>P2: Murder is wrong.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dirty="0"/>
                        <a:t>C: Therefore, abortion is wrong. </a:t>
                      </a:r>
                    </a:p>
                  </a:txBody>
                  <a:tcPr marL="103037" marR="103037" anchor="ctr"/>
                </a:tc>
                <a:extLst>
                  <a:ext uri="{0D108BD9-81ED-4DB2-BD59-A6C34878D82A}">
                    <a16:rowId xmlns:a16="http://schemas.microsoft.com/office/drawing/2014/main" val="15134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03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E7461E-D3EF-467C-90B0-A07159CA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7544F-2A96-4442-9598-104754EE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88961F-689B-486C-86C4-49DA3F389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A42E5-92EC-4404-93C4-E129D9F84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1008E-ADE3-480B-BE00-EE35E5DE7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4ABAC2-DD1F-42F1-A5B1-CFFE8C95C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>
            <a:extLst>
              <a:ext uri="{FF2B5EF4-FFF2-40B4-BE49-F238E27FC236}">
                <a16:creationId xmlns:a16="http://schemas.microsoft.com/office/drawing/2014/main" id="{5180FA34-A3CE-4640-98C1-0BC16A05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 b="1"/>
              <a:t>Implications</a:t>
            </a:r>
            <a:endParaRPr lang="en-US" altLang="zh-TW" sz="6600" b="1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004074-41FA-4BED-A8CF-DAC0799C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86F460E-E458-4AD8-8C30-67B97B288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</a:t>
            </a:r>
            <a:endParaRPr lang="en-MY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Argument: </a:t>
            </a:r>
            <a:r>
              <a:rPr lang="en-US" altLang="zh-TW" dirty="0"/>
              <a:t>What logically follow from the </a:t>
            </a:r>
            <a:r>
              <a:rPr lang="en-US" altLang="zh-TW" b="1" dirty="0"/>
              <a:t>premises</a:t>
            </a:r>
            <a:r>
              <a:rPr lang="en-US" altLang="zh-TW" dirty="0"/>
              <a:t>?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Implication: </a:t>
            </a:r>
            <a:r>
              <a:rPr lang="en-US" altLang="zh-TW" dirty="0"/>
              <a:t>What logically follows from the </a:t>
            </a:r>
            <a:r>
              <a:rPr lang="en-US" altLang="zh-TW" b="1" dirty="0"/>
              <a:t>conclusion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/>
              <a:t>Remarks on implication: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 way might affect (entangle) other areas outside the argument. It is often a practical upshot, or outcome, of a conclusion.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The implications might be positive, negative, neutral, or unclear. 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When the implications are positive, they function as additional reasons for an argument. When the implications are negative, they function as additional reasons against an argument.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19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94B7DC-18F5-4439-9488-E5B730BB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439242" y="609600"/>
            <a:ext cx="6579277" cy="1356360"/>
          </a:xfrm>
        </p:spPr>
        <p:txBody>
          <a:bodyPr>
            <a:normAutofit/>
          </a:bodyPr>
          <a:lstStyle/>
          <a:p>
            <a:r>
              <a:rPr lang="en-US" altLang="zh-TW" dirty="0"/>
              <a:t>Implication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4956" r="20737" b="1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439242" y="2057400"/>
            <a:ext cx="6576629" cy="4038600"/>
          </a:xfrm>
        </p:spPr>
        <p:txBody>
          <a:bodyPr>
            <a:normAutofit/>
          </a:bodyPr>
          <a:lstStyle/>
          <a:p>
            <a:r>
              <a:rPr lang="en-US" altLang="zh-TW" dirty="0"/>
              <a:t>Why do some people oppose tourism tax?  </a:t>
            </a:r>
          </a:p>
          <a:p>
            <a:pPr marL="0" indent="0">
              <a:buNone/>
            </a:pPr>
            <a:r>
              <a:rPr lang="en-US" altLang="zh-TW" dirty="0"/>
              <a:t>Argument: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P1: Tourism tax can regulate the extra charges by the industry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P2: Tourism tax can increase government income.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C: Therefore, the government should impose tourism tax. </a:t>
            </a:r>
          </a:p>
          <a:p>
            <a:pPr marL="0" indent="0">
              <a:buNone/>
            </a:pPr>
            <a:r>
              <a:rPr lang="en-MY" altLang="zh-TW" dirty="0"/>
              <a:t>Implications: </a:t>
            </a:r>
            <a:r>
              <a:rPr lang="en-US" altLang="zh-TW" b="1" dirty="0"/>
              <a:t>Tourists will pay higher fee for their hotel rooms.</a:t>
            </a:r>
            <a:endParaRPr lang="zh-TW" alt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61B3C-221F-4FEE-BC20-58155E285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1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64676"/>
              </p:ext>
            </p:extLst>
          </p:nvPr>
        </p:nvGraphicFramePr>
        <p:xfrm>
          <a:off x="3215680" y="386662"/>
          <a:ext cx="6624736" cy="6084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 bwMode="gray">
          <a:xfrm>
            <a:off x="1559496" y="908720"/>
            <a:ext cx="1224136" cy="5472608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What is the next?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01500C-A1A5-4375-A2D5-17B9940C8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E1F8CE-D0B9-46E1-9994-B0EB7F22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5EF485-C62A-47D7-9B33-6461FD1C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dirty="0"/>
              <a:t>Implication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4FE65-2442-494B-8CE2-4566277F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Assumption 1: Nuclear power plant is the best way to supply electricity.</a:t>
            </a:r>
          </a:p>
          <a:p>
            <a:pPr marL="0" indent="0">
              <a:buNone/>
            </a:pPr>
            <a:r>
              <a:rPr lang="en-US" altLang="zh-TW" sz="2000" dirty="0"/>
              <a:t>Assumption 2: Malaysia is suitable for developing nuclear energy.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45720" indent="0">
              <a:buNone/>
            </a:pPr>
            <a:r>
              <a:rPr lang="en-US" altLang="zh-TW" sz="2000" b="1" dirty="0"/>
              <a:t>P1: Our country needs more electrical supply for industry.</a:t>
            </a:r>
          </a:p>
          <a:p>
            <a:pPr marL="45720" indent="0">
              <a:buNone/>
            </a:pPr>
            <a:r>
              <a:rPr lang="en-US" altLang="zh-TW" sz="2000" b="1" dirty="0"/>
              <a:t>P2: Nuclear power plant is the way to satisfy the needs.</a:t>
            </a:r>
          </a:p>
          <a:p>
            <a:pPr marL="45720" indent="0">
              <a:buNone/>
            </a:pPr>
            <a:r>
              <a:rPr lang="en-US" altLang="zh-TW" sz="2000" b="1" dirty="0"/>
              <a:t>C: Therefore, Malaysia should build up nuclear power plant.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Implication 1: The country also has to accept the possible risks by nuclear power plant.</a:t>
            </a:r>
          </a:p>
          <a:p>
            <a:pPr marL="0" indent="0">
              <a:buNone/>
            </a:pPr>
            <a:r>
              <a:rPr lang="en-US" altLang="zh-TW" sz="2000" dirty="0"/>
              <a:t>Implication 2: The country has the best to process the nuclear waste.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614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altLang="zh-TW" dirty="0"/>
              <a:t>Simple Argument is an arguments that have only a single conclusion. Complex Argument is an argument that contain at least one sub-conclusion.  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argument is said to have a hidden conclusion when its premises propose a conclusion that is left unstated. </a:t>
            </a:r>
            <a:endParaRPr lang="zh-TW" altLang="en-US" dirty="0"/>
          </a:p>
          <a:p>
            <a:pPr>
              <a:buFont typeface="+mj-lt"/>
              <a:buAutoNum type="arabicPeriod"/>
            </a:pPr>
            <a:r>
              <a:rPr lang="en-US" altLang="zh-TW" dirty="0"/>
              <a:t>Hidden premises are unstated claims, without which there is no way to move from the explicit premises to the conclusion.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assumption is something we take for granted or presuppose. It is a claim, which, if you knew it, would be a significant factor influencing your decision to accept that argument.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An implication is an way a conclusion might affect (entangle) other areas outside the argument. It is often a practical upshot, or outcome, of a conclusion.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9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Argument vs. Complex Argument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/>
              <a:t>Simple Argument:</a:t>
            </a:r>
          </a:p>
          <a:p>
            <a:pPr algn="just"/>
            <a:r>
              <a:rPr lang="en-US" altLang="zh-TW" dirty="0"/>
              <a:t>Arguments have only </a:t>
            </a:r>
            <a:r>
              <a:rPr lang="en-US" altLang="zh-TW" dirty="0">
                <a:solidFill>
                  <a:srgbClr val="FF0000"/>
                </a:solidFill>
              </a:rPr>
              <a:t>single conclusion and without any sub-conclusion.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Complex Argument: </a:t>
            </a:r>
          </a:p>
          <a:p>
            <a:pPr marL="514350" indent="-514350">
              <a:buAutoNum type="arabicParenBoth"/>
            </a:pPr>
            <a:r>
              <a:rPr lang="en-US" altLang="zh-TW" dirty="0"/>
              <a:t>Argument contains at least </a:t>
            </a:r>
            <a:r>
              <a:rPr lang="en-US" altLang="zh-TW" dirty="0">
                <a:solidFill>
                  <a:srgbClr val="FF0000"/>
                </a:solidFill>
              </a:rPr>
              <a:t>one sub-conclusion</a:t>
            </a:r>
            <a:r>
              <a:rPr lang="en-US" altLang="zh-TW" dirty="0"/>
              <a:t>.  </a:t>
            </a:r>
          </a:p>
          <a:p>
            <a:pPr marL="514350" indent="-514350">
              <a:buAutoNum type="arabicParenBoth"/>
            </a:pPr>
            <a:r>
              <a:rPr lang="en-US" altLang="zh-TW" dirty="0"/>
              <a:t>A main argument that supported at least by one sub-argument.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6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Simple Argument vs. Complex Argument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Simple Argument</a:t>
            </a:r>
          </a:p>
          <a:p>
            <a:pPr marL="0" indent="0">
              <a:buNone/>
            </a:pPr>
            <a:r>
              <a:rPr lang="en-US" altLang="zh-TW" sz="2400" dirty="0"/>
              <a:t>P1: XXXXXXX</a:t>
            </a:r>
          </a:p>
          <a:p>
            <a:pPr marL="0" indent="0">
              <a:buNone/>
            </a:pPr>
            <a:r>
              <a:rPr lang="en-US" altLang="zh-TW" sz="2400" dirty="0"/>
              <a:t>P2: XXXXXXXXX</a:t>
            </a:r>
          </a:p>
          <a:p>
            <a:pPr marL="0" indent="0">
              <a:buNone/>
            </a:pPr>
            <a:r>
              <a:rPr lang="en-US" altLang="zh-TW" sz="2400" u="sng" dirty="0"/>
              <a:t>P3: XXXXX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C: Therefore, XXXXXXXX</a:t>
            </a:r>
            <a:endParaRPr lang="en-MY" altLang="zh-TW" sz="24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Complex Argument</a:t>
            </a:r>
          </a:p>
          <a:p>
            <a:pPr marL="0" indent="0">
              <a:buNone/>
            </a:pPr>
            <a:r>
              <a:rPr lang="en-US" altLang="zh-TW" sz="2400" dirty="0"/>
              <a:t>P1: XXXXXX</a:t>
            </a:r>
          </a:p>
          <a:p>
            <a:pPr marL="0" indent="0">
              <a:buNone/>
            </a:pPr>
            <a:r>
              <a:rPr lang="en-US" altLang="zh-TW" sz="2400" dirty="0"/>
              <a:t>P2: XXXXXXXXX</a:t>
            </a:r>
          </a:p>
          <a:p>
            <a:pPr marL="0" indent="0">
              <a:buNone/>
            </a:pPr>
            <a:r>
              <a:rPr lang="en-US" altLang="zh-TW" sz="2400" u="sng" dirty="0">
                <a:solidFill>
                  <a:srgbClr val="FF0000"/>
                </a:solidFill>
              </a:rPr>
              <a:t>C1: XXXXX</a:t>
            </a:r>
          </a:p>
          <a:p>
            <a:pPr marL="0" indent="0">
              <a:buNone/>
            </a:pPr>
            <a:r>
              <a:rPr lang="en-US" altLang="zh-TW" sz="2400" dirty="0"/>
              <a:t>P3: XXXXXXX</a:t>
            </a:r>
          </a:p>
          <a:p>
            <a:pPr marL="0" indent="0">
              <a:buNone/>
            </a:pPr>
            <a:r>
              <a:rPr lang="en-US" altLang="zh-TW" sz="2400" u="sng" dirty="0"/>
              <a:t>P4: XXXXXX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C: XXXXXXX</a:t>
            </a:r>
          </a:p>
          <a:p>
            <a:endParaRPr lang="zh-TW" altLang="en-US" dirty="0"/>
          </a:p>
        </p:txBody>
      </p:sp>
      <p:sp>
        <p:nvSpPr>
          <p:cNvPr id="3" name="箭號: 左-右雙向 2">
            <a:extLst>
              <a:ext uri="{FF2B5EF4-FFF2-40B4-BE49-F238E27FC236}">
                <a16:creationId xmlns:a16="http://schemas.microsoft.com/office/drawing/2014/main" id="{0A650F6B-639C-4615-8F78-A44A96BDF39C}"/>
              </a:ext>
            </a:extLst>
          </p:cNvPr>
          <p:cNvSpPr/>
          <p:nvPr/>
        </p:nvSpPr>
        <p:spPr>
          <a:xfrm rot="968154">
            <a:off x="3627878" y="4532002"/>
            <a:ext cx="2617747" cy="72008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Main Conclusion</a:t>
            </a:r>
            <a:endParaRPr lang="zh-TW" altLang="en-US" sz="2000" b="1" dirty="0"/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6865C9E1-0B64-4899-B967-08D36CB4370D}"/>
              </a:ext>
            </a:extLst>
          </p:cNvPr>
          <p:cNvSpPr/>
          <p:nvPr/>
        </p:nvSpPr>
        <p:spPr>
          <a:xfrm>
            <a:off x="8328248" y="3429000"/>
            <a:ext cx="2376264" cy="72433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Sub-Conclusion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793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Complex Argument</a:t>
            </a:r>
            <a:endParaRPr lang="zh-TW" altLang="en-US" sz="4800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P1.: During a trip people often need to collect packages or toddlers.</a:t>
            </a:r>
          </a:p>
          <a:p>
            <a:pPr marL="0" indent="0">
              <a:buNone/>
            </a:pPr>
            <a:r>
              <a:rPr lang="en-US" altLang="zh-TW" dirty="0"/>
              <a:t>P2: It is not private (a kind of emotional inconvenience)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C1: Public transportation is inconvenient</a:t>
            </a:r>
            <a:endParaRPr lang="en-MY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P3: People’s home and work are spread thinly for the hub-and-spoke system necessary for a public transportation system.</a:t>
            </a:r>
          </a:p>
          <a:p>
            <a:pPr marL="0" indent="0">
              <a:buNone/>
            </a:pPr>
            <a:r>
              <a:rPr lang="en-US" altLang="zh-TW" dirty="0"/>
              <a:t>P4: The car is always more accessible, and so perceived as more useful than public transportation.</a:t>
            </a:r>
            <a:endParaRPr lang="en-MY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C2: Public transportation is often useless.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C: Malaysians are less likely than ever to use public transportation. </a:t>
            </a:r>
            <a:endParaRPr lang="en-MY" altLang="zh-TW" dirty="0">
              <a:solidFill>
                <a:srgbClr val="FF0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altLang="zh-TW" dirty="0"/>
              <a:t>P1: The Federal Reserve has indicated  that interest rates will rise.</a:t>
            </a:r>
          </a:p>
          <a:p>
            <a:pPr marL="0" indent="0">
              <a:buNone/>
            </a:pPr>
            <a:r>
              <a:rPr lang="en-MY" altLang="zh-TW" dirty="0">
                <a:solidFill>
                  <a:srgbClr val="FF0000"/>
                </a:solidFill>
              </a:rPr>
              <a:t>C1: Therefore, interest rates will rise.</a:t>
            </a:r>
          </a:p>
          <a:p>
            <a:pPr marL="0" indent="0">
              <a:buNone/>
            </a:pPr>
            <a:r>
              <a:rPr lang="en-MY" altLang="zh-TW" dirty="0"/>
              <a:t>P2: If interest rates rise, stock market prices will fall.</a:t>
            </a:r>
          </a:p>
          <a:p>
            <a:pPr marL="0" indent="0">
              <a:buNone/>
            </a:pPr>
            <a:r>
              <a:rPr lang="en-MY" altLang="zh-TW" dirty="0">
                <a:solidFill>
                  <a:srgbClr val="FF0000"/>
                </a:solidFill>
              </a:rPr>
              <a:t>C: Therefore, stock market prices will fall this coming quarter.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8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Complex Argument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376936" cy="40233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TW" sz="2400" b="1" u="sng" dirty="0"/>
              <a:t>Possible Problems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Missing gaps between lines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Complicate structure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Imprecise and unclear expression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63C839-ACD1-4869-A400-CAD9BB05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6" y="2057400"/>
            <a:ext cx="4350426" cy="40233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TW" sz="2400" b="1" u="sng" dirty="0"/>
              <a:t>Why happens?</a:t>
            </a:r>
          </a:p>
          <a:p>
            <a:pPr marL="571500" indent="-342900">
              <a:buFont typeface="+mj-lt"/>
              <a:buAutoNum type="arabicPeriod"/>
            </a:pPr>
            <a:r>
              <a:rPr lang="en-US" altLang="zh-TW" dirty="0"/>
              <a:t>Intentional or unintentional</a:t>
            </a:r>
          </a:p>
          <a:p>
            <a:pPr marL="571500" indent="-342900">
              <a:buFont typeface="+mj-lt"/>
              <a:buAutoNum type="arabicPeriod"/>
            </a:pPr>
            <a:r>
              <a:rPr lang="en-US" altLang="zh-TW" dirty="0"/>
              <a:t>Avoid tedious?</a:t>
            </a:r>
          </a:p>
          <a:p>
            <a:pPr marL="571500" indent="-342900">
              <a:buFont typeface="+mj-lt"/>
              <a:buAutoNum type="arabicPeriod"/>
            </a:pPr>
            <a:r>
              <a:rPr lang="en-US" altLang="zh-TW" dirty="0"/>
              <a:t>Hint?</a:t>
            </a:r>
          </a:p>
          <a:p>
            <a:pPr marL="571500" indent="-342900">
              <a:buFont typeface="+mj-lt"/>
              <a:buAutoNum type="arabicPeriod"/>
            </a:pPr>
            <a:r>
              <a:rPr lang="en-US" altLang="zh-TW" dirty="0"/>
              <a:t>Conceal weakness or questionable statement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086ACB1-33B4-46F1-88B2-17CC6CEB6C7C}"/>
              </a:ext>
            </a:extLst>
          </p:cNvPr>
          <p:cNvSpPr/>
          <p:nvPr/>
        </p:nvSpPr>
        <p:spPr>
          <a:xfrm>
            <a:off x="5735960" y="3665415"/>
            <a:ext cx="792088" cy="8073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1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Missing 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/>
              <a:t>Hidden conclusion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Hidden premises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Major assumption</a:t>
            </a:r>
          </a:p>
          <a:p>
            <a:pPr lvl="1"/>
            <a:r>
              <a:rPr lang="en-US" altLang="zh-TW" sz="2200" dirty="0"/>
              <a:t>Value assumption</a:t>
            </a:r>
          </a:p>
          <a:p>
            <a:pPr lvl="1"/>
            <a:r>
              <a:rPr lang="en-US" altLang="zh-TW" sz="2200" dirty="0"/>
              <a:t>Factual Assumption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19095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94093630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47157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60C4C3CB86BD740BAFB51B8E9F1E688" ma:contentTypeVersion="2" ma:contentTypeDescription="建立新的文件。" ma:contentTypeScope="" ma:versionID="5f90607258fe9739a6cd3b36417c15ab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3433bf76d0d87954399cf6b8f23b0341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AAA618-971B-4619-B318-DD3CCC58424F}"/>
</file>

<file path=customXml/itemProps2.xml><?xml version="1.0" encoding="utf-8"?>
<ds:datastoreItem xmlns:ds="http://schemas.openxmlformats.org/officeDocument/2006/customXml" ds:itemID="{CB2B1C16-80DE-494D-9D56-DD8711BE6D8A}"/>
</file>

<file path=customXml/itemProps3.xml><?xml version="1.0" encoding="utf-8"?>
<ds:datastoreItem xmlns:ds="http://schemas.openxmlformats.org/officeDocument/2006/customXml" ds:itemID="{3438E617-063B-4BA8-BF95-3099766907CB}"/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2079</Words>
  <Application>Microsoft Office PowerPoint</Application>
  <PresentationFormat>寬螢幕</PresentationFormat>
  <Paragraphs>288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Corbel</vt:lpstr>
      <vt:lpstr>基礎</vt:lpstr>
      <vt:lpstr>Lecture 11</vt:lpstr>
      <vt:lpstr>What Have We Done?</vt:lpstr>
      <vt:lpstr>PowerPoint 簡報</vt:lpstr>
      <vt:lpstr>Simple Argument vs. Complex Argument</vt:lpstr>
      <vt:lpstr>Simple Argument vs. Complex Argument</vt:lpstr>
      <vt:lpstr>Complex Argument</vt:lpstr>
      <vt:lpstr>Complex Argument</vt:lpstr>
      <vt:lpstr>Finding Missing Components</vt:lpstr>
      <vt:lpstr>PowerPoint 簡報</vt:lpstr>
      <vt:lpstr>Missing Components in Argument</vt:lpstr>
      <vt:lpstr>Hidden Premises</vt:lpstr>
      <vt:lpstr>Hidden Premises</vt:lpstr>
      <vt:lpstr>Hidden Premises</vt:lpstr>
      <vt:lpstr>Hidden Premises</vt:lpstr>
      <vt:lpstr>Hidden Premises</vt:lpstr>
      <vt:lpstr>Guidelines for finding hidden premises</vt:lpstr>
      <vt:lpstr>Hidden Conclusion</vt:lpstr>
      <vt:lpstr>Hidden Conclusions</vt:lpstr>
      <vt:lpstr>PowerPoint 簡報</vt:lpstr>
      <vt:lpstr>Major Assumption</vt:lpstr>
      <vt:lpstr>Two Kinds of Assumption</vt:lpstr>
      <vt:lpstr>Factual Assumption</vt:lpstr>
      <vt:lpstr>Value Assumption</vt:lpstr>
      <vt:lpstr>Value Assumption vs. Factual Assumption</vt:lpstr>
      <vt:lpstr>Value Assumption vs. Factual Assumption</vt:lpstr>
      <vt:lpstr>Assumption vs. Hidden Premises</vt:lpstr>
      <vt:lpstr>Implications</vt:lpstr>
      <vt:lpstr>Implication</vt:lpstr>
      <vt:lpstr>Implication</vt:lpstr>
      <vt:lpstr>Implication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Tan Ming Zheng</dc:creator>
  <cp:lastModifiedBy>Lenovo</cp:lastModifiedBy>
  <cp:revision>12</cp:revision>
  <dcterms:created xsi:type="dcterms:W3CDTF">2019-02-26T03:08:59Z</dcterms:created>
  <dcterms:modified xsi:type="dcterms:W3CDTF">2020-12-26T08:19:52Z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