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layout2.xml" ContentType="application/vnd.openxmlformats-officedocument.drawingml.diagramLayout+xml"/>
  <Override PartName="/ppt/diagrams/drawing3.xml" ContentType="application/vnd.ms-office.drawingml.diagramDrawing+xml"/>
  <Override PartName="/ppt/diagrams/drawing2.xml" ContentType="application/vnd.ms-office.drawingml.diagramDrawing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76" r:id="rId4"/>
    <p:sldId id="268" r:id="rId5"/>
    <p:sldId id="271" r:id="rId6"/>
    <p:sldId id="278" r:id="rId7"/>
    <p:sldId id="286" r:id="rId8"/>
    <p:sldId id="279" r:id="rId9"/>
    <p:sldId id="277" r:id="rId10"/>
    <p:sldId id="269" r:id="rId11"/>
    <p:sldId id="270" r:id="rId12"/>
    <p:sldId id="272" r:id="rId13"/>
    <p:sldId id="273" r:id="rId14"/>
    <p:sldId id="287" r:id="rId15"/>
    <p:sldId id="288" r:id="rId16"/>
    <p:sldId id="274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4073B-78C4-41FD-9856-5106C9C023AC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9307927-50FA-47F9-AB2D-DC66BB64AA18}">
      <dgm:prSet phldrT="[文字]" custT="1"/>
      <dgm:spPr/>
      <dgm:t>
        <a:bodyPr/>
        <a:lstStyle/>
        <a:p>
          <a:r>
            <a:rPr lang="en-US" altLang="zh-TW" sz="1600" b="1" dirty="0"/>
            <a:t>Reconstructing</a:t>
          </a:r>
          <a:endParaRPr lang="zh-TW" altLang="en-US" sz="1600" b="1" dirty="0"/>
        </a:p>
      </dgm:t>
    </dgm:pt>
    <dgm:pt modelId="{1D5FE27A-3E76-4174-A15D-8A7F1E4A514F}" type="parTrans" cxnId="{F7514041-5FB8-4C57-8193-6C0882DF1532}">
      <dgm:prSet/>
      <dgm:spPr/>
      <dgm:t>
        <a:bodyPr/>
        <a:lstStyle/>
        <a:p>
          <a:endParaRPr lang="zh-TW" altLang="en-US" sz="1600" b="1"/>
        </a:p>
      </dgm:t>
    </dgm:pt>
    <dgm:pt modelId="{CA3C9752-5849-4A4E-80CC-79B4906B138A}" type="sibTrans" cxnId="{F7514041-5FB8-4C57-8193-6C0882DF1532}">
      <dgm:prSet/>
      <dgm:spPr/>
      <dgm:t>
        <a:bodyPr/>
        <a:lstStyle/>
        <a:p>
          <a:endParaRPr lang="zh-TW" altLang="en-US" sz="1600" b="1"/>
        </a:p>
      </dgm:t>
    </dgm:pt>
    <dgm:pt modelId="{9ADBC774-7266-4AB5-8D21-B8D5B78C8D51}">
      <dgm:prSet phldrT="[文字]" custT="1"/>
      <dgm:spPr/>
      <dgm:t>
        <a:bodyPr/>
        <a:lstStyle/>
        <a:p>
          <a:r>
            <a:rPr lang="en-US" altLang="zh-TW" sz="1600" b="1" dirty="0"/>
            <a:t>Diagramming Argument</a:t>
          </a:r>
          <a:endParaRPr lang="zh-TW" altLang="en-US" sz="1600" b="1" dirty="0"/>
        </a:p>
      </dgm:t>
    </dgm:pt>
    <dgm:pt modelId="{E1C9D915-3CE7-4467-963F-22BAE49D4A68}" type="parTrans" cxnId="{3FE0F344-B4C8-4099-8EB3-6E64495126C7}">
      <dgm:prSet/>
      <dgm:spPr/>
      <dgm:t>
        <a:bodyPr/>
        <a:lstStyle/>
        <a:p>
          <a:endParaRPr lang="zh-TW" altLang="en-US" sz="1600" b="1"/>
        </a:p>
      </dgm:t>
    </dgm:pt>
    <dgm:pt modelId="{392D3C26-0BD1-4CD4-A837-52B0A7021D2E}" type="sibTrans" cxnId="{3FE0F344-B4C8-4099-8EB3-6E64495126C7}">
      <dgm:prSet/>
      <dgm:spPr/>
      <dgm:t>
        <a:bodyPr/>
        <a:lstStyle/>
        <a:p>
          <a:endParaRPr lang="zh-TW" altLang="en-US" sz="1600" b="1"/>
        </a:p>
      </dgm:t>
    </dgm:pt>
    <dgm:pt modelId="{787F4998-BA32-49B7-9576-217C7983851A}">
      <dgm:prSet custT="1"/>
      <dgm:spPr/>
      <dgm:t>
        <a:bodyPr/>
        <a:lstStyle/>
        <a:p>
          <a:r>
            <a:rPr lang="en-US" altLang="zh-TW" sz="1600" b="1" dirty="0"/>
            <a:t>Linked Support</a:t>
          </a:r>
          <a:endParaRPr lang="zh-TW" altLang="en-US" sz="1600" b="1" dirty="0"/>
        </a:p>
      </dgm:t>
    </dgm:pt>
    <dgm:pt modelId="{BD55B11B-F3F9-4C7E-BB0A-824246200DAB}" type="parTrans" cxnId="{EFB37FB8-8213-4826-9ABA-157ADB64673B}">
      <dgm:prSet/>
      <dgm:spPr/>
      <dgm:t>
        <a:bodyPr/>
        <a:lstStyle/>
        <a:p>
          <a:endParaRPr lang="zh-TW" altLang="en-US" sz="1600" b="1"/>
        </a:p>
      </dgm:t>
    </dgm:pt>
    <dgm:pt modelId="{BA6A9F95-528E-45D3-9A34-FACF074D1538}" type="sibTrans" cxnId="{EFB37FB8-8213-4826-9ABA-157ADB64673B}">
      <dgm:prSet/>
      <dgm:spPr/>
      <dgm:t>
        <a:bodyPr/>
        <a:lstStyle/>
        <a:p>
          <a:endParaRPr lang="zh-TW" altLang="en-US" sz="1600" b="1"/>
        </a:p>
      </dgm:t>
    </dgm:pt>
    <dgm:pt modelId="{0DB50C49-3D87-478A-94EA-8D6DF08481CE}">
      <dgm:prSet custT="1"/>
      <dgm:spPr/>
      <dgm:t>
        <a:bodyPr/>
        <a:lstStyle/>
        <a:p>
          <a:r>
            <a:rPr lang="en-US" altLang="zh-TW" sz="1600" b="1" dirty="0"/>
            <a:t>Independent Support</a:t>
          </a:r>
          <a:endParaRPr lang="zh-TW" altLang="en-US" sz="1600" b="1" dirty="0"/>
        </a:p>
      </dgm:t>
    </dgm:pt>
    <dgm:pt modelId="{A56A8636-7C43-4C8A-A4A6-7BCBA34719A4}" type="sibTrans" cxnId="{D9D6D127-30AD-4A29-95B6-0B2F80E94AA6}">
      <dgm:prSet/>
      <dgm:spPr/>
      <dgm:t>
        <a:bodyPr/>
        <a:lstStyle/>
        <a:p>
          <a:endParaRPr lang="zh-TW" altLang="en-US" sz="1600" b="1"/>
        </a:p>
      </dgm:t>
    </dgm:pt>
    <dgm:pt modelId="{E0CC0849-546F-4386-8F59-C510357B5E79}" type="parTrans" cxnId="{D9D6D127-30AD-4A29-95B6-0B2F80E94AA6}">
      <dgm:prSet/>
      <dgm:spPr/>
      <dgm:t>
        <a:bodyPr/>
        <a:lstStyle/>
        <a:p>
          <a:endParaRPr lang="zh-TW" altLang="en-US" sz="1600" b="1"/>
        </a:p>
      </dgm:t>
    </dgm:pt>
    <dgm:pt modelId="{2EDBA411-CAA4-48B9-839C-A55A4CC3B82D}">
      <dgm:prSet custT="1"/>
      <dgm:spPr/>
      <dgm:t>
        <a:bodyPr/>
        <a:lstStyle/>
        <a:p>
          <a:r>
            <a:rPr lang="en-US" altLang="zh-TW" sz="1600" b="1" dirty="0"/>
            <a:t>Advanced Analysis</a:t>
          </a:r>
          <a:endParaRPr lang="zh-TW" altLang="en-US" sz="1600" b="1" dirty="0"/>
        </a:p>
      </dgm:t>
    </dgm:pt>
    <dgm:pt modelId="{3146DC0F-804E-48C8-9E7E-7E387E85D830}" type="parTrans" cxnId="{D3BD2A25-BFF2-44D7-99B0-FFAF88B470C6}">
      <dgm:prSet/>
      <dgm:spPr/>
      <dgm:t>
        <a:bodyPr/>
        <a:lstStyle/>
        <a:p>
          <a:endParaRPr lang="zh-TW" altLang="en-US" sz="1600" b="1"/>
        </a:p>
      </dgm:t>
    </dgm:pt>
    <dgm:pt modelId="{2E9620D4-262D-471F-9496-69A6201D1D6A}" type="sibTrans" cxnId="{D3BD2A25-BFF2-44D7-99B0-FFAF88B470C6}">
      <dgm:prSet/>
      <dgm:spPr/>
      <dgm:t>
        <a:bodyPr/>
        <a:lstStyle/>
        <a:p>
          <a:endParaRPr lang="zh-TW" altLang="en-US" sz="1600" b="1"/>
        </a:p>
      </dgm:t>
    </dgm:pt>
    <dgm:pt modelId="{080FBB69-0471-4BA7-9A20-5CFCB86CE40F}">
      <dgm:prSet custT="1"/>
      <dgm:spPr/>
      <dgm:t>
        <a:bodyPr/>
        <a:lstStyle/>
        <a:p>
          <a:r>
            <a:rPr lang="en-US" altLang="zh-TW" sz="1600" b="1" dirty="0"/>
            <a:t>Analysis</a:t>
          </a:r>
          <a:endParaRPr lang="zh-TW" altLang="en-US" sz="1600" b="1" dirty="0"/>
        </a:p>
      </dgm:t>
    </dgm:pt>
    <dgm:pt modelId="{773FE1DB-F459-44E4-BCC9-D31E6C4776CA}" type="parTrans" cxnId="{BB03D834-BA1B-4B40-BCAF-2F32AE031DB3}">
      <dgm:prSet/>
      <dgm:spPr/>
      <dgm:t>
        <a:bodyPr/>
        <a:lstStyle/>
        <a:p>
          <a:endParaRPr lang="zh-TW" altLang="en-US" sz="1600" b="1"/>
        </a:p>
      </dgm:t>
    </dgm:pt>
    <dgm:pt modelId="{FAC70B1A-D810-4646-B83B-4D4EEF94912C}" type="sibTrans" cxnId="{BB03D834-BA1B-4B40-BCAF-2F32AE031DB3}">
      <dgm:prSet/>
      <dgm:spPr/>
      <dgm:t>
        <a:bodyPr/>
        <a:lstStyle/>
        <a:p>
          <a:endParaRPr lang="zh-TW" altLang="en-US" sz="1600" b="1"/>
        </a:p>
      </dgm:t>
    </dgm:pt>
    <dgm:pt modelId="{BF521AFB-2886-45E7-AD25-7F9D6586EB05}">
      <dgm:prSet custT="1"/>
      <dgm:spPr/>
      <dgm:t>
        <a:bodyPr/>
        <a:lstStyle/>
        <a:p>
          <a:r>
            <a:rPr lang="en-US" altLang="zh-TW" sz="1600" b="1" dirty="0"/>
            <a:t>Simple/ Complex Argument</a:t>
          </a:r>
          <a:endParaRPr lang="zh-TW" altLang="en-US" sz="1600" b="1" dirty="0"/>
        </a:p>
      </dgm:t>
    </dgm:pt>
    <dgm:pt modelId="{486B4C74-55F9-4AD2-AD0F-0BACB677BC28}" type="parTrans" cxnId="{FCFF273B-3B9B-4C30-ACEF-3D13D7031FD6}">
      <dgm:prSet/>
      <dgm:spPr/>
      <dgm:t>
        <a:bodyPr/>
        <a:lstStyle/>
        <a:p>
          <a:endParaRPr lang="zh-TW" altLang="en-US" sz="1600" b="1"/>
        </a:p>
      </dgm:t>
    </dgm:pt>
    <dgm:pt modelId="{1A93879A-A2B1-4D62-AC06-D10BA8E0F627}" type="sibTrans" cxnId="{FCFF273B-3B9B-4C30-ACEF-3D13D7031FD6}">
      <dgm:prSet/>
      <dgm:spPr/>
      <dgm:t>
        <a:bodyPr/>
        <a:lstStyle/>
        <a:p>
          <a:endParaRPr lang="zh-TW" altLang="en-US" sz="1600" b="1"/>
        </a:p>
      </dgm:t>
    </dgm:pt>
    <dgm:pt modelId="{B88747E4-6F73-485E-B510-EFD9C8AE88C5}">
      <dgm:prSet custT="1"/>
      <dgm:spPr/>
      <dgm:t>
        <a:bodyPr/>
        <a:lstStyle/>
        <a:p>
          <a:r>
            <a:rPr lang="en-US" altLang="zh-TW" sz="1600" b="1" dirty="0"/>
            <a:t>Hidden Premises /Assumption</a:t>
          </a:r>
          <a:endParaRPr lang="zh-TW" altLang="en-US" sz="1600" b="1" dirty="0"/>
        </a:p>
      </dgm:t>
    </dgm:pt>
    <dgm:pt modelId="{E4E4BE38-DA42-4176-BA41-C4DA0CF5D700}" type="parTrans" cxnId="{C24E71F0-1961-4120-80C5-6435B7ECD3C6}">
      <dgm:prSet/>
      <dgm:spPr/>
      <dgm:t>
        <a:bodyPr/>
        <a:lstStyle/>
        <a:p>
          <a:endParaRPr lang="zh-TW" altLang="en-US"/>
        </a:p>
      </dgm:t>
    </dgm:pt>
    <dgm:pt modelId="{66231A77-71F9-4434-BD25-9B9A7126A758}" type="sibTrans" cxnId="{C24E71F0-1961-4120-80C5-6435B7ECD3C6}">
      <dgm:prSet/>
      <dgm:spPr/>
      <dgm:t>
        <a:bodyPr/>
        <a:lstStyle/>
        <a:p>
          <a:endParaRPr lang="zh-TW" altLang="en-US"/>
        </a:p>
      </dgm:t>
    </dgm:pt>
    <dgm:pt modelId="{E8A2EBC3-8874-45B2-A24E-B66628E66C43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1600" b="1" dirty="0"/>
            <a:t>Hidden Conclusion / Implication</a:t>
          </a:r>
          <a:endParaRPr lang="zh-TW" altLang="en-US" sz="1600" dirty="0"/>
        </a:p>
      </dgm:t>
    </dgm:pt>
    <dgm:pt modelId="{310EC1AD-11FC-4AAE-AB4A-70CD5771D95B}" type="parTrans" cxnId="{E5F43F97-46B7-428D-8149-07F705B175CB}">
      <dgm:prSet/>
      <dgm:spPr/>
      <dgm:t>
        <a:bodyPr/>
        <a:lstStyle/>
        <a:p>
          <a:endParaRPr lang="zh-TW" altLang="en-US"/>
        </a:p>
      </dgm:t>
    </dgm:pt>
    <dgm:pt modelId="{7CEE69F1-A20C-4E88-8822-92A113D30591}" type="sibTrans" cxnId="{E5F43F97-46B7-428D-8149-07F705B175CB}">
      <dgm:prSet/>
      <dgm:spPr/>
      <dgm:t>
        <a:bodyPr/>
        <a:lstStyle/>
        <a:p>
          <a:endParaRPr lang="zh-TW" altLang="en-US"/>
        </a:p>
      </dgm:t>
    </dgm:pt>
    <dgm:pt modelId="{E83F709E-63D4-4B3E-945F-1E8810412180}" type="pres">
      <dgm:prSet presAssocID="{3A04073B-78C4-41FD-9856-5106C9C023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A51C80-AA2A-4F5F-8158-27EA637ECA00}" type="pres">
      <dgm:prSet presAssocID="{2EDBA411-CAA4-48B9-839C-A55A4CC3B82D}" presName="hierRoot1" presStyleCnt="0">
        <dgm:presLayoutVars>
          <dgm:hierBranch val="init"/>
        </dgm:presLayoutVars>
      </dgm:prSet>
      <dgm:spPr/>
    </dgm:pt>
    <dgm:pt modelId="{3F5716C8-78D9-4C8C-8709-A59973EA0CD9}" type="pres">
      <dgm:prSet presAssocID="{2EDBA411-CAA4-48B9-839C-A55A4CC3B82D}" presName="rootComposite1" presStyleCnt="0"/>
      <dgm:spPr/>
    </dgm:pt>
    <dgm:pt modelId="{7AB05354-EAE3-4310-A268-F76D54C8CE5D}" type="pres">
      <dgm:prSet presAssocID="{2EDBA411-CAA4-48B9-839C-A55A4CC3B82D}" presName="rootText1" presStyleLbl="node0" presStyleIdx="0" presStyleCnt="1">
        <dgm:presLayoutVars>
          <dgm:chPref val="3"/>
        </dgm:presLayoutVars>
      </dgm:prSet>
      <dgm:spPr/>
    </dgm:pt>
    <dgm:pt modelId="{19409206-3E77-4859-B43B-C768E35C648D}" type="pres">
      <dgm:prSet presAssocID="{2EDBA411-CAA4-48B9-839C-A55A4CC3B82D}" presName="rootConnector1" presStyleLbl="node1" presStyleIdx="0" presStyleCnt="0"/>
      <dgm:spPr/>
    </dgm:pt>
    <dgm:pt modelId="{F8188CE7-4CB9-494D-A28A-C2288E7A2857}" type="pres">
      <dgm:prSet presAssocID="{2EDBA411-CAA4-48B9-839C-A55A4CC3B82D}" presName="hierChild2" presStyleCnt="0"/>
      <dgm:spPr/>
    </dgm:pt>
    <dgm:pt modelId="{2125775D-9375-4CB3-AD4E-DBC7A461EDDA}" type="pres">
      <dgm:prSet presAssocID="{773FE1DB-F459-44E4-BCC9-D31E6C4776CA}" presName="Name37" presStyleLbl="parChTrans1D2" presStyleIdx="0" presStyleCnt="2"/>
      <dgm:spPr/>
    </dgm:pt>
    <dgm:pt modelId="{10352F1D-AC4F-465B-B99E-B2419AAFBB59}" type="pres">
      <dgm:prSet presAssocID="{080FBB69-0471-4BA7-9A20-5CFCB86CE40F}" presName="hierRoot2" presStyleCnt="0">
        <dgm:presLayoutVars>
          <dgm:hierBranch val="l"/>
        </dgm:presLayoutVars>
      </dgm:prSet>
      <dgm:spPr/>
    </dgm:pt>
    <dgm:pt modelId="{562D24F0-061B-4670-BDE2-A721C038A49E}" type="pres">
      <dgm:prSet presAssocID="{080FBB69-0471-4BA7-9A20-5CFCB86CE40F}" presName="rootComposite" presStyleCnt="0"/>
      <dgm:spPr/>
    </dgm:pt>
    <dgm:pt modelId="{C17451E8-8778-47A0-9C73-906CFE61CAF9}" type="pres">
      <dgm:prSet presAssocID="{080FBB69-0471-4BA7-9A20-5CFCB86CE40F}" presName="rootText" presStyleLbl="node2" presStyleIdx="0" presStyleCnt="2">
        <dgm:presLayoutVars>
          <dgm:chPref val="3"/>
        </dgm:presLayoutVars>
      </dgm:prSet>
      <dgm:spPr/>
    </dgm:pt>
    <dgm:pt modelId="{94FEFBA8-7FEB-486C-A497-F76047B2851D}" type="pres">
      <dgm:prSet presAssocID="{080FBB69-0471-4BA7-9A20-5CFCB86CE40F}" presName="rootConnector" presStyleLbl="node2" presStyleIdx="0" presStyleCnt="2"/>
      <dgm:spPr/>
    </dgm:pt>
    <dgm:pt modelId="{404BB026-954E-4D8A-8600-F0F6ED482467}" type="pres">
      <dgm:prSet presAssocID="{080FBB69-0471-4BA7-9A20-5CFCB86CE40F}" presName="hierChild4" presStyleCnt="0"/>
      <dgm:spPr/>
    </dgm:pt>
    <dgm:pt modelId="{E0F9EAFC-04D5-4141-9C0C-AE42EC95064D}" type="pres">
      <dgm:prSet presAssocID="{486B4C74-55F9-4AD2-AD0F-0BACB677BC28}" presName="Name50" presStyleLbl="parChTrans1D3" presStyleIdx="0" presStyleCnt="4"/>
      <dgm:spPr/>
    </dgm:pt>
    <dgm:pt modelId="{5F9D65A4-A341-4172-9FDF-EF4F6B4FC132}" type="pres">
      <dgm:prSet presAssocID="{BF521AFB-2886-45E7-AD25-7F9D6586EB05}" presName="hierRoot2" presStyleCnt="0">
        <dgm:presLayoutVars>
          <dgm:hierBranch val="init"/>
        </dgm:presLayoutVars>
      </dgm:prSet>
      <dgm:spPr/>
    </dgm:pt>
    <dgm:pt modelId="{F9AE061E-7C41-4653-AEB9-E16CAEF41E4E}" type="pres">
      <dgm:prSet presAssocID="{BF521AFB-2886-45E7-AD25-7F9D6586EB05}" presName="rootComposite" presStyleCnt="0"/>
      <dgm:spPr/>
    </dgm:pt>
    <dgm:pt modelId="{ACD38339-8410-4046-A728-CAA739F8E91B}" type="pres">
      <dgm:prSet presAssocID="{BF521AFB-2886-45E7-AD25-7F9D6586EB05}" presName="rootText" presStyleLbl="node3" presStyleIdx="0" presStyleCnt="4">
        <dgm:presLayoutVars>
          <dgm:chPref val="3"/>
        </dgm:presLayoutVars>
      </dgm:prSet>
      <dgm:spPr/>
    </dgm:pt>
    <dgm:pt modelId="{480A5F53-AE54-48D1-92F0-C0F26C711663}" type="pres">
      <dgm:prSet presAssocID="{BF521AFB-2886-45E7-AD25-7F9D6586EB05}" presName="rootConnector" presStyleLbl="node3" presStyleIdx="0" presStyleCnt="4"/>
      <dgm:spPr/>
    </dgm:pt>
    <dgm:pt modelId="{01ECCD51-441F-4B97-B0BE-4BE49CB96C40}" type="pres">
      <dgm:prSet presAssocID="{BF521AFB-2886-45E7-AD25-7F9D6586EB05}" presName="hierChild4" presStyleCnt="0"/>
      <dgm:spPr/>
    </dgm:pt>
    <dgm:pt modelId="{5D5B1E47-9945-44DD-AA7B-2B332B14A171}" type="pres">
      <dgm:prSet presAssocID="{BF521AFB-2886-45E7-AD25-7F9D6586EB05}" presName="hierChild5" presStyleCnt="0"/>
      <dgm:spPr/>
    </dgm:pt>
    <dgm:pt modelId="{EC4C8CD3-0616-4D37-989D-76BA3F39C2D6}" type="pres">
      <dgm:prSet presAssocID="{E4E4BE38-DA42-4176-BA41-C4DA0CF5D700}" presName="Name50" presStyleLbl="parChTrans1D3" presStyleIdx="1" presStyleCnt="4"/>
      <dgm:spPr/>
    </dgm:pt>
    <dgm:pt modelId="{8900EAD0-DFDF-44F9-B3F3-CB23C57AC9E7}" type="pres">
      <dgm:prSet presAssocID="{B88747E4-6F73-485E-B510-EFD9C8AE88C5}" presName="hierRoot2" presStyleCnt="0">
        <dgm:presLayoutVars>
          <dgm:hierBranch val="init"/>
        </dgm:presLayoutVars>
      </dgm:prSet>
      <dgm:spPr/>
    </dgm:pt>
    <dgm:pt modelId="{DAECA935-4E8F-4F9D-81C3-32E2A3B51F00}" type="pres">
      <dgm:prSet presAssocID="{B88747E4-6F73-485E-B510-EFD9C8AE88C5}" presName="rootComposite" presStyleCnt="0"/>
      <dgm:spPr/>
    </dgm:pt>
    <dgm:pt modelId="{4413399E-43CD-4CE4-9DE9-2468361AC7F0}" type="pres">
      <dgm:prSet presAssocID="{B88747E4-6F73-485E-B510-EFD9C8AE88C5}" presName="rootText" presStyleLbl="node3" presStyleIdx="1" presStyleCnt="4" custScaleY="122052">
        <dgm:presLayoutVars>
          <dgm:chPref val="3"/>
        </dgm:presLayoutVars>
      </dgm:prSet>
      <dgm:spPr/>
    </dgm:pt>
    <dgm:pt modelId="{07CACA02-422F-4CB6-B1CB-46EAFD922745}" type="pres">
      <dgm:prSet presAssocID="{B88747E4-6F73-485E-B510-EFD9C8AE88C5}" presName="rootConnector" presStyleLbl="node3" presStyleIdx="1" presStyleCnt="4"/>
      <dgm:spPr/>
    </dgm:pt>
    <dgm:pt modelId="{625D0792-A039-4028-A94F-E039602BD714}" type="pres">
      <dgm:prSet presAssocID="{B88747E4-6F73-485E-B510-EFD9C8AE88C5}" presName="hierChild4" presStyleCnt="0"/>
      <dgm:spPr/>
    </dgm:pt>
    <dgm:pt modelId="{A6B198DE-A49C-42B7-963F-20470F71318A}" type="pres">
      <dgm:prSet presAssocID="{B88747E4-6F73-485E-B510-EFD9C8AE88C5}" presName="hierChild5" presStyleCnt="0"/>
      <dgm:spPr/>
    </dgm:pt>
    <dgm:pt modelId="{635A4457-84A2-4C35-B766-2F06DC4A1255}" type="pres">
      <dgm:prSet presAssocID="{310EC1AD-11FC-4AAE-AB4A-70CD5771D95B}" presName="Name50" presStyleLbl="parChTrans1D3" presStyleIdx="2" presStyleCnt="4"/>
      <dgm:spPr/>
    </dgm:pt>
    <dgm:pt modelId="{98B26198-00B6-4314-A3FE-640E71CEF962}" type="pres">
      <dgm:prSet presAssocID="{E8A2EBC3-8874-45B2-A24E-B66628E66C43}" presName="hierRoot2" presStyleCnt="0">
        <dgm:presLayoutVars>
          <dgm:hierBranch val="init"/>
        </dgm:presLayoutVars>
      </dgm:prSet>
      <dgm:spPr/>
    </dgm:pt>
    <dgm:pt modelId="{CF648363-D3B7-40C6-BDA0-F7B9073252C3}" type="pres">
      <dgm:prSet presAssocID="{E8A2EBC3-8874-45B2-A24E-B66628E66C43}" presName="rootComposite" presStyleCnt="0"/>
      <dgm:spPr/>
    </dgm:pt>
    <dgm:pt modelId="{6650327B-840A-4932-9D40-00133613DFF4}" type="pres">
      <dgm:prSet presAssocID="{E8A2EBC3-8874-45B2-A24E-B66628E66C43}" presName="rootText" presStyleLbl="node3" presStyleIdx="2" presStyleCnt="4" custScaleY="120964">
        <dgm:presLayoutVars>
          <dgm:chPref val="3"/>
        </dgm:presLayoutVars>
      </dgm:prSet>
      <dgm:spPr/>
    </dgm:pt>
    <dgm:pt modelId="{FA43C757-3232-4550-9A49-7A84A5220D8D}" type="pres">
      <dgm:prSet presAssocID="{E8A2EBC3-8874-45B2-A24E-B66628E66C43}" presName="rootConnector" presStyleLbl="node3" presStyleIdx="2" presStyleCnt="4"/>
      <dgm:spPr/>
    </dgm:pt>
    <dgm:pt modelId="{9E4B5C29-7DAB-4CE0-BFBC-44155784E7A2}" type="pres">
      <dgm:prSet presAssocID="{E8A2EBC3-8874-45B2-A24E-B66628E66C43}" presName="hierChild4" presStyleCnt="0"/>
      <dgm:spPr/>
    </dgm:pt>
    <dgm:pt modelId="{7C9D094F-57F0-41B0-A5EE-80C890303514}" type="pres">
      <dgm:prSet presAssocID="{E8A2EBC3-8874-45B2-A24E-B66628E66C43}" presName="hierChild5" presStyleCnt="0"/>
      <dgm:spPr/>
    </dgm:pt>
    <dgm:pt modelId="{36F240F9-2A29-4B60-A36F-2D388E8C3FA1}" type="pres">
      <dgm:prSet presAssocID="{080FBB69-0471-4BA7-9A20-5CFCB86CE40F}" presName="hierChild5" presStyleCnt="0"/>
      <dgm:spPr/>
    </dgm:pt>
    <dgm:pt modelId="{C994BC60-2D6D-4390-AFCB-E1478E789CCE}" type="pres">
      <dgm:prSet presAssocID="{1D5FE27A-3E76-4174-A15D-8A7F1E4A514F}" presName="Name37" presStyleLbl="parChTrans1D2" presStyleIdx="1" presStyleCnt="2"/>
      <dgm:spPr/>
    </dgm:pt>
    <dgm:pt modelId="{94CE9CC0-1E9F-4619-99EC-3698A205A097}" type="pres">
      <dgm:prSet presAssocID="{59307927-50FA-47F9-AB2D-DC66BB64AA18}" presName="hierRoot2" presStyleCnt="0">
        <dgm:presLayoutVars>
          <dgm:hierBranch val="init"/>
        </dgm:presLayoutVars>
      </dgm:prSet>
      <dgm:spPr/>
    </dgm:pt>
    <dgm:pt modelId="{11F82781-9927-4E44-AC15-95DEA00FD832}" type="pres">
      <dgm:prSet presAssocID="{59307927-50FA-47F9-AB2D-DC66BB64AA18}" presName="rootComposite" presStyleCnt="0"/>
      <dgm:spPr/>
    </dgm:pt>
    <dgm:pt modelId="{4B63B0B4-9A5D-42F7-ADEB-12A4CAF81124}" type="pres">
      <dgm:prSet presAssocID="{59307927-50FA-47F9-AB2D-DC66BB64AA18}" presName="rootText" presStyleLbl="node2" presStyleIdx="1" presStyleCnt="2">
        <dgm:presLayoutVars>
          <dgm:chPref val="3"/>
        </dgm:presLayoutVars>
      </dgm:prSet>
      <dgm:spPr/>
    </dgm:pt>
    <dgm:pt modelId="{0EDB54EA-32F4-4179-BCBF-4E5F76A8090F}" type="pres">
      <dgm:prSet presAssocID="{59307927-50FA-47F9-AB2D-DC66BB64AA18}" presName="rootConnector" presStyleLbl="node2" presStyleIdx="1" presStyleCnt="2"/>
      <dgm:spPr/>
    </dgm:pt>
    <dgm:pt modelId="{7AED7B99-DEFF-4F5D-A7E6-8478BA164891}" type="pres">
      <dgm:prSet presAssocID="{59307927-50FA-47F9-AB2D-DC66BB64AA18}" presName="hierChild4" presStyleCnt="0"/>
      <dgm:spPr/>
    </dgm:pt>
    <dgm:pt modelId="{E6DF2215-C2EB-45BB-99CC-D88494FDDB3F}" type="pres">
      <dgm:prSet presAssocID="{E1C9D915-3CE7-4467-963F-22BAE49D4A68}" presName="Name37" presStyleLbl="parChTrans1D3" presStyleIdx="3" presStyleCnt="4"/>
      <dgm:spPr/>
    </dgm:pt>
    <dgm:pt modelId="{F9D776AB-F77B-4A39-B0FC-2FFF5582A41A}" type="pres">
      <dgm:prSet presAssocID="{9ADBC774-7266-4AB5-8D21-B8D5B78C8D51}" presName="hierRoot2" presStyleCnt="0">
        <dgm:presLayoutVars>
          <dgm:hierBranch val="r"/>
        </dgm:presLayoutVars>
      </dgm:prSet>
      <dgm:spPr/>
    </dgm:pt>
    <dgm:pt modelId="{ECAF8153-A22F-4821-8BF4-1AFA265C080A}" type="pres">
      <dgm:prSet presAssocID="{9ADBC774-7266-4AB5-8D21-B8D5B78C8D51}" presName="rootComposite" presStyleCnt="0"/>
      <dgm:spPr/>
    </dgm:pt>
    <dgm:pt modelId="{57331B92-1B99-4787-A8CE-A3A047F900D7}" type="pres">
      <dgm:prSet presAssocID="{9ADBC774-7266-4AB5-8D21-B8D5B78C8D51}" presName="rootText" presStyleLbl="node3" presStyleIdx="3" presStyleCnt="4">
        <dgm:presLayoutVars>
          <dgm:chPref val="3"/>
        </dgm:presLayoutVars>
      </dgm:prSet>
      <dgm:spPr/>
    </dgm:pt>
    <dgm:pt modelId="{3EFE02D5-873E-49D8-8437-E4211367FDEE}" type="pres">
      <dgm:prSet presAssocID="{9ADBC774-7266-4AB5-8D21-B8D5B78C8D51}" presName="rootConnector" presStyleLbl="node3" presStyleIdx="3" presStyleCnt="4"/>
      <dgm:spPr/>
    </dgm:pt>
    <dgm:pt modelId="{FD59DA5B-63CB-486F-955D-D1634F501599}" type="pres">
      <dgm:prSet presAssocID="{9ADBC774-7266-4AB5-8D21-B8D5B78C8D51}" presName="hierChild4" presStyleCnt="0"/>
      <dgm:spPr/>
    </dgm:pt>
    <dgm:pt modelId="{F8496A0C-B021-48B6-996A-A499D8EF10E6}" type="pres">
      <dgm:prSet presAssocID="{BD55B11B-F3F9-4C7E-BB0A-824246200DAB}" presName="Name50" presStyleLbl="parChTrans1D4" presStyleIdx="0" presStyleCnt="2"/>
      <dgm:spPr/>
    </dgm:pt>
    <dgm:pt modelId="{13F6D7EA-14C8-4331-BEC2-1C1BC289FAD4}" type="pres">
      <dgm:prSet presAssocID="{787F4998-BA32-49B7-9576-217C7983851A}" presName="hierRoot2" presStyleCnt="0">
        <dgm:presLayoutVars>
          <dgm:hierBranch/>
        </dgm:presLayoutVars>
      </dgm:prSet>
      <dgm:spPr/>
    </dgm:pt>
    <dgm:pt modelId="{1764056B-C4E5-44F6-B0FB-945744893365}" type="pres">
      <dgm:prSet presAssocID="{787F4998-BA32-49B7-9576-217C7983851A}" presName="rootComposite" presStyleCnt="0"/>
      <dgm:spPr/>
    </dgm:pt>
    <dgm:pt modelId="{DE7EA27F-5053-4BE5-9E3F-097DF729C92E}" type="pres">
      <dgm:prSet presAssocID="{787F4998-BA32-49B7-9576-217C7983851A}" presName="rootText" presStyleLbl="node4" presStyleIdx="0" presStyleCnt="2">
        <dgm:presLayoutVars>
          <dgm:chPref val="3"/>
        </dgm:presLayoutVars>
      </dgm:prSet>
      <dgm:spPr/>
    </dgm:pt>
    <dgm:pt modelId="{8FAC3B80-F057-4C7D-815C-A1257038216B}" type="pres">
      <dgm:prSet presAssocID="{787F4998-BA32-49B7-9576-217C7983851A}" presName="rootConnector" presStyleLbl="node4" presStyleIdx="0" presStyleCnt="2"/>
      <dgm:spPr/>
    </dgm:pt>
    <dgm:pt modelId="{34899697-8BFD-469B-B63F-CFA294A44E1C}" type="pres">
      <dgm:prSet presAssocID="{787F4998-BA32-49B7-9576-217C7983851A}" presName="hierChild4" presStyleCnt="0"/>
      <dgm:spPr/>
    </dgm:pt>
    <dgm:pt modelId="{88649EC0-4CC5-4F51-8E79-0F87A1912402}" type="pres">
      <dgm:prSet presAssocID="{787F4998-BA32-49B7-9576-217C7983851A}" presName="hierChild5" presStyleCnt="0"/>
      <dgm:spPr/>
    </dgm:pt>
    <dgm:pt modelId="{BAFB79E4-5062-41E2-BBCA-3BA3E893AE25}" type="pres">
      <dgm:prSet presAssocID="{E0CC0849-546F-4386-8F59-C510357B5E79}" presName="Name50" presStyleLbl="parChTrans1D4" presStyleIdx="1" presStyleCnt="2"/>
      <dgm:spPr/>
    </dgm:pt>
    <dgm:pt modelId="{512E3804-6C81-4723-B354-E88074B78C82}" type="pres">
      <dgm:prSet presAssocID="{0DB50C49-3D87-478A-94EA-8D6DF08481CE}" presName="hierRoot2" presStyleCnt="0">
        <dgm:presLayoutVars>
          <dgm:hierBranch val="init"/>
        </dgm:presLayoutVars>
      </dgm:prSet>
      <dgm:spPr/>
    </dgm:pt>
    <dgm:pt modelId="{9590D670-6AE7-4165-9369-4BCD663E202E}" type="pres">
      <dgm:prSet presAssocID="{0DB50C49-3D87-478A-94EA-8D6DF08481CE}" presName="rootComposite" presStyleCnt="0"/>
      <dgm:spPr/>
    </dgm:pt>
    <dgm:pt modelId="{132477D7-7A2B-42A4-9BA1-28DBECCB09E7}" type="pres">
      <dgm:prSet presAssocID="{0DB50C49-3D87-478A-94EA-8D6DF08481CE}" presName="rootText" presStyleLbl="node4" presStyleIdx="1" presStyleCnt="2">
        <dgm:presLayoutVars>
          <dgm:chPref val="3"/>
        </dgm:presLayoutVars>
      </dgm:prSet>
      <dgm:spPr/>
    </dgm:pt>
    <dgm:pt modelId="{50A4F463-DC7F-4ACC-ABF6-0C7F20343543}" type="pres">
      <dgm:prSet presAssocID="{0DB50C49-3D87-478A-94EA-8D6DF08481CE}" presName="rootConnector" presStyleLbl="node4" presStyleIdx="1" presStyleCnt="2"/>
      <dgm:spPr/>
    </dgm:pt>
    <dgm:pt modelId="{D96EDA5A-B74F-43B3-89DF-6A445786EB9B}" type="pres">
      <dgm:prSet presAssocID="{0DB50C49-3D87-478A-94EA-8D6DF08481CE}" presName="hierChild4" presStyleCnt="0"/>
      <dgm:spPr/>
    </dgm:pt>
    <dgm:pt modelId="{7CE34E19-7D75-4657-AEC0-51B0D8B4F973}" type="pres">
      <dgm:prSet presAssocID="{0DB50C49-3D87-478A-94EA-8D6DF08481CE}" presName="hierChild5" presStyleCnt="0"/>
      <dgm:spPr/>
    </dgm:pt>
    <dgm:pt modelId="{3C65605E-AB9E-4E65-BA0C-5693DC9F2E96}" type="pres">
      <dgm:prSet presAssocID="{9ADBC774-7266-4AB5-8D21-B8D5B78C8D51}" presName="hierChild5" presStyleCnt="0"/>
      <dgm:spPr/>
    </dgm:pt>
    <dgm:pt modelId="{01E4ED13-8A3E-4204-92AE-CC1275B28303}" type="pres">
      <dgm:prSet presAssocID="{59307927-50FA-47F9-AB2D-DC66BB64AA18}" presName="hierChild5" presStyleCnt="0"/>
      <dgm:spPr/>
    </dgm:pt>
    <dgm:pt modelId="{FB7E5B81-BCDC-4F18-B2C2-E02777771885}" type="pres">
      <dgm:prSet presAssocID="{2EDBA411-CAA4-48B9-839C-A55A4CC3B82D}" presName="hierChild3" presStyleCnt="0"/>
      <dgm:spPr/>
    </dgm:pt>
  </dgm:ptLst>
  <dgm:cxnLst>
    <dgm:cxn modelId="{8FD12300-B3B9-402B-A804-29422B8F7545}" type="presOf" srcId="{BF521AFB-2886-45E7-AD25-7F9D6586EB05}" destId="{ACD38339-8410-4046-A728-CAA739F8E91B}" srcOrd="0" destOrd="0" presId="urn:microsoft.com/office/officeart/2005/8/layout/orgChart1"/>
    <dgm:cxn modelId="{5A551602-A504-4702-9D6B-5ADB3BEE6EE6}" type="presOf" srcId="{B88747E4-6F73-485E-B510-EFD9C8AE88C5}" destId="{4413399E-43CD-4CE4-9DE9-2468361AC7F0}" srcOrd="0" destOrd="0" presId="urn:microsoft.com/office/officeart/2005/8/layout/orgChart1"/>
    <dgm:cxn modelId="{64EB6703-37A2-49FA-9133-897F9D71F96C}" type="presOf" srcId="{E1C9D915-3CE7-4467-963F-22BAE49D4A68}" destId="{E6DF2215-C2EB-45BB-99CC-D88494FDDB3F}" srcOrd="0" destOrd="0" presId="urn:microsoft.com/office/officeart/2005/8/layout/orgChart1"/>
    <dgm:cxn modelId="{C649E003-8440-41FD-A197-F90875C5FBDF}" type="presOf" srcId="{B88747E4-6F73-485E-B510-EFD9C8AE88C5}" destId="{07CACA02-422F-4CB6-B1CB-46EAFD922745}" srcOrd="1" destOrd="0" presId="urn:microsoft.com/office/officeart/2005/8/layout/orgChart1"/>
    <dgm:cxn modelId="{6090DB05-0AB3-44B8-B7FD-7A34B54D282D}" type="presOf" srcId="{E4E4BE38-DA42-4176-BA41-C4DA0CF5D700}" destId="{EC4C8CD3-0616-4D37-989D-76BA3F39C2D6}" srcOrd="0" destOrd="0" presId="urn:microsoft.com/office/officeart/2005/8/layout/orgChart1"/>
    <dgm:cxn modelId="{F720D30A-7E2E-4D97-9508-3B67A22F3250}" type="presOf" srcId="{3A04073B-78C4-41FD-9856-5106C9C023AC}" destId="{E83F709E-63D4-4B3E-945F-1E8810412180}" srcOrd="0" destOrd="0" presId="urn:microsoft.com/office/officeart/2005/8/layout/orgChart1"/>
    <dgm:cxn modelId="{FA03781A-4E31-4227-9753-8B63818FEC76}" type="presOf" srcId="{787F4998-BA32-49B7-9576-217C7983851A}" destId="{DE7EA27F-5053-4BE5-9E3F-097DF729C92E}" srcOrd="0" destOrd="0" presId="urn:microsoft.com/office/officeart/2005/8/layout/orgChart1"/>
    <dgm:cxn modelId="{BCFD8D21-0420-4535-9F85-C1ECE267C5F9}" type="presOf" srcId="{2EDBA411-CAA4-48B9-839C-A55A4CC3B82D}" destId="{7AB05354-EAE3-4310-A268-F76D54C8CE5D}" srcOrd="0" destOrd="0" presId="urn:microsoft.com/office/officeart/2005/8/layout/orgChart1"/>
    <dgm:cxn modelId="{D3BD2A25-BFF2-44D7-99B0-FFAF88B470C6}" srcId="{3A04073B-78C4-41FD-9856-5106C9C023AC}" destId="{2EDBA411-CAA4-48B9-839C-A55A4CC3B82D}" srcOrd="0" destOrd="0" parTransId="{3146DC0F-804E-48C8-9E7E-7E387E85D830}" sibTransId="{2E9620D4-262D-471F-9496-69A6201D1D6A}"/>
    <dgm:cxn modelId="{D9D6D127-30AD-4A29-95B6-0B2F80E94AA6}" srcId="{9ADBC774-7266-4AB5-8D21-B8D5B78C8D51}" destId="{0DB50C49-3D87-478A-94EA-8D6DF08481CE}" srcOrd="1" destOrd="0" parTransId="{E0CC0849-546F-4386-8F59-C510357B5E79}" sibTransId="{A56A8636-7C43-4C8A-A4A6-7BCBA34719A4}"/>
    <dgm:cxn modelId="{BB03D834-BA1B-4B40-BCAF-2F32AE031DB3}" srcId="{2EDBA411-CAA4-48B9-839C-A55A4CC3B82D}" destId="{080FBB69-0471-4BA7-9A20-5CFCB86CE40F}" srcOrd="0" destOrd="0" parTransId="{773FE1DB-F459-44E4-BCC9-D31E6C4776CA}" sibTransId="{FAC70B1A-D810-4646-B83B-4D4EEF94912C}"/>
    <dgm:cxn modelId="{FCFF273B-3B9B-4C30-ACEF-3D13D7031FD6}" srcId="{080FBB69-0471-4BA7-9A20-5CFCB86CE40F}" destId="{BF521AFB-2886-45E7-AD25-7F9D6586EB05}" srcOrd="0" destOrd="0" parTransId="{486B4C74-55F9-4AD2-AD0F-0BACB677BC28}" sibTransId="{1A93879A-A2B1-4D62-AC06-D10BA8E0F627}"/>
    <dgm:cxn modelId="{D495C740-7443-4DEE-BC29-CAA417BDCF0F}" type="presOf" srcId="{E8A2EBC3-8874-45B2-A24E-B66628E66C43}" destId="{FA43C757-3232-4550-9A49-7A84A5220D8D}" srcOrd="1" destOrd="0" presId="urn:microsoft.com/office/officeart/2005/8/layout/orgChart1"/>
    <dgm:cxn modelId="{A3BA7A5C-EDAB-4B5A-AA1C-C440975A3BA6}" type="presOf" srcId="{E0CC0849-546F-4386-8F59-C510357B5E79}" destId="{BAFB79E4-5062-41E2-BBCA-3BA3E893AE25}" srcOrd="0" destOrd="0" presId="urn:microsoft.com/office/officeart/2005/8/layout/orgChart1"/>
    <dgm:cxn modelId="{F7514041-5FB8-4C57-8193-6C0882DF1532}" srcId="{2EDBA411-CAA4-48B9-839C-A55A4CC3B82D}" destId="{59307927-50FA-47F9-AB2D-DC66BB64AA18}" srcOrd="1" destOrd="0" parTransId="{1D5FE27A-3E76-4174-A15D-8A7F1E4A514F}" sibTransId="{CA3C9752-5849-4A4E-80CC-79B4906B138A}"/>
    <dgm:cxn modelId="{FD11BE43-3564-4374-B06F-CA656FC3D79A}" type="presOf" srcId="{787F4998-BA32-49B7-9576-217C7983851A}" destId="{8FAC3B80-F057-4C7D-815C-A1257038216B}" srcOrd="1" destOrd="0" presId="urn:microsoft.com/office/officeart/2005/8/layout/orgChart1"/>
    <dgm:cxn modelId="{3FE0F344-B4C8-4099-8EB3-6E64495126C7}" srcId="{59307927-50FA-47F9-AB2D-DC66BB64AA18}" destId="{9ADBC774-7266-4AB5-8D21-B8D5B78C8D51}" srcOrd="0" destOrd="0" parTransId="{E1C9D915-3CE7-4467-963F-22BAE49D4A68}" sibTransId="{392D3C26-0BD1-4CD4-A837-52B0A7021D2E}"/>
    <dgm:cxn modelId="{FC61CC66-39E7-4E2B-9F56-9CCE260EADE9}" type="presOf" srcId="{2EDBA411-CAA4-48B9-839C-A55A4CC3B82D}" destId="{19409206-3E77-4859-B43B-C768E35C648D}" srcOrd="1" destOrd="0" presId="urn:microsoft.com/office/officeart/2005/8/layout/orgChart1"/>
    <dgm:cxn modelId="{71A6834D-9F08-421C-B57B-74D74BABAD3D}" type="presOf" srcId="{59307927-50FA-47F9-AB2D-DC66BB64AA18}" destId="{0EDB54EA-32F4-4179-BCBF-4E5F76A8090F}" srcOrd="1" destOrd="0" presId="urn:microsoft.com/office/officeart/2005/8/layout/orgChart1"/>
    <dgm:cxn modelId="{DD2CA47B-22BA-4769-8EF8-6ED0E63D8C2A}" type="presOf" srcId="{BF521AFB-2886-45E7-AD25-7F9D6586EB05}" destId="{480A5F53-AE54-48D1-92F0-C0F26C711663}" srcOrd="1" destOrd="0" presId="urn:microsoft.com/office/officeart/2005/8/layout/orgChart1"/>
    <dgm:cxn modelId="{5B2A1F7E-F157-49E3-BBB0-9550A4745193}" type="presOf" srcId="{9ADBC774-7266-4AB5-8D21-B8D5B78C8D51}" destId="{3EFE02D5-873E-49D8-8437-E4211367FDEE}" srcOrd="1" destOrd="0" presId="urn:microsoft.com/office/officeart/2005/8/layout/orgChart1"/>
    <dgm:cxn modelId="{0A661F8C-E4D5-4C21-8E15-0687694F36E9}" type="presOf" srcId="{E8A2EBC3-8874-45B2-A24E-B66628E66C43}" destId="{6650327B-840A-4932-9D40-00133613DFF4}" srcOrd="0" destOrd="0" presId="urn:microsoft.com/office/officeart/2005/8/layout/orgChart1"/>
    <dgm:cxn modelId="{D508DD8C-423F-45F4-B943-E8168CD6557C}" type="presOf" srcId="{080FBB69-0471-4BA7-9A20-5CFCB86CE40F}" destId="{C17451E8-8778-47A0-9C73-906CFE61CAF9}" srcOrd="0" destOrd="0" presId="urn:microsoft.com/office/officeart/2005/8/layout/orgChart1"/>
    <dgm:cxn modelId="{D8AE1393-1E0B-4218-A6B3-5A702EF10445}" type="presOf" srcId="{310EC1AD-11FC-4AAE-AB4A-70CD5771D95B}" destId="{635A4457-84A2-4C35-B766-2F06DC4A1255}" srcOrd="0" destOrd="0" presId="urn:microsoft.com/office/officeart/2005/8/layout/orgChart1"/>
    <dgm:cxn modelId="{E5F43F97-46B7-428D-8149-07F705B175CB}" srcId="{080FBB69-0471-4BA7-9A20-5CFCB86CE40F}" destId="{E8A2EBC3-8874-45B2-A24E-B66628E66C43}" srcOrd="2" destOrd="0" parTransId="{310EC1AD-11FC-4AAE-AB4A-70CD5771D95B}" sibTransId="{7CEE69F1-A20C-4E88-8822-92A113D30591}"/>
    <dgm:cxn modelId="{8260ED9C-52EF-4434-9AD9-1B9A6DCC8389}" type="presOf" srcId="{0DB50C49-3D87-478A-94EA-8D6DF08481CE}" destId="{50A4F463-DC7F-4ACC-ABF6-0C7F20343543}" srcOrd="1" destOrd="0" presId="urn:microsoft.com/office/officeart/2005/8/layout/orgChart1"/>
    <dgm:cxn modelId="{EFB37FB8-8213-4826-9ABA-157ADB64673B}" srcId="{9ADBC774-7266-4AB5-8D21-B8D5B78C8D51}" destId="{787F4998-BA32-49B7-9576-217C7983851A}" srcOrd="0" destOrd="0" parTransId="{BD55B11B-F3F9-4C7E-BB0A-824246200DAB}" sibTransId="{BA6A9F95-528E-45D3-9A34-FACF074D1538}"/>
    <dgm:cxn modelId="{B84FCCB8-3C46-4BCC-9013-7F9BB9C0E8F2}" type="presOf" srcId="{486B4C74-55F9-4AD2-AD0F-0BACB677BC28}" destId="{E0F9EAFC-04D5-4141-9C0C-AE42EC95064D}" srcOrd="0" destOrd="0" presId="urn:microsoft.com/office/officeart/2005/8/layout/orgChart1"/>
    <dgm:cxn modelId="{11F0F4BF-3493-403A-A290-7A7C84834AC5}" type="presOf" srcId="{59307927-50FA-47F9-AB2D-DC66BB64AA18}" destId="{4B63B0B4-9A5D-42F7-ADEB-12A4CAF81124}" srcOrd="0" destOrd="0" presId="urn:microsoft.com/office/officeart/2005/8/layout/orgChart1"/>
    <dgm:cxn modelId="{4C4322C2-2200-4BC7-9633-3DEDEF50C194}" type="presOf" srcId="{1D5FE27A-3E76-4174-A15D-8A7F1E4A514F}" destId="{C994BC60-2D6D-4390-AFCB-E1478E789CCE}" srcOrd="0" destOrd="0" presId="urn:microsoft.com/office/officeart/2005/8/layout/orgChart1"/>
    <dgm:cxn modelId="{A015A8E3-D78C-4CD2-9651-7558268D5DDD}" type="presOf" srcId="{BD55B11B-F3F9-4C7E-BB0A-824246200DAB}" destId="{F8496A0C-B021-48B6-996A-A499D8EF10E6}" srcOrd="0" destOrd="0" presId="urn:microsoft.com/office/officeart/2005/8/layout/orgChart1"/>
    <dgm:cxn modelId="{9CE94AEC-63F5-4D82-88B3-48CB366BEDB4}" type="presOf" srcId="{080FBB69-0471-4BA7-9A20-5CFCB86CE40F}" destId="{94FEFBA8-7FEB-486C-A497-F76047B2851D}" srcOrd="1" destOrd="0" presId="urn:microsoft.com/office/officeart/2005/8/layout/orgChart1"/>
    <dgm:cxn modelId="{08BFCEED-151C-4DD4-AA83-945798D78CA7}" type="presOf" srcId="{773FE1DB-F459-44E4-BCC9-D31E6C4776CA}" destId="{2125775D-9375-4CB3-AD4E-DBC7A461EDDA}" srcOrd="0" destOrd="0" presId="urn:microsoft.com/office/officeart/2005/8/layout/orgChart1"/>
    <dgm:cxn modelId="{C24E71F0-1961-4120-80C5-6435B7ECD3C6}" srcId="{080FBB69-0471-4BA7-9A20-5CFCB86CE40F}" destId="{B88747E4-6F73-485E-B510-EFD9C8AE88C5}" srcOrd="1" destOrd="0" parTransId="{E4E4BE38-DA42-4176-BA41-C4DA0CF5D700}" sibTransId="{66231A77-71F9-4434-BD25-9B9A7126A758}"/>
    <dgm:cxn modelId="{8DBDE5F1-A2F4-466B-905E-F3882CB74F21}" type="presOf" srcId="{9ADBC774-7266-4AB5-8D21-B8D5B78C8D51}" destId="{57331B92-1B99-4787-A8CE-A3A047F900D7}" srcOrd="0" destOrd="0" presId="urn:microsoft.com/office/officeart/2005/8/layout/orgChart1"/>
    <dgm:cxn modelId="{56C3C6FF-3AFF-4EC9-AE85-4D24660075CD}" type="presOf" srcId="{0DB50C49-3D87-478A-94EA-8D6DF08481CE}" destId="{132477D7-7A2B-42A4-9BA1-28DBECCB09E7}" srcOrd="0" destOrd="0" presId="urn:microsoft.com/office/officeart/2005/8/layout/orgChart1"/>
    <dgm:cxn modelId="{14506AD2-232F-468E-A5D2-9247FD7237A1}" type="presParOf" srcId="{E83F709E-63D4-4B3E-945F-1E8810412180}" destId="{A0A51C80-AA2A-4F5F-8158-27EA637ECA00}" srcOrd="0" destOrd="0" presId="urn:microsoft.com/office/officeart/2005/8/layout/orgChart1"/>
    <dgm:cxn modelId="{5B29EC00-A9F8-4180-9EDC-60B322CE1E26}" type="presParOf" srcId="{A0A51C80-AA2A-4F5F-8158-27EA637ECA00}" destId="{3F5716C8-78D9-4C8C-8709-A59973EA0CD9}" srcOrd="0" destOrd="0" presId="urn:microsoft.com/office/officeart/2005/8/layout/orgChart1"/>
    <dgm:cxn modelId="{2878B617-F433-477D-B7FE-5D6F54937346}" type="presParOf" srcId="{3F5716C8-78D9-4C8C-8709-A59973EA0CD9}" destId="{7AB05354-EAE3-4310-A268-F76D54C8CE5D}" srcOrd="0" destOrd="0" presId="urn:microsoft.com/office/officeart/2005/8/layout/orgChart1"/>
    <dgm:cxn modelId="{26DFBD51-84CD-49F8-AA71-0D76310B6F52}" type="presParOf" srcId="{3F5716C8-78D9-4C8C-8709-A59973EA0CD9}" destId="{19409206-3E77-4859-B43B-C768E35C648D}" srcOrd="1" destOrd="0" presId="urn:microsoft.com/office/officeart/2005/8/layout/orgChart1"/>
    <dgm:cxn modelId="{C2496EE7-0711-446E-9270-81429EDBD14A}" type="presParOf" srcId="{A0A51C80-AA2A-4F5F-8158-27EA637ECA00}" destId="{F8188CE7-4CB9-494D-A28A-C2288E7A2857}" srcOrd="1" destOrd="0" presId="urn:microsoft.com/office/officeart/2005/8/layout/orgChart1"/>
    <dgm:cxn modelId="{C916B66D-A335-4993-9FC6-4C04FFA7E46F}" type="presParOf" srcId="{F8188CE7-4CB9-494D-A28A-C2288E7A2857}" destId="{2125775D-9375-4CB3-AD4E-DBC7A461EDDA}" srcOrd="0" destOrd="0" presId="urn:microsoft.com/office/officeart/2005/8/layout/orgChart1"/>
    <dgm:cxn modelId="{B009F72E-6D95-45C5-B5C2-474C63CCF1A2}" type="presParOf" srcId="{F8188CE7-4CB9-494D-A28A-C2288E7A2857}" destId="{10352F1D-AC4F-465B-B99E-B2419AAFBB59}" srcOrd="1" destOrd="0" presId="urn:microsoft.com/office/officeart/2005/8/layout/orgChart1"/>
    <dgm:cxn modelId="{91AF24FC-F43B-490F-91A1-E241DC6A6620}" type="presParOf" srcId="{10352F1D-AC4F-465B-B99E-B2419AAFBB59}" destId="{562D24F0-061B-4670-BDE2-A721C038A49E}" srcOrd="0" destOrd="0" presId="urn:microsoft.com/office/officeart/2005/8/layout/orgChart1"/>
    <dgm:cxn modelId="{82574797-F527-453A-96B5-412931FBDBFA}" type="presParOf" srcId="{562D24F0-061B-4670-BDE2-A721C038A49E}" destId="{C17451E8-8778-47A0-9C73-906CFE61CAF9}" srcOrd="0" destOrd="0" presId="urn:microsoft.com/office/officeart/2005/8/layout/orgChart1"/>
    <dgm:cxn modelId="{D53AEEDD-F8CE-4A92-9E98-C65B8CE86557}" type="presParOf" srcId="{562D24F0-061B-4670-BDE2-A721C038A49E}" destId="{94FEFBA8-7FEB-486C-A497-F76047B2851D}" srcOrd="1" destOrd="0" presId="urn:microsoft.com/office/officeart/2005/8/layout/orgChart1"/>
    <dgm:cxn modelId="{C32E812A-B4D8-40CD-8F98-9EAC5E209A2F}" type="presParOf" srcId="{10352F1D-AC4F-465B-B99E-B2419AAFBB59}" destId="{404BB026-954E-4D8A-8600-F0F6ED482467}" srcOrd="1" destOrd="0" presId="urn:microsoft.com/office/officeart/2005/8/layout/orgChart1"/>
    <dgm:cxn modelId="{B0F852CC-B5AC-429C-9C9F-2E19F93546EA}" type="presParOf" srcId="{404BB026-954E-4D8A-8600-F0F6ED482467}" destId="{E0F9EAFC-04D5-4141-9C0C-AE42EC95064D}" srcOrd="0" destOrd="0" presId="urn:microsoft.com/office/officeart/2005/8/layout/orgChart1"/>
    <dgm:cxn modelId="{4C49BD27-DA6A-44DA-94A3-8CDBDBE7628F}" type="presParOf" srcId="{404BB026-954E-4D8A-8600-F0F6ED482467}" destId="{5F9D65A4-A341-4172-9FDF-EF4F6B4FC132}" srcOrd="1" destOrd="0" presId="urn:microsoft.com/office/officeart/2005/8/layout/orgChart1"/>
    <dgm:cxn modelId="{428E8D11-6E1D-48C2-827C-43915F48DDF9}" type="presParOf" srcId="{5F9D65A4-A341-4172-9FDF-EF4F6B4FC132}" destId="{F9AE061E-7C41-4653-AEB9-E16CAEF41E4E}" srcOrd="0" destOrd="0" presId="urn:microsoft.com/office/officeart/2005/8/layout/orgChart1"/>
    <dgm:cxn modelId="{C8770DD9-130A-46BE-8173-E810B0737A5D}" type="presParOf" srcId="{F9AE061E-7C41-4653-AEB9-E16CAEF41E4E}" destId="{ACD38339-8410-4046-A728-CAA739F8E91B}" srcOrd="0" destOrd="0" presId="urn:microsoft.com/office/officeart/2005/8/layout/orgChart1"/>
    <dgm:cxn modelId="{338A8E4F-081B-4D67-AB3A-C16F935B7414}" type="presParOf" srcId="{F9AE061E-7C41-4653-AEB9-E16CAEF41E4E}" destId="{480A5F53-AE54-48D1-92F0-C0F26C711663}" srcOrd="1" destOrd="0" presId="urn:microsoft.com/office/officeart/2005/8/layout/orgChart1"/>
    <dgm:cxn modelId="{949BC9CE-1E99-4537-AF30-2439277880EA}" type="presParOf" srcId="{5F9D65A4-A341-4172-9FDF-EF4F6B4FC132}" destId="{01ECCD51-441F-4B97-B0BE-4BE49CB96C40}" srcOrd="1" destOrd="0" presId="urn:microsoft.com/office/officeart/2005/8/layout/orgChart1"/>
    <dgm:cxn modelId="{BC1028FD-61E5-4D9F-9FC3-5617F416C23D}" type="presParOf" srcId="{5F9D65A4-A341-4172-9FDF-EF4F6B4FC132}" destId="{5D5B1E47-9945-44DD-AA7B-2B332B14A171}" srcOrd="2" destOrd="0" presId="urn:microsoft.com/office/officeart/2005/8/layout/orgChart1"/>
    <dgm:cxn modelId="{486DED70-DB79-45C5-9F07-E010C85E9DFE}" type="presParOf" srcId="{404BB026-954E-4D8A-8600-F0F6ED482467}" destId="{EC4C8CD3-0616-4D37-989D-76BA3F39C2D6}" srcOrd="2" destOrd="0" presId="urn:microsoft.com/office/officeart/2005/8/layout/orgChart1"/>
    <dgm:cxn modelId="{DF765598-1484-48DC-BA11-A47C439CCDF5}" type="presParOf" srcId="{404BB026-954E-4D8A-8600-F0F6ED482467}" destId="{8900EAD0-DFDF-44F9-B3F3-CB23C57AC9E7}" srcOrd="3" destOrd="0" presId="urn:microsoft.com/office/officeart/2005/8/layout/orgChart1"/>
    <dgm:cxn modelId="{E24ED576-3077-414D-833E-8D6B7726915E}" type="presParOf" srcId="{8900EAD0-DFDF-44F9-B3F3-CB23C57AC9E7}" destId="{DAECA935-4E8F-4F9D-81C3-32E2A3B51F00}" srcOrd="0" destOrd="0" presId="urn:microsoft.com/office/officeart/2005/8/layout/orgChart1"/>
    <dgm:cxn modelId="{BDC619E4-4484-4130-AFFA-D0B4FC298756}" type="presParOf" srcId="{DAECA935-4E8F-4F9D-81C3-32E2A3B51F00}" destId="{4413399E-43CD-4CE4-9DE9-2468361AC7F0}" srcOrd="0" destOrd="0" presId="urn:microsoft.com/office/officeart/2005/8/layout/orgChart1"/>
    <dgm:cxn modelId="{980CAE99-60F6-425B-AD5C-EDB9B06DF712}" type="presParOf" srcId="{DAECA935-4E8F-4F9D-81C3-32E2A3B51F00}" destId="{07CACA02-422F-4CB6-B1CB-46EAFD922745}" srcOrd="1" destOrd="0" presId="urn:microsoft.com/office/officeart/2005/8/layout/orgChart1"/>
    <dgm:cxn modelId="{8B013683-3215-46D6-BCF4-F30B11879333}" type="presParOf" srcId="{8900EAD0-DFDF-44F9-B3F3-CB23C57AC9E7}" destId="{625D0792-A039-4028-A94F-E039602BD714}" srcOrd="1" destOrd="0" presId="urn:microsoft.com/office/officeart/2005/8/layout/orgChart1"/>
    <dgm:cxn modelId="{42D3294F-F68A-400A-A122-304CD5223888}" type="presParOf" srcId="{8900EAD0-DFDF-44F9-B3F3-CB23C57AC9E7}" destId="{A6B198DE-A49C-42B7-963F-20470F71318A}" srcOrd="2" destOrd="0" presId="urn:microsoft.com/office/officeart/2005/8/layout/orgChart1"/>
    <dgm:cxn modelId="{E889C499-3E83-4A6A-9673-756CFD29D100}" type="presParOf" srcId="{404BB026-954E-4D8A-8600-F0F6ED482467}" destId="{635A4457-84A2-4C35-B766-2F06DC4A1255}" srcOrd="4" destOrd="0" presId="urn:microsoft.com/office/officeart/2005/8/layout/orgChart1"/>
    <dgm:cxn modelId="{5BD8906A-E40D-4A40-97B2-43D9E0588C39}" type="presParOf" srcId="{404BB026-954E-4D8A-8600-F0F6ED482467}" destId="{98B26198-00B6-4314-A3FE-640E71CEF962}" srcOrd="5" destOrd="0" presId="urn:microsoft.com/office/officeart/2005/8/layout/orgChart1"/>
    <dgm:cxn modelId="{BA266E59-8DE4-44C4-B17E-70F0B0972C94}" type="presParOf" srcId="{98B26198-00B6-4314-A3FE-640E71CEF962}" destId="{CF648363-D3B7-40C6-BDA0-F7B9073252C3}" srcOrd="0" destOrd="0" presId="urn:microsoft.com/office/officeart/2005/8/layout/orgChart1"/>
    <dgm:cxn modelId="{DFBB07D2-B457-4888-B8C7-01AD1FBCB2D3}" type="presParOf" srcId="{CF648363-D3B7-40C6-BDA0-F7B9073252C3}" destId="{6650327B-840A-4932-9D40-00133613DFF4}" srcOrd="0" destOrd="0" presId="urn:microsoft.com/office/officeart/2005/8/layout/orgChart1"/>
    <dgm:cxn modelId="{FA5EBB6D-6E91-4B72-9508-55F178165D4F}" type="presParOf" srcId="{CF648363-D3B7-40C6-BDA0-F7B9073252C3}" destId="{FA43C757-3232-4550-9A49-7A84A5220D8D}" srcOrd="1" destOrd="0" presId="urn:microsoft.com/office/officeart/2005/8/layout/orgChart1"/>
    <dgm:cxn modelId="{C285C3F0-8524-4B95-9A83-1C8F8D8217EB}" type="presParOf" srcId="{98B26198-00B6-4314-A3FE-640E71CEF962}" destId="{9E4B5C29-7DAB-4CE0-BFBC-44155784E7A2}" srcOrd="1" destOrd="0" presId="urn:microsoft.com/office/officeart/2005/8/layout/orgChart1"/>
    <dgm:cxn modelId="{BE7E8237-B8FE-41BB-AE48-2E44E16111F9}" type="presParOf" srcId="{98B26198-00B6-4314-A3FE-640E71CEF962}" destId="{7C9D094F-57F0-41B0-A5EE-80C890303514}" srcOrd="2" destOrd="0" presId="urn:microsoft.com/office/officeart/2005/8/layout/orgChart1"/>
    <dgm:cxn modelId="{415CB63F-4890-4A13-9042-523C9226FDE0}" type="presParOf" srcId="{10352F1D-AC4F-465B-B99E-B2419AAFBB59}" destId="{36F240F9-2A29-4B60-A36F-2D388E8C3FA1}" srcOrd="2" destOrd="0" presId="urn:microsoft.com/office/officeart/2005/8/layout/orgChart1"/>
    <dgm:cxn modelId="{0C7FD66A-3935-44A6-B80D-6AE6D3FC0398}" type="presParOf" srcId="{F8188CE7-4CB9-494D-A28A-C2288E7A2857}" destId="{C994BC60-2D6D-4390-AFCB-E1478E789CCE}" srcOrd="2" destOrd="0" presId="urn:microsoft.com/office/officeart/2005/8/layout/orgChart1"/>
    <dgm:cxn modelId="{1196AAFA-4662-491D-BE53-1D3A11345B39}" type="presParOf" srcId="{F8188CE7-4CB9-494D-A28A-C2288E7A2857}" destId="{94CE9CC0-1E9F-4619-99EC-3698A205A097}" srcOrd="3" destOrd="0" presId="urn:microsoft.com/office/officeart/2005/8/layout/orgChart1"/>
    <dgm:cxn modelId="{CB91EE28-6EFB-4493-925D-5E430F279B7A}" type="presParOf" srcId="{94CE9CC0-1E9F-4619-99EC-3698A205A097}" destId="{11F82781-9927-4E44-AC15-95DEA00FD832}" srcOrd="0" destOrd="0" presId="urn:microsoft.com/office/officeart/2005/8/layout/orgChart1"/>
    <dgm:cxn modelId="{EB5C91FA-D99D-4F91-8EE6-9779B4A487CB}" type="presParOf" srcId="{11F82781-9927-4E44-AC15-95DEA00FD832}" destId="{4B63B0B4-9A5D-42F7-ADEB-12A4CAF81124}" srcOrd="0" destOrd="0" presId="urn:microsoft.com/office/officeart/2005/8/layout/orgChart1"/>
    <dgm:cxn modelId="{20E82DEB-AF8E-4DDE-BA4A-62C237071CED}" type="presParOf" srcId="{11F82781-9927-4E44-AC15-95DEA00FD832}" destId="{0EDB54EA-32F4-4179-BCBF-4E5F76A8090F}" srcOrd="1" destOrd="0" presId="urn:microsoft.com/office/officeart/2005/8/layout/orgChart1"/>
    <dgm:cxn modelId="{6ECDDBE9-233F-434F-8AA0-2A6FB7026350}" type="presParOf" srcId="{94CE9CC0-1E9F-4619-99EC-3698A205A097}" destId="{7AED7B99-DEFF-4F5D-A7E6-8478BA164891}" srcOrd="1" destOrd="0" presId="urn:microsoft.com/office/officeart/2005/8/layout/orgChart1"/>
    <dgm:cxn modelId="{025D4838-12F5-4B22-ADE6-E5E49AA8534C}" type="presParOf" srcId="{7AED7B99-DEFF-4F5D-A7E6-8478BA164891}" destId="{E6DF2215-C2EB-45BB-99CC-D88494FDDB3F}" srcOrd="0" destOrd="0" presId="urn:microsoft.com/office/officeart/2005/8/layout/orgChart1"/>
    <dgm:cxn modelId="{51D5BBCA-ED3D-4C42-ACF3-A9C10D21E5E9}" type="presParOf" srcId="{7AED7B99-DEFF-4F5D-A7E6-8478BA164891}" destId="{F9D776AB-F77B-4A39-B0FC-2FFF5582A41A}" srcOrd="1" destOrd="0" presId="urn:microsoft.com/office/officeart/2005/8/layout/orgChart1"/>
    <dgm:cxn modelId="{DDB2EC0C-FBD1-4981-8649-39F93166345F}" type="presParOf" srcId="{F9D776AB-F77B-4A39-B0FC-2FFF5582A41A}" destId="{ECAF8153-A22F-4821-8BF4-1AFA265C080A}" srcOrd="0" destOrd="0" presId="urn:microsoft.com/office/officeart/2005/8/layout/orgChart1"/>
    <dgm:cxn modelId="{8B6ADB68-4F71-425E-B863-9C45E7CF3360}" type="presParOf" srcId="{ECAF8153-A22F-4821-8BF4-1AFA265C080A}" destId="{57331B92-1B99-4787-A8CE-A3A047F900D7}" srcOrd="0" destOrd="0" presId="urn:microsoft.com/office/officeart/2005/8/layout/orgChart1"/>
    <dgm:cxn modelId="{9DB38956-151D-4397-A892-02B51387E9A2}" type="presParOf" srcId="{ECAF8153-A22F-4821-8BF4-1AFA265C080A}" destId="{3EFE02D5-873E-49D8-8437-E4211367FDEE}" srcOrd="1" destOrd="0" presId="urn:microsoft.com/office/officeart/2005/8/layout/orgChart1"/>
    <dgm:cxn modelId="{70647C7D-2EB7-4B10-B808-2C47D369E4C4}" type="presParOf" srcId="{F9D776AB-F77B-4A39-B0FC-2FFF5582A41A}" destId="{FD59DA5B-63CB-486F-955D-D1634F501599}" srcOrd="1" destOrd="0" presId="urn:microsoft.com/office/officeart/2005/8/layout/orgChart1"/>
    <dgm:cxn modelId="{10701B4B-EBE5-4FD0-A362-2C809867B361}" type="presParOf" srcId="{FD59DA5B-63CB-486F-955D-D1634F501599}" destId="{F8496A0C-B021-48B6-996A-A499D8EF10E6}" srcOrd="0" destOrd="0" presId="urn:microsoft.com/office/officeart/2005/8/layout/orgChart1"/>
    <dgm:cxn modelId="{9907402A-5B69-4AE6-A1C6-5A1C5283C305}" type="presParOf" srcId="{FD59DA5B-63CB-486F-955D-D1634F501599}" destId="{13F6D7EA-14C8-4331-BEC2-1C1BC289FAD4}" srcOrd="1" destOrd="0" presId="urn:microsoft.com/office/officeart/2005/8/layout/orgChart1"/>
    <dgm:cxn modelId="{FD9442D8-8188-4FEB-BD59-4D2599055360}" type="presParOf" srcId="{13F6D7EA-14C8-4331-BEC2-1C1BC289FAD4}" destId="{1764056B-C4E5-44F6-B0FB-945744893365}" srcOrd="0" destOrd="0" presId="urn:microsoft.com/office/officeart/2005/8/layout/orgChart1"/>
    <dgm:cxn modelId="{ACE98995-12DF-480E-9964-42D8344F2959}" type="presParOf" srcId="{1764056B-C4E5-44F6-B0FB-945744893365}" destId="{DE7EA27F-5053-4BE5-9E3F-097DF729C92E}" srcOrd="0" destOrd="0" presId="urn:microsoft.com/office/officeart/2005/8/layout/orgChart1"/>
    <dgm:cxn modelId="{48F2756C-069E-41AC-9A9E-D1B448B66EBB}" type="presParOf" srcId="{1764056B-C4E5-44F6-B0FB-945744893365}" destId="{8FAC3B80-F057-4C7D-815C-A1257038216B}" srcOrd="1" destOrd="0" presId="urn:microsoft.com/office/officeart/2005/8/layout/orgChart1"/>
    <dgm:cxn modelId="{B69CF876-C9DE-4D30-9149-98D0F25820FB}" type="presParOf" srcId="{13F6D7EA-14C8-4331-BEC2-1C1BC289FAD4}" destId="{34899697-8BFD-469B-B63F-CFA294A44E1C}" srcOrd="1" destOrd="0" presId="urn:microsoft.com/office/officeart/2005/8/layout/orgChart1"/>
    <dgm:cxn modelId="{C25F3890-BF07-408A-9444-C163972CBF2B}" type="presParOf" srcId="{13F6D7EA-14C8-4331-BEC2-1C1BC289FAD4}" destId="{88649EC0-4CC5-4F51-8E79-0F87A1912402}" srcOrd="2" destOrd="0" presId="urn:microsoft.com/office/officeart/2005/8/layout/orgChart1"/>
    <dgm:cxn modelId="{36EB04C2-945F-495A-A803-30B285A8C857}" type="presParOf" srcId="{FD59DA5B-63CB-486F-955D-D1634F501599}" destId="{BAFB79E4-5062-41E2-BBCA-3BA3E893AE25}" srcOrd="2" destOrd="0" presId="urn:microsoft.com/office/officeart/2005/8/layout/orgChart1"/>
    <dgm:cxn modelId="{678C52B4-7A10-4972-9FE4-797551F3584B}" type="presParOf" srcId="{FD59DA5B-63CB-486F-955D-D1634F501599}" destId="{512E3804-6C81-4723-B354-E88074B78C82}" srcOrd="3" destOrd="0" presId="urn:microsoft.com/office/officeart/2005/8/layout/orgChart1"/>
    <dgm:cxn modelId="{1CA87B1D-5456-46D4-AE25-FF3252E955B7}" type="presParOf" srcId="{512E3804-6C81-4723-B354-E88074B78C82}" destId="{9590D670-6AE7-4165-9369-4BCD663E202E}" srcOrd="0" destOrd="0" presId="urn:microsoft.com/office/officeart/2005/8/layout/orgChart1"/>
    <dgm:cxn modelId="{78C3332B-5ED3-4713-AEE1-749F14AE59BD}" type="presParOf" srcId="{9590D670-6AE7-4165-9369-4BCD663E202E}" destId="{132477D7-7A2B-42A4-9BA1-28DBECCB09E7}" srcOrd="0" destOrd="0" presId="urn:microsoft.com/office/officeart/2005/8/layout/orgChart1"/>
    <dgm:cxn modelId="{749951D8-40FE-42AF-A628-88571DADA404}" type="presParOf" srcId="{9590D670-6AE7-4165-9369-4BCD663E202E}" destId="{50A4F463-DC7F-4ACC-ABF6-0C7F20343543}" srcOrd="1" destOrd="0" presId="urn:microsoft.com/office/officeart/2005/8/layout/orgChart1"/>
    <dgm:cxn modelId="{59ACB52B-F81B-4FEC-968F-0D5CCED44D35}" type="presParOf" srcId="{512E3804-6C81-4723-B354-E88074B78C82}" destId="{D96EDA5A-B74F-43B3-89DF-6A445786EB9B}" srcOrd="1" destOrd="0" presId="urn:microsoft.com/office/officeart/2005/8/layout/orgChart1"/>
    <dgm:cxn modelId="{030C66A4-5731-45CF-846E-9356B30074CE}" type="presParOf" srcId="{512E3804-6C81-4723-B354-E88074B78C82}" destId="{7CE34E19-7D75-4657-AEC0-51B0D8B4F973}" srcOrd="2" destOrd="0" presId="urn:microsoft.com/office/officeart/2005/8/layout/orgChart1"/>
    <dgm:cxn modelId="{02396F75-1B5E-4C44-AFBE-465609E03E1F}" type="presParOf" srcId="{F9D776AB-F77B-4A39-B0FC-2FFF5582A41A}" destId="{3C65605E-AB9E-4E65-BA0C-5693DC9F2E96}" srcOrd="2" destOrd="0" presId="urn:microsoft.com/office/officeart/2005/8/layout/orgChart1"/>
    <dgm:cxn modelId="{707B0FC5-93B9-4F7B-83CF-D1E71689DE95}" type="presParOf" srcId="{94CE9CC0-1E9F-4619-99EC-3698A205A097}" destId="{01E4ED13-8A3E-4204-92AE-CC1275B28303}" srcOrd="2" destOrd="0" presId="urn:microsoft.com/office/officeart/2005/8/layout/orgChart1"/>
    <dgm:cxn modelId="{4E66C773-9155-438B-B12D-CB130F567B1E}" type="presParOf" srcId="{A0A51C80-AA2A-4F5F-8158-27EA637ECA00}" destId="{FB7E5B81-BCDC-4F18-B2C2-E027777718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C11519-50D2-48A5-BFD6-A310906098F3}" type="doc">
      <dgm:prSet loTypeId="urn:microsoft.com/office/officeart/2005/8/layout/equation1" loCatId="process" qsTypeId="urn:microsoft.com/office/officeart/2005/8/quickstyle/simple1" qsCatId="simple" csTypeId="urn:microsoft.com/office/officeart/2005/8/colors/colorful2" csCatId="colorful" phldr="1"/>
      <dgm:spPr/>
    </dgm:pt>
    <dgm:pt modelId="{91211BD8-0084-4BD5-A8AD-1B87F84543C8}">
      <dgm:prSet phldrT="[文字]" custT="1"/>
      <dgm:spPr/>
      <dgm:t>
        <a:bodyPr/>
        <a:lstStyle/>
        <a:p>
          <a:r>
            <a:rPr lang="en-US" altLang="zh-TW" sz="3200" dirty="0"/>
            <a:t>IF A then B</a:t>
          </a:r>
          <a:endParaRPr lang="zh-TW" altLang="en-US" sz="3200" dirty="0"/>
        </a:p>
      </dgm:t>
    </dgm:pt>
    <dgm:pt modelId="{A384DFC5-C7DA-41DE-94FB-FD4A58F59440}" type="parTrans" cxnId="{5504665E-75CD-43A7-8D2A-34F6CAE8D44D}">
      <dgm:prSet/>
      <dgm:spPr/>
      <dgm:t>
        <a:bodyPr/>
        <a:lstStyle/>
        <a:p>
          <a:endParaRPr lang="zh-TW" altLang="en-US" sz="3200"/>
        </a:p>
      </dgm:t>
    </dgm:pt>
    <dgm:pt modelId="{8235D383-BE52-49DE-8799-B3C4C498BA93}" type="sibTrans" cxnId="{5504665E-75CD-43A7-8D2A-34F6CAE8D44D}">
      <dgm:prSet custT="1"/>
      <dgm:spPr/>
      <dgm:t>
        <a:bodyPr/>
        <a:lstStyle/>
        <a:p>
          <a:endParaRPr lang="zh-TW" altLang="en-US" sz="3200"/>
        </a:p>
      </dgm:t>
    </dgm:pt>
    <dgm:pt modelId="{B77202C8-47E2-4B60-BE18-A83591E42CF1}">
      <dgm:prSet phldrT="[文字]" custT="1"/>
      <dgm:spPr/>
      <dgm:t>
        <a:bodyPr/>
        <a:lstStyle/>
        <a:p>
          <a:r>
            <a:rPr lang="en-US" altLang="zh-TW" sz="3200" dirty="0"/>
            <a:t>A</a:t>
          </a:r>
          <a:endParaRPr lang="zh-TW" altLang="en-US" sz="3200" dirty="0"/>
        </a:p>
      </dgm:t>
    </dgm:pt>
    <dgm:pt modelId="{850BACBC-1D13-45DA-822D-80D415FAC1B4}" type="parTrans" cxnId="{51488770-6B64-435B-B441-D560C2FE62C3}">
      <dgm:prSet/>
      <dgm:spPr/>
      <dgm:t>
        <a:bodyPr/>
        <a:lstStyle/>
        <a:p>
          <a:endParaRPr lang="zh-TW" altLang="en-US" sz="3200"/>
        </a:p>
      </dgm:t>
    </dgm:pt>
    <dgm:pt modelId="{828801C4-A6FF-402C-96CD-76577675A687}" type="sibTrans" cxnId="{51488770-6B64-435B-B441-D560C2FE62C3}">
      <dgm:prSet custT="1"/>
      <dgm:spPr/>
      <dgm:t>
        <a:bodyPr/>
        <a:lstStyle/>
        <a:p>
          <a:endParaRPr lang="zh-TW" altLang="en-US" sz="3200"/>
        </a:p>
      </dgm:t>
    </dgm:pt>
    <dgm:pt modelId="{6429596D-54A9-4D78-ABD5-203A59511FA1}">
      <dgm:prSet phldrT="[文字]" custT="1"/>
      <dgm:spPr/>
      <dgm:t>
        <a:bodyPr/>
        <a:lstStyle/>
        <a:p>
          <a:r>
            <a:rPr lang="en-US" altLang="zh-TW" sz="3200" dirty="0"/>
            <a:t>B</a:t>
          </a:r>
          <a:endParaRPr lang="zh-TW" altLang="en-US" sz="3200" dirty="0"/>
        </a:p>
      </dgm:t>
    </dgm:pt>
    <dgm:pt modelId="{8EF4CFB9-3E58-4720-AE13-CDAF369CD72A}" type="parTrans" cxnId="{C4E43EFD-A847-4047-A6ED-D0128A781B82}">
      <dgm:prSet/>
      <dgm:spPr/>
      <dgm:t>
        <a:bodyPr/>
        <a:lstStyle/>
        <a:p>
          <a:endParaRPr lang="zh-TW" altLang="en-US" sz="3200"/>
        </a:p>
      </dgm:t>
    </dgm:pt>
    <dgm:pt modelId="{11CF6389-C6B3-44C3-A7E0-E01C6EF07F67}" type="sibTrans" cxnId="{C4E43EFD-A847-4047-A6ED-D0128A781B82}">
      <dgm:prSet/>
      <dgm:spPr/>
      <dgm:t>
        <a:bodyPr/>
        <a:lstStyle/>
        <a:p>
          <a:endParaRPr lang="zh-TW" altLang="en-US" sz="3200"/>
        </a:p>
      </dgm:t>
    </dgm:pt>
    <dgm:pt modelId="{8BE4C70A-D343-4ED6-B298-CB60ECA99C31}" type="pres">
      <dgm:prSet presAssocID="{63C11519-50D2-48A5-BFD6-A310906098F3}" presName="linearFlow" presStyleCnt="0">
        <dgm:presLayoutVars>
          <dgm:dir/>
          <dgm:resizeHandles val="exact"/>
        </dgm:presLayoutVars>
      </dgm:prSet>
      <dgm:spPr/>
    </dgm:pt>
    <dgm:pt modelId="{53A4B4F1-5A9A-41B4-87D0-2089D705700E}" type="pres">
      <dgm:prSet presAssocID="{91211BD8-0084-4BD5-A8AD-1B87F84543C8}" presName="node" presStyleLbl="node1" presStyleIdx="0" presStyleCnt="3" custScaleX="232100">
        <dgm:presLayoutVars>
          <dgm:bulletEnabled val="1"/>
        </dgm:presLayoutVars>
      </dgm:prSet>
      <dgm:spPr/>
    </dgm:pt>
    <dgm:pt modelId="{96E13BC4-B2D8-478B-9702-3518C768C1E9}" type="pres">
      <dgm:prSet presAssocID="{8235D383-BE52-49DE-8799-B3C4C498BA93}" presName="spacerL" presStyleCnt="0"/>
      <dgm:spPr/>
    </dgm:pt>
    <dgm:pt modelId="{A9372C2B-C2EC-4F18-A085-81707C32E1EC}" type="pres">
      <dgm:prSet presAssocID="{8235D383-BE52-49DE-8799-B3C4C498BA93}" presName="sibTrans" presStyleLbl="sibTrans2D1" presStyleIdx="0" presStyleCnt="2"/>
      <dgm:spPr/>
    </dgm:pt>
    <dgm:pt modelId="{535A5473-AA0A-46DE-9778-E326A0387199}" type="pres">
      <dgm:prSet presAssocID="{8235D383-BE52-49DE-8799-B3C4C498BA93}" presName="spacerR" presStyleCnt="0"/>
      <dgm:spPr/>
    </dgm:pt>
    <dgm:pt modelId="{2BD4BF21-F42A-4427-846C-BB456545C947}" type="pres">
      <dgm:prSet presAssocID="{B77202C8-47E2-4B60-BE18-A83591E42CF1}" presName="node" presStyleLbl="node1" presStyleIdx="1" presStyleCnt="3">
        <dgm:presLayoutVars>
          <dgm:bulletEnabled val="1"/>
        </dgm:presLayoutVars>
      </dgm:prSet>
      <dgm:spPr/>
    </dgm:pt>
    <dgm:pt modelId="{140081DE-4A77-43E6-BE99-1459E0B0F063}" type="pres">
      <dgm:prSet presAssocID="{828801C4-A6FF-402C-96CD-76577675A687}" presName="spacerL" presStyleCnt="0"/>
      <dgm:spPr/>
    </dgm:pt>
    <dgm:pt modelId="{C1894EE9-B064-45AA-B3D9-EF864D36DDE8}" type="pres">
      <dgm:prSet presAssocID="{828801C4-A6FF-402C-96CD-76577675A687}" presName="sibTrans" presStyleLbl="sibTrans2D1" presStyleIdx="1" presStyleCnt="2"/>
      <dgm:spPr/>
    </dgm:pt>
    <dgm:pt modelId="{DCE1E911-2FA4-41EE-B8D4-561BA922C7D5}" type="pres">
      <dgm:prSet presAssocID="{828801C4-A6FF-402C-96CD-76577675A687}" presName="spacerR" presStyleCnt="0"/>
      <dgm:spPr/>
    </dgm:pt>
    <dgm:pt modelId="{1978F13E-396C-4BC6-B6AE-24E2F73F0524}" type="pres">
      <dgm:prSet presAssocID="{6429596D-54A9-4D78-ABD5-203A59511FA1}" presName="node" presStyleLbl="node1" presStyleIdx="2" presStyleCnt="3">
        <dgm:presLayoutVars>
          <dgm:bulletEnabled val="1"/>
        </dgm:presLayoutVars>
      </dgm:prSet>
      <dgm:spPr/>
    </dgm:pt>
  </dgm:ptLst>
  <dgm:cxnLst>
    <dgm:cxn modelId="{5504665E-75CD-43A7-8D2A-34F6CAE8D44D}" srcId="{63C11519-50D2-48A5-BFD6-A310906098F3}" destId="{91211BD8-0084-4BD5-A8AD-1B87F84543C8}" srcOrd="0" destOrd="0" parTransId="{A384DFC5-C7DA-41DE-94FB-FD4A58F59440}" sibTransId="{8235D383-BE52-49DE-8799-B3C4C498BA93}"/>
    <dgm:cxn modelId="{51488770-6B64-435B-B441-D560C2FE62C3}" srcId="{63C11519-50D2-48A5-BFD6-A310906098F3}" destId="{B77202C8-47E2-4B60-BE18-A83591E42CF1}" srcOrd="1" destOrd="0" parTransId="{850BACBC-1D13-45DA-822D-80D415FAC1B4}" sibTransId="{828801C4-A6FF-402C-96CD-76577675A687}"/>
    <dgm:cxn modelId="{29C7D550-AA65-495E-AF54-DE2B1ACBB938}" type="presOf" srcId="{63C11519-50D2-48A5-BFD6-A310906098F3}" destId="{8BE4C70A-D343-4ED6-B298-CB60ECA99C31}" srcOrd="0" destOrd="0" presId="urn:microsoft.com/office/officeart/2005/8/layout/equation1"/>
    <dgm:cxn modelId="{431A5C74-B824-42D4-A7BB-750A04A39631}" type="presOf" srcId="{828801C4-A6FF-402C-96CD-76577675A687}" destId="{C1894EE9-B064-45AA-B3D9-EF864D36DDE8}" srcOrd="0" destOrd="0" presId="urn:microsoft.com/office/officeart/2005/8/layout/equation1"/>
    <dgm:cxn modelId="{5575FE8C-B954-41E0-93E3-86FA9C5AA3F6}" type="presOf" srcId="{8235D383-BE52-49DE-8799-B3C4C498BA93}" destId="{A9372C2B-C2EC-4F18-A085-81707C32E1EC}" srcOrd="0" destOrd="0" presId="urn:microsoft.com/office/officeart/2005/8/layout/equation1"/>
    <dgm:cxn modelId="{5E3CBC96-13E9-4F31-A6D8-DD801A264933}" type="presOf" srcId="{6429596D-54A9-4D78-ABD5-203A59511FA1}" destId="{1978F13E-396C-4BC6-B6AE-24E2F73F0524}" srcOrd="0" destOrd="0" presId="urn:microsoft.com/office/officeart/2005/8/layout/equation1"/>
    <dgm:cxn modelId="{A6A704A7-1BDD-400D-912D-34D9C246D7B1}" type="presOf" srcId="{91211BD8-0084-4BD5-A8AD-1B87F84543C8}" destId="{53A4B4F1-5A9A-41B4-87D0-2089D705700E}" srcOrd="0" destOrd="0" presId="urn:microsoft.com/office/officeart/2005/8/layout/equation1"/>
    <dgm:cxn modelId="{743051AD-B76C-400E-8212-96A9D6AA5831}" type="presOf" srcId="{B77202C8-47E2-4B60-BE18-A83591E42CF1}" destId="{2BD4BF21-F42A-4427-846C-BB456545C947}" srcOrd="0" destOrd="0" presId="urn:microsoft.com/office/officeart/2005/8/layout/equation1"/>
    <dgm:cxn modelId="{C4E43EFD-A847-4047-A6ED-D0128A781B82}" srcId="{63C11519-50D2-48A5-BFD6-A310906098F3}" destId="{6429596D-54A9-4D78-ABD5-203A59511FA1}" srcOrd="2" destOrd="0" parTransId="{8EF4CFB9-3E58-4720-AE13-CDAF369CD72A}" sibTransId="{11CF6389-C6B3-44C3-A7E0-E01C6EF07F67}"/>
    <dgm:cxn modelId="{53A7B3D7-8817-4399-9717-A0CBC72126AC}" type="presParOf" srcId="{8BE4C70A-D343-4ED6-B298-CB60ECA99C31}" destId="{53A4B4F1-5A9A-41B4-87D0-2089D705700E}" srcOrd="0" destOrd="0" presId="urn:microsoft.com/office/officeart/2005/8/layout/equation1"/>
    <dgm:cxn modelId="{A182A4AC-F38A-4818-8D0E-D32923421216}" type="presParOf" srcId="{8BE4C70A-D343-4ED6-B298-CB60ECA99C31}" destId="{96E13BC4-B2D8-478B-9702-3518C768C1E9}" srcOrd="1" destOrd="0" presId="urn:microsoft.com/office/officeart/2005/8/layout/equation1"/>
    <dgm:cxn modelId="{ED07FE53-F8A6-4009-8936-7CD08D54F8CB}" type="presParOf" srcId="{8BE4C70A-D343-4ED6-B298-CB60ECA99C31}" destId="{A9372C2B-C2EC-4F18-A085-81707C32E1EC}" srcOrd="2" destOrd="0" presId="urn:microsoft.com/office/officeart/2005/8/layout/equation1"/>
    <dgm:cxn modelId="{DB51664F-A9D7-40D5-BCFE-37C244B16871}" type="presParOf" srcId="{8BE4C70A-D343-4ED6-B298-CB60ECA99C31}" destId="{535A5473-AA0A-46DE-9778-E326A0387199}" srcOrd="3" destOrd="0" presId="urn:microsoft.com/office/officeart/2005/8/layout/equation1"/>
    <dgm:cxn modelId="{95F3C6E0-F014-469A-B56A-7BD1B6677EAE}" type="presParOf" srcId="{8BE4C70A-D343-4ED6-B298-CB60ECA99C31}" destId="{2BD4BF21-F42A-4427-846C-BB456545C947}" srcOrd="4" destOrd="0" presId="urn:microsoft.com/office/officeart/2005/8/layout/equation1"/>
    <dgm:cxn modelId="{F7994932-DE69-4B9F-B21E-C67763E5603F}" type="presParOf" srcId="{8BE4C70A-D343-4ED6-B298-CB60ECA99C31}" destId="{140081DE-4A77-43E6-BE99-1459E0B0F063}" srcOrd="5" destOrd="0" presId="urn:microsoft.com/office/officeart/2005/8/layout/equation1"/>
    <dgm:cxn modelId="{E2FF4345-6C17-4061-8C96-D00F1E6A00D0}" type="presParOf" srcId="{8BE4C70A-D343-4ED6-B298-CB60ECA99C31}" destId="{C1894EE9-B064-45AA-B3D9-EF864D36DDE8}" srcOrd="6" destOrd="0" presId="urn:microsoft.com/office/officeart/2005/8/layout/equation1"/>
    <dgm:cxn modelId="{4DC317D8-7E6C-4D6A-BFDB-42A50DF3393E}" type="presParOf" srcId="{8BE4C70A-D343-4ED6-B298-CB60ECA99C31}" destId="{DCE1E911-2FA4-41EE-B8D4-561BA922C7D5}" srcOrd="7" destOrd="0" presId="urn:microsoft.com/office/officeart/2005/8/layout/equation1"/>
    <dgm:cxn modelId="{11BB941B-DD16-44BD-B39D-D3DB8E5B49CF}" type="presParOf" srcId="{8BE4C70A-D343-4ED6-B298-CB60ECA99C31}" destId="{1978F13E-396C-4BC6-B6AE-24E2F73F052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13BAED-0A18-440C-B408-3A9B21C2FE09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00D456A8-43BD-49E0-A7EA-AF8570ED5776}">
      <dgm:prSet phldrT="[文字]"/>
      <dgm:spPr/>
      <dgm:t>
        <a:bodyPr/>
        <a:lstStyle/>
        <a:p>
          <a:r>
            <a:rPr lang="en-US" altLang="zh-TW" dirty="0"/>
            <a:t>All big cities in Malaysia have big crime problem</a:t>
          </a:r>
          <a:endParaRPr lang="zh-TW" altLang="en-US" dirty="0"/>
        </a:p>
      </dgm:t>
    </dgm:pt>
    <dgm:pt modelId="{5A710DD2-8DEF-4731-A0C7-DFCB6E10C016}" type="parTrans" cxnId="{E16991F4-6FBA-44CC-876A-0E3E87389A12}">
      <dgm:prSet/>
      <dgm:spPr/>
      <dgm:t>
        <a:bodyPr/>
        <a:lstStyle/>
        <a:p>
          <a:endParaRPr lang="zh-TW" altLang="en-US"/>
        </a:p>
      </dgm:t>
    </dgm:pt>
    <dgm:pt modelId="{48557C3B-F27C-4463-A95F-EDF93370FB20}" type="sibTrans" cxnId="{E16991F4-6FBA-44CC-876A-0E3E87389A12}">
      <dgm:prSet/>
      <dgm:spPr/>
      <dgm:t>
        <a:bodyPr/>
        <a:lstStyle/>
        <a:p>
          <a:endParaRPr lang="zh-TW" altLang="en-US"/>
        </a:p>
      </dgm:t>
    </dgm:pt>
    <dgm:pt modelId="{5D737B33-868D-484B-B4BC-700C46F60DB3}">
      <dgm:prSet phldrT="[文字]"/>
      <dgm:spPr/>
      <dgm:t>
        <a:bodyPr/>
        <a:lstStyle/>
        <a:p>
          <a:r>
            <a:rPr lang="en-US" altLang="zh-TW" dirty="0"/>
            <a:t>Johor Bahru</a:t>
          </a:r>
          <a:endParaRPr lang="zh-TW" altLang="en-US" dirty="0"/>
        </a:p>
      </dgm:t>
    </dgm:pt>
    <dgm:pt modelId="{30CFC7E0-0D51-4C6B-8BA7-79D3E67A80F2}" type="parTrans" cxnId="{39D6A84C-3DBC-41ED-9573-155A4805CB5A}">
      <dgm:prSet/>
      <dgm:spPr/>
      <dgm:t>
        <a:bodyPr/>
        <a:lstStyle/>
        <a:p>
          <a:endParaRPr lang="zh-TW" altLang="en-US"/>
        </a:p>
      </dgm:t>
    </dgm:pt>
    <dgm:pt modelId="{056F7EC0-6E1A-4883-BBCC-779DD60CC267}" type="sibTrans" cxnId="{39D6A84C-3DBC-41ED-9573-155A4805CB5A}">
      <dgm:prSet/>
      <dgm:spPr/>
      <dgm:t>
        <a:bodyPr/>
        <a:lstStyle/>
        <a:p>
          <a:endParaRPr lang="zh-TW" altLang="en-US"/>
        </a:p>
      </dgm:t>
    </dgm:pt>
    <dgm:pt modelId="{0956D8B0-C16C-4813-BF40-16F48FD713D7}">
      <dgm:prSet phldrT="[文字]"/>
      <dgm:spPr/>
      <dgm:t>
        <a:bodyPr/>
        <a:lstStyle/>
        <a:p>
          <a:r>
            <a:rPr lang="en-US" altLang="zh-TW" dirty="0"/>
            <a:t>Kuala Lumpur</a:t>
          </a:r>
          <a:endParaRPr lang="zh-TW" altLang="en-US" dirty="0"/>
        </a:p>
      </dgm:t>
    </dgm:pt>
    <dgm:pt modelId="{51A05CA9-117B-4F32-95D3-1C3F63DA2793}" type="parTrans" cxnId="{231FECA3-5148-4331-ABCB-A0EE08A91CF6}">
      <dgm:prSet/>
      <dgm:spPr/>
      <dgm:t>
        <a:bodyPr/>
        <a:lstStyle/>
        <a:p>
          <a:endParaRPr lang="zh-TW" altLang="en-US"/>
        </a:p>
      </dgm:t>
    </dgm:pt>
    <dgm:pt modelId="{0FC75EF6-6E88-431C-AB6F-9949819F747E}" type="sibTrans" cxnId="{231FECA3-5148-4331-ABCB-A0EE08A91CF6}">
      <dgm:prSet/>
      <dgm:spPr/>
      <dgm:t>
        <a:bodyPr/>
        <a:lstStyle/>
        <a:p>
          <a:endParaRPr lang="zh-TW" altLang="en-US"/>
        </a:p>
      </dgm:t>
    </dgm:pt>
    <dgm:pt modelId="{9B153ADC-E56E-430C-A95F-5853A97EA040}">
      <dgm:prSet phldrT="[文字]"/>
      <dgm:spPr/>
      <dgm:t>
        <a:bodyPr/>
        <a:lstStyle/>
        <a:p>
          <a:r>
            <a:rPr lang="en-US" altLang="zh-TW" dirty="0" err="1"/>
            <a:t>Pulau</a:t>
          </a:r>
          <a:r>
            <a:rPr lang="en-US" altLang="zh-TW" dirty="0"/>
            <a:t> Penang</a:t>
          </a:r>
          <a:endParaRPr lang="zh-TW" altLang="en-US" dirty="0"/>
        </a:p>
      </dgm:t>
    </dgm:pt>
    <dgm:pt modelId="{10BD1385-3B41-4D2C-9226-85E916EB6CDE}" type="parTrans" cxnId="{FD838D81-C6C7-4F0D-B532-759A5778F4B6}">
      <dgm:prSet/>
      <dgm:spPr/>
      <dgm:t>
        <a:bodyPr/>
        <a:lstStyle/>
        <a:p>
          <a:endParaRPr lang="zh-TW" altLang="en-US"/>
        </a:p>
      </dgm:t>
    </dgm:pt>
    <dgm:pt modelId="{A6B24637-7B09-4B3D-BF09-58591D262E55}" type="sibTrans" cxnId="{FD838D81-C6C7-4F0D-B532-759A5778F4B6}">
      <dgm:prSet/>
      <dgm:spPr/>
      <dgm:t>
        <a:bodyPr/>
        <a:lstStyle/>
        <a:p>
          <a:endParaRPr lang="zh-TW" altLang="en-US"/>
        </a:p>
      </dgm:t>
    </dgm:pt>
    <dgm:pt modelId="{F859A7E0-D700-4451-B55B-03B09C223E0D}" type="pres">
      <dgm:prSet presAssocID="{BA13BAED-0A18-440C-B408-3A9B21C2FE0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201D0D-392A-4388-998E-D84A1E4CD489}" type="pres">
      <dgm:prSet presAssocID="{00D456A8-43BD-49E0-A7EA-AF8570ED5776}" presName="centerShape" presStyleLbl="node0" presStyleIdx="0" presStyleCnt="1"/>
      <dgm:spPr/>
    </dgm:pt>
    <dgm:pt modelId="{97DB0CD1-3CC0-40F7-9EA7-498F7E626A28}" type="pres">
      <dgm:prSet presAssocID="{30CFC7E0-0D51-4C6B-8BA7-79D3E67A80F2}" presName="parTrans" presStyleLbl="bgSibTrans2D1" presStyleIdx="0" presStyleCnt="3"/>
      <dgm:spPr/>
    </dgm:pt>
    <dgm:pt modelId="{B4AEB685-21E9-4F3E-B38C-545BE012BBB3}" type="pres">
      <dgm:prSet presAssocID="{5D737B33-868D-484B-B4BC-700C46F60DB3}" presName="node" presStyleLbl="node1" presStyleIdx="0" presStyleCnt="3">
        <dgm:presLayoutVars>
          <dgm:bulletEnabled val="1"/>
        </dgm:presLayoutVars>
      </dgm:prSet>
      <dgm:spPr/>
    </dgm:pt>
    <dgm:pt modelId="{7340EA02-9FA9-460C-BCF5-4B7D1725AB74}" type="pres">
      <dgm:prSet presAssocID="{51A05CA9-117B-4F32-95D3-1C3F63DA2793}" presName="parTrans" presStyleLbl="bgSibTrans2D1" presStyleIdx="1" presStyleCnt="3"/>
      <dgm:spPr/>
    </dgm:pt>
    <dgm:pt modelId="{B1A259DE-2A68-4DFE-B46D-D5D703B0BC10}" type="pres">
      <dgm:prSet presAssocID="{0956D8B0-C16C-4813-BF40-16F48FD713D7}" presName="node" presStyleLbl="node1" presStyleIdx="1" presStyleCnt="3">
        <dgm:presLayoutVars>
          <dgm:bulletEnabled val="1"/>
        </dgm:presLayoutVars>
      </dgm:prSet>
      <dgm:spPr/>
    </dgm:pt>
    <dgm:pt modelId="{5294A5E5-2C54-48A7-A903-11487C763D07}" type="pres">
      <dgm:prSet presAssocID="{10BD1385-3B41-4D2C-9226-85E916EB6CDE}" presName="parTrans" presStyleLbl="bgSibTrans2D1" presStyleIdx="2" presStyleCnt="3"/>
      <dgm:spPr/>
    </dgm:pt>
    <dgm:pt modelId="{FA5119BD-227A-467B-8B9E-65056D91D8C9}" type="pres">
      <dgm:prSet presAssocID="{9B153ADC-E56E-430C-A95F-5853A97EA040}" presName="node" presStyleLbl="node1" presStyleIdx="2" presStyleCnt="3">
        <dgm:presLayoutVars>
          <dgm:bulletEnabled val="1"/>
        </dgm:presLayoutVars>
      </dgm:prSet>
      <dgm:spPr/>
    </dgm:pt>
  </dgm:ptLst>
  <dgm:cxnLst>
    <dgm:cxn modelId="{C8C83B04-89BE-4D52-89DF-A03875A386E6}" type="presOf" srcId="{00D456A8-43BD-49E0-A7EA-AF8570ED5776}" destId="{AB201D0D-392A-4388-998E-D84A1E4CD489}" srcOrd="0" destOrd="0" presId="urn:microsoft.com/office/officeart/2005/8/layout/radial4"/>
    <dgm:cxn modelId="{41A8DD09-E5EC-4ACF-904E-C0DD7CF105A4}" type="presOf" srcId="{BA13BAED-0A18-440C-B408-3A9B21C2FE09}" destId="{F859A7E0-D700-4451-B55B-03B09C223E0D}" srcOrd="0" destOrd="0" presId="urn:microsoft.com/office/officeart/2005/8/layout/radial4"/>
    <dgm:cxn modelId="{5C90E42B-66BE-48F1-89A7-B9E9F3EA6A6F}" type="presOf" srcId="{5D737B33-868D-484B-B4BC-700C46F60DB3}" destId="{B4AEB685-21E9-4F3E-B38C-545BE012BBB3}" srcOrd="0" destOrd="0" presId="urn:microsoft.com/office/officeart/2005/8/layout/radial4"/>
    <dgm:cxn modelId="{4A16DB35-ADC2-421C-AEFE-BEE844D4C890}" type="presOf" srcId="{9B153ADC-E56E-430C-A95F-5853A97EA040}" destId="{FA5119BD-227A-467B-8B9E-65056D91D8C9}" srcOrd="0" destOrd="0" presId="urn:microsoft.com/office/officeart/2005/8/layout/radial4"/>
    <dgm:cxn modelId="{C7B5E440-9355-4A6C-9FE3-CB9DF90A953D}" type="presOf" srcId="{51A05CA9-117B-4F32-95D3-1C3F63DA2793}" destId="{7340EA02-9FA9-460C-BCF5-4B7D1725AB74}" srcOrd="0" destOrd="0" presId="urn:microsoft.com/office/officeart/2005/8/layout/radial4"/>
    <dgm:cxn modelId="{39D6A84C-3DBC-41ED-9573-155A4805CB5A}" srcId="{00D456A8-43BD-49E0-A7EA-AF8570ED5776}" destId="{5D737B33-868D-484B-B4BC-700C46F60DB3}" srcOrd="0" destOrd="0" parTransId="{30CFC7E0-0D51-4C6B-8BA7-79D3E67A80F2}" sibTransId="{056F7EC0-6E1A-4883-BBCC-779DD60CC267}"/>
    <dgm:cxn modelId="{709FFB51-A2C8-4737-BB3B-171BA1BA49C6}" type="presOf" srcId="{0956D8B0-C16C-4813-BF40-16F48FD713D7}" destId="{B1A259DE-2A68-4DFE-B46D-D5D703B0BC10}" srcOrd="0" destOrd="0" presId="urn:microsoft.com/office/officeart/2005/8/layout/radial4"/>
    <dgm:cxn modelId="{FD838D81-C6C7-4F0D-B532-759A5778F4B6}" srcId="{00D456A8-43BD-49E0-A7EA-AF8570ED5776}" destId="{9B153ADC-E56E-430C-A95F-5853A97EA040}" srcOrd="2" destOrd="0" parTransId="{10BD1385-3B41-4D2C-9226-85E916EB6CDE}" sibTransId="{A6B24637-7B09-4B3D-BF09-58591D262E55}"/>
    <dgm:cxn modelId="{81EB5390-B1BF-4A64-AF80-106B24D51744}" type="presOf" srcId="{10BD1385-3B41-4D2C-9226-85E916EB6CDE}" destId="{5294A5E5-2C54-48A7-A903-11487C763D07}" srcOrd="0" destOrd="0" presId="urn:microsoft.com/office/officeart/2005/8/layout/radial4"/>
    <dgm:cxn modelId="{231FECA3-5148-4331-ABCB-A0EE08A91CF6}" srcId="{00D456A8-43BD-49E0-A7EA-AF8570ED5776}" destId="{0956D8B0-C16C-4813-BF40-16F48FD713D7}" srcOrd="1" destOrd="0" parTransId="{51A05CA9-117B-4F32-95D3-1C3F63DA2793}" sibTransId="{0FC75EF6-6E88-431C-AB6F-9949819F747E}"/>
    <dgm:cxn modelId="{AD0E7FD0-16ED-41B3-AE2B-A9F5F7D8167B}" type="presOf" srcId="{30CFC7E0-0D51-4C6B-8BA7-79D3E67A80F2}" destId="{97DB0CD1-3CC0-40F7-9EA7-498F7E626A28}" srcOrd="0" destOrd="0" presId="urn:microsoft.com/office/officeart/2005/8/layout/radial4"/>
    <dgm:cxn modelId="{E16991F4-6FBA-44CC-876A-0E3E87389A12}" srcId="{BA13BAED-0A18-440C-B408-3A9B21C2FE09}" destId="{00D456A8-43BD-49E0-A7EA-AF8570ED5776}" srcOrd="0" destOrd="0" parTransId="{5A710DD2-8DEF-4731-A0C7-DFCB6E10C016}" sibTransId="{48557C3B-F27C-4463-A95F-EDF93370FB20}"/>
    <dgm:cxn modelId="{445BA1B5-5E3C-43EE-8DEA-ECE8EDD5F98D}" type="presParOf" srcId="{F859A7E0-D700-4451-B55B-03B09C223E0D}" destId="{AB201D0D-392A-4388-998E-D84A1E4CD489}" srcOrd="0" destOrd="0" presId="urn:microsoft.com/office/officeart/2005/8/layout/radial4"/>
    <dgm:cxn modelId="{AFB48C9C-48A1-4B90-91F6-23CA59E92FED}" type="presParOf" srcId="{F859A7E0-D700-4451-B55B-03B09C223E0D}" destId="{97DB0CD1-3CC0-40F7-9EA7-498F7E626A28}" srcOrd="1" destOrd="0" presId="urn:microsoft.com/office/officeart/2005/8/layout/radial4"/>
    <dgm:cxn modelId="{998E2D00-EC51-43DE-9290-1A09DD8874A4}" type="presParOf" srcId="{F859A7E0-D700-4451-B55B-03B09C223E0D}" destId="{B4AEB685-21E9-4F3E-B38C-545BE012BBB3}" srcOrd="2" destOrd="0" presId="urn:microsoft.com/office/officeart/2005/8/layout/radial4"/>
    <dgm:cxn modelId="{38F2EAEE-11F8-429B-A4C2-4D7429EECB74}" type="presParOf" srcId="{F859A7E0-D700-4451-B55B-03B09C223E0D}" destId="{7340EA02-9FA9-460C-BCF5-4B7D1725AB74}" srcOrd="3" destOrd="0" presId="urn:microsoft.com/office/officeart/2005/8/layout/radial4"/>
    <dgm:cxn modelId="{A0372A4B-C3EA-426B-B549-95809C936115}" type="presParOf" srcId="{F859A7E0-D700-4451-B55B-03B09C223E0D}" destId="{B1A259DE-2A68-4DFE-B46D-D5D703B0BC10}" srcOrd="4" destOrd="0" presId="urn:microsoft.com/office/officeart/2005/8/layout/radial4"/>
    <dgm:cxn modelId="{BDF57E20-73E1-4030-B528-C0B48A61F8EA}" type="presParOf" srcId="{F859A7E0-D700-4451-B55B-03B09C223E0D}" destId="{5294A5E5-2C54-48A7-A903-11487C763D07}" srcOrd="5" destOrd="0" presId="urn:microsoft.com/office/officeart/2005/8/layout/radial4"/>
    <dgm:cxn modelId="{6AD378A5-7F51-4C6F-9575-541A25B29C56}" type="presParOf" srcId="{F859A7E0-D700-4451-B55B-03B09C223E0D}" destId="{FA5119BD-227A-467B-8B9E-65056D91D8C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B79E4-5062-41E2-BBCA-3BA3E893AE25}">
      <dsp:nvSpPr>
        <dsp:cNvPr id="0" name=""/>
        <dsp:cNvSpPr/>
      </dsp:nvSpPr>
      <dsp:spPr>
        <a:xfrm>
          <a:off x="4168796" y="3383306"/>
          <a:ext cx="264240" cy="206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076"/>
              </a:lnTo>
              <a:lnTo>
                <a:pt x="264240" y="20610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96A0C-B021-48B6-996A-A499D8EF10E6}">
      <dsp:nvSpPr>
        <dsp:cNvPr id="0" name=""/>
        <dsp:cNvSpPr/>
      </dsp:nvSpPr>
      <dsp:spPr>
        <a:xfrm>
          <a:off x="4168796" y="3383306"/>
          <a:ext cx="264240" cy="81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337"/>
              </a:lnTo>
              <a:lnTo>
                <a:pt x="264240" y="810337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F2215-C2EB-45BB-99CC-D88494FDDB3F}">
      <dsp:nvSpPr>
        <dsp:cNvPr id="0" name=""/>
        <dsp:cNvSpPr/>
      </dsp:nvSpPr>
      <dsp:spPr>
        <a:xfrm>
          <a:off x="4827718" y="2132567"/>
          <a:ext cx="91440" cy="369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93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4BC60-2D6D-4390-AFCB-E1478E789CCE}">
      <dsp:nvSpPr>
        <dsp:cNvPr id="0" name=""/>
        <dsp:cNvSpPr/>
      </dsp:nvSpPr>
      <dsp:spPr>
        <a:xfrm>
          <a:off x="3807667" y="881828"/>
          <a:ext cx="1065770" cy="36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68"/>
              </a:lnTo>
              <a:lnTo>
                <a:pt x="1065770" y="184968"/>
              </a:lnTo>
              <a:lnTo>
                <a:pt x="1065770" y="36993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A4457-84A2-4C35-B766-2F06DC4A1255}">
      <dsp:nvSpPr>
        <dsp:cNvPr id="0" name=""/>
        <dsp:cNvSpPr/>
      </dsp:nvSpPr>
      <dsp:spPr>
        <a:xfrm>
          <a:off x="3182298" y="2132567"/>
          <a:ext cx="264240" cy="3598376"/>
        </a:xfrm>
        <a:custGeom>
          <a:avLst/>
          <a:gdLst/>
          <a:ahLst/>
          <a:cxnLst/>
          <a:rect l="0" t="0" r="0" b="0"/>
          <a:pathLst>
            <a:path>
              <a:moveTo>
                <a:pt x="264240" y="0"/>
              </a:moveTo>
              <a:lnTo>
                <a:pt x="264240" y="3598376"/>
              </a:lnTo>
              <a:lnTo>
                <a:pt x="0" y="359837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C8CD3-0616-4D37-989D-76BA3F39C2D6}">
      <dsp:nvSpPr>
        <dsp:cNvPr id="0" name=""/>
        <dsp:cNvSpPr/>
      </dsp:nvSpPr>
      <dsp:spPr>
        <a:xfrm>
          <a:off x="3182298" y="2132567"/>
          <a:ext cx="264240" cy="2158194"/>
        </a:xfrm>
        <a:custGeom>
          <a:avLst/>
          <a:gdLst/>
          <a:ahLst/>
          <a:cxnLst/>
          <a:rect l="0" t="0" r="0" b="0"/>
          <a:pathLst>
            <a:path>
              <a:moveTo>
                <a:pt x="264240" y="0"/>
              </a:moveTo>
              <a:lnTo>
                <a:pt x="264240" y="2158194"/>
              </a:lnTo>
              <a:lnTo>
                <a:pt x="0" y="215819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9EAFC-04D5-4141-9C0C-AE42EC95064D}">
      <dsp:nvSpPr>
        <dsp:cNvPr id="0" name=""/>
        <dsp:cNvSpPr/>
      </dsp:nvSpPr>
      <dsp:spPr>
        <a:xfrm>
          <a:off x="3182298" y="2132567"/>
          <a:ext cx="264240" cy="810337"/>
        </a:xfrm>
        <a:custGeom>
          <a:avLst/>
          <a:gdLst/>
          <a:ahLst/>
          <a:cxnLst/>
          <a:rect l="0" t="0" r="0" b="0"/>
          <a:pathLst>
            <a:path>
              <a:moveTo>
                <a:pt x="264240" y="0"/>
              </a:moveTo>
              <a:lnTo>
                <a:pt x="264240" y="810337"/>
              </a:lnTo>
              <a:lnTo>
                <a:pt x="0" y="8103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775D-9375-4CB3-AD4E-DBC7A461EDDA}">
      <dsp:nvSpPr>
        <dsp:cNvPr id="0" name=""/>
        <dsp:cNvSpPr/>
      </dsp:nvSpPr>
      <dsp:spPr>
        <a:xfrm>
          <a:off x="2741897" y="881828"/>
          <a:ext cx="1065770" cy="369936"/>
        </a:xfrm>
        <a:custGeom>
          <a:avLst/>
          <a:gdLst/>
          <a:ahLst/>
          <a:cxnLst/>
          <a:rect l="0" t="0" r="0" b="0"/>
          <a:pathLst>
            <a:path>
              <a:moveTo>
                <a:pt x="1065770" y="0"/>
              </a:moveTo>
              <a:lnTo>
                <a:pt x="1065770" y="184968"/>
              </a:lnTo>
              <a:lnTo>
                <a:pt x="0" y="184968"/>
              </a:lnTo>
              <a:lnTo>
                <a:pt x="0" y="36993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05354-EAE3-4310-A268-F76D54C8CE5D}">
      <dsp:nvSpPr>
        <dsp:cNvPr id="0" name=""/>
        <dsp:cNvSpPr/>
      </dsp:nvSpPr>
      <dsp:spPr>
        <a:xfrm>
          <a:off x="2926865" y="1026"/>
          <a:ext cx="1761604" cy="880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Advanced Analysis</a:t>
          </a:r>
          <a:endParaRPr lang="zh-TW" altLang="en-US" sz="1600" b="1" kern="1200" dirty="0"/>
        </a:p>
      </dsp:txBody>
      <dsp:txXfrm>
        <a:off x="2926865" y="1026"/>
        <a:ext cx="1761604" cy="880802"/>
      </dsp:txXfrm>
    </dsp:sp>
    <dsp:sp modelId="{C17451E8-8778-47A0-9C73-906CFE61CAF9}">
      <dsp:nvSpPr>
        <dsp:cNvPr id="0" name=""/>
        <dsp:cNvSpPr/>
      </dsp:nvSpPr>
      <dsp:spPr>
        <a:xfrm>
          <a:off x="1861095" y="1251765"/>
          <a:ext cx="1761604" cy="880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Analysis</a:t>
          </a:r>
          <a:endParaRPr lang="zh-TW" altLang="en-US" sz="1600" b="1" kern="1200" dirty="0"/>
        </a:p>
      </dsp:txBody>
      <dsp:txXfrm>
        <a:off x="1861095" y="1251765"/>
        <a:ext cx="1761604" cy="880802"/>
      </dsp:txXfrm>
    </dsp:sp>
    <dsp:sp modelId="{ACD38339-8410-4046-A728-CAA739F8E91B}">
      <dsp:nvSpPr>
        <dsp:cNvPr id="0" name=""/>
        <dsp:cNvSpPr/>
      </dsp:nvSpPr>
      <dsp:spPr>
        <a:xfrm>
          <a:off x="1420694" y="2502504"/>
          <a:ext cx="1761604" cy="8808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Simple/ Complex Argument</a:t>
          </a:r>
          <a:endParaRPr lang="zh-TW" altLang="en-US" sz="1600" b="1" kern="1200" dirty="0"/>
        </a:p>
      </dsp:txBody>
      <dsp:txXfrm>
        <a:off x="1420694" y="2502504"/>
        <a:ext cx="1761604" cy="880802"/>
      </dsp:txXfrm>
    </dsp:sp>
    <dsp:sp modelId="{4413399E-43CD-4CE4-9DE9-2468361AC7F0}">
      <dsp:nvSpPr>
        <dsp:cNvPr id="0" name=""/>
        <dsp:cNvSpPr/>
      </dsp:nvSpPr>
      <dsp:spPr>
        <a:xfrm>
          <a:off x="1420694" y="3753243"/>
          <a:ext cx="1761604" cy="10750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Hidden Premises /Assumption</a:t>
          </a:r>
          <a:endParaRPr lang="zh-TW" altLang="en-US" sz="1600" b="1" kern="1200" dirty="0"/>
        </a:p>
      </dsp:txBody>
      <dsp:txXfrm>
        <a:off x="1420694" y="3753243"/>
        <a:ext cx="1761604" cy="1075036"/>
      </dsp:txXfrm>
    </dsp:sp>
    <dsp:sp modelId="{6650327B-840A-4932-9D40-00133613DFF4}">
      <dsp:nvSpPr>
        <dsp:cNvPr id="0" name=""/>
        <dsp:cNvSpPr/>
      </dsp:nvSpPr>
      <dsp:spPr>
        <a:xfrm>
          <a:off x="1420694" y="5198216"/>
          <a:ext cx="1761604" cy="10654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1600" b="1" kern="1200" dirty="0"/>
            <a:t>Hidden Conclusion / Implication</a:t>
          </a:r>
          <a:endParaRPr lang="zh-TW" altLang="en-US" sz="1600" kern="1200" dirty="0"/>
        </a:p>
      </dsp:txBody>
      <dsp:txXfrm>
        <a:off x="1420694" y="5198216"/>
        <a:ext cx="1761604" cy="1065453"/>
      </dsp:txXfrm>
    </dsp:sp>
    <dsp:sp modelId="{4B63B0B4-9A5D-42F7-ADEB-12A4CAF81124}">
      <dsp:nvSpPr>
        <dsp:cNvPr id="0" name=""/>
        <dsp:cNvSpPr/>
      </dsp:nvSpPr>
      <dsp:spPr>
        <a:xfrm>
          <a:off x="3992636" y="1251765"/>
          <a:ext cx="1761604" cy="880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Reconstructing</a:t>
          </a:r>
          <a:endParaRPr lang="zh-TW" altLang="en-US" sz="1600" b="1" kern="1200" dirty="0"/>
        </a:p>
      </dsp:txBody>
      <dsp:txXfrm>
        <a:off x="3992636" y="1251765"/>
        <a:ext cx="1761604" cy="880802"/>
      </dsp:txXfrm>
    </dsp:sp>
    <dsp:sp modelId="{57331B92-1B99-4787-A8CE-A3A047F900D7}">
      <dsp:nvSpPr>
        <dsp:cNvPr id="0" name=""/>
        <dsp:cNvSpPr/>
      </dsp:nvSpPr>
      <dsp:spPr>
        <a:xfrm>
          <a:off x="3992636" y="2502504"/>
          <a:ext cx="1761604" cy="8808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Diagramming Argument</a:t>
          </a:r>
          <a:endParaRPr lang="zh-TW" altLang="en-US" sz="1600" b="1" kern="1200" dirty="0"/>
        </a:p>
      </dsp:txBody>
      <dsp:txXfrm>
        <a:off x="3992636" y="2502504"/>
        <a:ext cx="1761604" cy="880802"/>
      </dsp:txXfrm>
    </dsp:sp>
    <dsp:sp modelId="{DE7EA27F-5053-4BE5-9E3F-097DF729C92E}">
      <dsp:nvSpPr>
        <dsp:cNvPr id="0" name=""/>
        <dsp:cNvSpPr/>
      </dsp:nvSpPr>
      <dsp:spPr>
        <a:xfrm>
          <a:off x="4433037" y="3753243"/>
          <a:ext cx="1761604" cy="8808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Linked Support</a:t>
          </a:r>
          <a:endParaRPr lang="zh-TW" altLang="en-US" sz="1600" b="1" kern="1200" dirty="0"/>
        </a:p>
      </dsp:txBody>
      <dsp:txXfrm>
        <a:off x="4433037" y="3753243"/>
        <a:ext cx="1761604" cy="880802"/>
      </dsp:txXfrm>
    </dsp:sp>
    <dsp:sp modelId="{132477D7-7A2B-42A4-9BA1-28DBECCB09E7}">
      <dsp:nvSpPr>
        <dsp:cNvPr id="0" name=""/>
        <dsp:cNvSpPr/>
      </dsp:nvSpPr>
      <dsp:spPr>
        <a:xfrm>
          <a:off x="4433037" y="5003982"/>
          <a:ext cx="1761604" cy="8808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Independent Support</a:t>
          </a:r>
          <a:endParaRPr lang="zh-TW" altLang="en-US" sz="1600" b="1" kern="1200" dirty="0"/>
        </a:p>
      </dsp:txBody>
      <dsp:txXfrm>
        <a:off x="4433037" y="5003982"/>
        <a:ext cx="1761604" cy="88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4B4F1-5A9A-41B4-87D0-2089D705700E}">
      <dsp:nvSpPr>
        <dsp:cNvPr id="0" name=""/>
        <dsp:cNvSpPr/>
      </dsp:nvSpPr>
      <dsp:spPr>
        <a:xfrm>
          <a:off x="900548" y="425"/>
          <a:ext cx="3085036" cy="13291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IF A then B</a:t>
          </a:r>
          <a:endParaRPr lang="zh-TW" altLang="en-US" sz="3200" kern="1200" dirty="0"/>
        </a:p>
      </dsp:txBody>
      <dsp:txXfrm>
        <a:off x="1352341" y="195079"/>
        <a:ext cx="2181450" cy="939876"/>
      </dsp:txXfrm>
    </dsp:sp>
    <dsp:sp modelId="{A9372C2B-C2EC-4F18-A085-81707C32E1EC}">
      <dsp:nvSpPr>
        <dsp:cNvPr id="0" name=""/>
        <dsp:cNvSpPr/>
      </dsp:nvSpPr>
      <dsp:spPr>
        <a:xfrm>
          <a:off x="4093514" y="279554"/>
          <a:ext cx="770926" cy="77092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200" kern="1200"/>
        </a:p>
      </dsp:txBody>
      <dsp:txXfrm>
        <a:off x="4195700" y="574356"/>
        <a:ext cx="566554" cy="181322"/>
      </dsp:txXfrm>
    </dsp:sp>
    <dsp:sp modelId="{2BD4BF21-F42A-4427-846C-BB456545C947}">
      <dsp:nvSpPr>
        <dsp:cNvPr id="0" name=""/>
        <dsp:cNvSpPr/>
      </dsp:nvSpPr>
      <dsp:spPr>
        <a:xfrm>
          <a:off x="4972370" y="425"/>
          <a:ext cx="1329184" cy="1329184"/>
        </a:xfrm>
        <a:prstGeom prst="ellipse">
          <a:avLst/>
        </a:prstGeom>
        <a:solidFill>
          <a:schemeClr val="accent2">
            <a:hueOff val="689259"/>
            <a:satOff val="12903"/>
            <a:lumOff val="-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</a:t>
          </a:r>
          <a:endParaRPr lang="zh-TW" altLang="en-US" sz="3200" kern="1200" dirty="0"/>
        </a:p>
      </dsp:txBody>
      <dsp:txXfrm>
        <a:off x="5167024" y="195079"/>
        <a:ext cx="939876" cy="939876"/>
      </dsp:txXfrm>
    </dsp:sp>
    <dsp:sp modelId="{C1894EE9-B064-45AA-B3D9-EF864D36DDE8}">
      <dsp:nvSpPr>
        <dsp:cNvPr id="0" name=""/>
        <dsp:cNvSpPr/>
      </dsp:nvSpPr>
      <dsp:spPr>
        <a:xfrm>
          <a:off x="6409484" y="279554"/>
          <a:ext cx="770926" cy="770926"/>
        </a:xfrm>
        <a:prstGeom prst="mathEqual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200" kern="1200"/>
        </a:p>
      </dsp:txBody>
      <dsp:txXfrm>
        <a:off x="6511670" y="438365"/>
        <a:ext cx="566554" cy="453304"/>
      </dsp:txXfrm>
    </dsp:sp>
    <dsp:sp modelId="{1978F13E-396C-4BC6-B6AE-24E2F73F0524}">
      <dsp:nvSpPr>
        <dsp:cNvPr id="0" name=""/>
        <dsp:cNvSpPr/>
      </dsp:nvSpPr>
      <dsp:spPr>
        <a:xfrm>
          <a:off x="7288340" y="425"/>
          <a:ext cx="1329184" cy="1329184"/>
        </a:xfrm>
        <a:prstGeom prst="ellipse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B</a:t>
          </a:r>
          <a:endParaRPr lang="zh-TW" altLang="en-US" sz="3200" kern="1200" dirty="0"/>
        </a:p>
      </dsp:txBody>
      <dsp:txXfrm>
        <a:off x="7482994" y="195079"/>
        <a:ext cx="939876" cy="939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01D0D-392A-4388-998E-D84A1E4CD489}">
      <dsp:nvSpPr>
        <dsp:cNvPr id="0" name=""/>
        <dsp:cNvSpPr/>
      </dsp:nvSpPr>
      <dsp:spPr>
        <a:xfrm>
          <a:off x="2452006" y="2063815"/>
          <a:ext cx="1732314" cy="17323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All big cities in Malaysia have big crime problem</a:t>
          </a:r>
          <a:endParaRPr lang="zh-TW" altLang="en-US" sz="1700" kern="1200" dirty="0"/>
        </a:p>
      </dsp:txBody>
      <dsp:txXfrm>
        <a:off x="2705698" y="2317507"/>
        <a:ext cx="1224930" cy="1224930"/>
      </dsp:txXfrm>
    </dsp:sp>
    <dsp:sp modelId="{97DB0CD1-3CC0-40F7-9EA7-498F7E626A28}">
      <dsp:nvSpPr>
        <dsp:cNvPr id="0" name=""/>
        <dsp:cNvSpPr/>
      </dsp:nvSpPr>
      <dsp:spPr>
        <a:xfrm rot="12900000">
          <a:off x="1337214" y="1761054"/>
          <a:ext cx="1328214" cy="49370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EB685-21E9-4F3E-B38C-545BE012BBB3}">
      <dsp:nvSpPr>
        <dsp:cNvPr id="0" name=""/>
        <dsp:cNvSpPr/>
      </dsp:nvSpPr>
      <dsp:spPr>
        <a:xfrm>
          <a:off x="634467" y="968713"/>
          <a:ext cx="1645699" cy="1316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Johor Bahru</a:t>
          </a:r>
          <a:endParaRPr lang="zh-TW" altLang="en-US" sz="3400" kern="1200" dirty="0"/>
        </a:p>
      </dsp:txBody>
      <dsp:txXfrm>
        <a:off x="673028" y="1007274"/>
        <a:ext cx="1568577" cy="1239437"/>
      </dsp:txXfrm>
    </dsp:sp>
    <dsp:sp modelId="{7340EA02-9FA9-460C-BCF5-4B7D1725AB74}">
      <dsp:nvSpPr>
        <dsp:cNvPr id="0" name=""/>
        <dsp:cNvSpPr/>
      </dsp:nvSpPr>
      <dsp:spPr>
        <a:xfrm rot="16200000">
          <a:off x="2654056" y="1075549"/>
          <a:ext cx="1328214" cy="49370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4927703"/>
            <a:satOff val="-26639"/>
            <a:lumOff val="-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259DE-2A68-4DFE-B46D-D5D703B0BC10}">
      <dsp:nvSpPr>
        <dsp:cNvPr id="0" name=""/>
        <dsp:cNvSpPr/>
      </dsp:nvSpPr>
      <dsp:spPr>
        <a:xfrm>
          <a:off x="2495314" y="17"/>
          <a:ext cx="1645699" cy="1316559"/>
        </a:xfrm>
        <a:prstGeom prst="roundRect">
          <a:avLst>
            <a:gd name="adj" fmla="val 10000"/>
          </a:avLst>
        </a:prstGeom>
        <a:solidFill>
          <a:schemeClr val="accent3">
            <a:hueOff val="4927703"/>
            <a:satOff val="-26639"/>
            <a:lumOff val="-9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Kuala Lumpur</a:t>
          </a:r>
          <a:endParaRPr lang="zh-TW" altLang="en-US" sz="3400" kern="1200" dirty="0"/>
        </a:p>
      </dsp:txBody>
      <dsp:txXfrm>
        <a:off x="2533875" y="38578"/>
        <a:ext cx="1568577" cy="1239437"/>
      </dsp:txXfrm>
    </dsp:sp>
    <dsp:sp modelId="{5294A5E5-2C54-48A7-A903-11487C763D07}">
      <dsp:nvSpPr>
        <dsp:cNvPr id="0" name=""/>
        <dsp:cNvSpPr/>
      </dsp:nvSpPr>
      <dsp:spPr>
        <a:xfrm rot="19500000">
          <a:off x="3970899" y="1761054"/>
          <a:ext cx="1328214" cy="49370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119BD-227A-467B-8B9E-65056D91D8C9}">
      <dsp:nvSpPr>
        <dsp:cNvPr id="0" name=""/>
        <dsp:cNvSpPr/>
      </dsp:nvSpPr>
      <dsp:spPr>
        <a:xfrm>
          <a:off x="4356161" y="968713"/>
          <a:ext cx="1645699" cy="1316559"/>
        </a:xfrm>
        <a:prstGeom prst="roundRect">
          <a:avLst>
            <a:gd name="adj" fmla="val 10000"/>
          </a:avLst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 err="1"/>
            <a:t>Pulau</a:t>
          </a:r>
          <a:r>
            <a:rPr lang="en-US" altLang="zh-TW" sz="3400" kern="1200" dirty="0"/>
            <a:t> Penang</a:t>
          </a:r>
          <a:endParaRPr lang="zh-TW" altLang="en-US" sz="3400" kern="1200" dirty="0"/>
        </a:p>
      </dsp:txBody>
      <dsp:txXfrm>
        <a:off x="4394722" y="1007274"/>
        <a:ext cx="1568577" cy="1239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7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46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94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0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22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85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63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1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8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18BA18E-D0E9-4101-81FC-576CF4CC00E7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272750-1045-48E4-BD4F-0F07A14B0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9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12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21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1109"/>
          </a:xfrm>
        </p:spPr>
        <p:txBody>
          <a:bodyPr>
            <a:normAutofit/>
          </a:bodyPr>
          <a:lstStyle/>
          <a:p>
            <a:r>
              <a:rPr lang="en-US" altLang="zh-TW" b="1" dirty="0"/>
              <a:t>Steps for Diagramming:</a:t>
            </a:r>
          </a:p>
          <a:p>
            <a:pPr>
              <a:buNone/>
            </a:pPr>
            <a:r>
              <a:rPr lang="en-US" altLang="zh-TW" dirty="0"/>
              <a:t>(1) Read through the argument and find out </a:t>
            </a:r>
            <a:r>
              <a:rPr lang="en-US" altLang="zh-TW" b="1" dirty="0"/>
              <a:t>logical indicators</a:t>
            </a:r>
          </a:p>
          <a:p>
            <a:pPr>
              <a:buNone/>
            </a:pPr>
            <a:r>
              <a:rPr lang="en-US" altLang="zh-TW" dirty="0"/>
              <a:t>(2) Omit any logical </a:t>
            </a:r>
            <a:r>
              <a:rPr lang="en-US" altLang="zh-TW" b="1" dirty="0"/>
              <a:t>irrelevant statements</a:t>
            </a:r>
          </a:p>
          <a:p>
            <a:pPr>
              <a:buNone/>
            </a:pPr>
            <a:r>
              <a:rPr lang="en-US" altLang="zh-TW" dirty="0"/>
              <a:t>(3) Find out any </a:t>
            </a:r>
            <a:r>
              <a:rPr lang="en-US" altLang="zh-TW" b="1" dirty="0"/>
              <a:t>missing components</a:t>
            </a:r>
          </a:p>
          <a:p>
            <a:pPr>
              <a:buNone/>
            </a:pPr>
            <a:r>
              <a:rPr lang="en-US" altLang="zh-TW" dirty="0"/>
              <a:t>(4) Determine the </a:t>
            </a:r>
            <a:r>
              <a:rPr lang="en-US" altLang="zh-TW" b="1" dirty="0"/>
              <a:t>main conclusion </a:t>
            </a:r>
            <a:r>
              <a:rPr lang="en-US" altLang="zh-TW" dirty="0"/>
              <a:t>of the argument</a:t>
            </a:r>
          </a:p>
          <a:p>
            <a:pPr>
              <a:buNone/>
            </a:pPr>
            <a:r>
              <a:rPr lang="en-US" altLang="zh-TW" dirty="0"/>
              <a:t>(5) </a:t>
            </a:r>
            <a:r>
              <a:rPr lang="en-US" altLang="zh-TW" b="1" dirty="0"/>
              <a:t>Number</a:t>
            </a:r>
            <a:r>
              <a:rPr lang="en-US" altLang="zh-TW" dirty="0"/>
              <a:t> all statements</a:t>
            </a:r>
          </a:p>
          <a:p>
            <a:pPr>
              <a:buNone/>
            </a:pPr>
            <a:r>
              <a:rPr lang="en-US" altLang="zh-TW" dirty="0"/>
              <a:t>(6) Add “+” for </a:t>
            </a:r>
            <a:r>
              <a:rPr lang="en-US" altLang="zh-TW" b="1" dirty="0"/>
              <a:t>linked supports</a:t>
            </a:r>
            <a:r>
              <a:rPr lang="en-US" altLang="zh-TW" dirty="0"/>
              <a:t>.</a:t>
            </a:r>
          </a:p>
          <a:p>
            <a:pPr>
              <a:buNone/>
            </a:pPr>
            <a:r>
              <a:rPr lang="en-US" altLang="zh-TW" dirty="0"/>
              <a:t>(7) Arrange the numbers with premises placed above and use arrow to mean “therefore”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40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Example 1:</a:t>
            </a:r>
          </a:p>
          <a:p>
            <a:pPr marL="0" indent="0">
              <a:buNone/>
            </a:pPr>
            <a:r>
              <a:rPr lang="en-GB" altLang="zh-TW" dirty="0">
                <a:sym typeface="Wingdings"/>
              </a:rPr>
              <a:t> </a:t>
            </a:r>
            <a:r>
              <a:rPr lang="en-US" altLang="zh-TW" dirty="0"/>
              <a:t>If Amy runs marathons, she’s probably very fit. </a:t>
            </a:r>
            <a:r>
              <a:rPr lang="en-GB" altLang="zh-TW" dirty="0">
                <a:sym typeface="Wingdings"/>
              </a:rPr>
              <a:t> </a:t>
            </a:r>
            <a:r>
              <a:rPr lang="en-US" altLang="zh-TW" dirty="0"/>
              <a:t>Amy does run marathons. </a:t>
            </a:r>
            <a:r>
              <a:rPr lang="en-US" altLang="zh-TW" sz="2000" dirty="0">
                <a:sym typeface="Wingdings" panose="05000000000000000000" pitchFamily="2" charset="2"/>
              </a:rPr>
              <a:t></a:t>
            </a:r>
            <a:r>
              <a:rPr lang="en-US" altLang="zh-TW" dirty="0"/>
              <a:t>She’s also a B student. </a:t>
            </a:r>
            <a:r>
              <a:rPr lang="en-GB" altLang="zh-TW" dirty="0">
                <a:sym typeface="Wingdings"/>
              </a:rPr>
              <a:t> </a:t>
            </a:r>
            <a:r>
              <a:rPr lang="en-US" altLang="zh-TW" dirty="0"/>
              <a:t>So, Amy probably is very fit.</a:t>
            </a:r>
          </a:p>
          <a:p>
            <a:endParaRPr lang="en-GB" altLang="zh-TW" dirty="0"/>
          </a:p>
          <a:p>
            <a:pPr>
              <a:buNone/>
            </a:pPr>
            <a:r>
              <a:rPr lang="en-GB" altLang="zh-TW" dirty="0">
                <a:sym typeface="Wingdings"/>
              </a:rPr>
              <a:t>			</a:t>
            </a:r>
            <a:r>
              <a:rPr lang="en-GB" altLang="zh-TW" sz="2000" u="sng" dirty="0">
                <a:sym typeface="Wingdings"/>
              </a:rPr>
              <a:t>	 +	</a:t>
            </a:r>
          </a:p>
          <a:p>
            <a:pPr>
              <a:buNone/>
            </a:pPr>
            <a:endParaRPr lang="en-GB" altLang="zh-TW" sz="2000" dirty="0">
              <a:sym typeface="Wingdings"/>
            </a:endParaRPr>
          </a:p>
          <a:p>
            <a:pPr>
              <a:buNone/>
            </a:pPr>
            <a:endParaRPr lang="en-GB" altLang="zh-TW" sz="2000" dirty="0">
              <a:sym typeface="Wingdings"/>
            </a:endParaRPr>
          </a:p>
          <a:p>
            <a:pPr>
              <a:buNone/>
            </a:pPr>
            <a:r>
              <a:rPr lang="en-GB" altLang="zh-TW" sz="2000" dirty="0">
                <a:sym typeface="Wingdings"/>
              </a:rPr>
              <a:t>				</a:t>
            </a:r>
            <a:endParaRPr lang="en-GB" altLang="zh-TW" sz="2000" dirty="0"/>
          </a:p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083224" y="43483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Example 2:</a:t>
            </a:r>
          </a:p>
          <a:p>
            <a:pPr marL="0" indent="0">
              <a:buNone/>
            </a:pPr>
            <a:r>
              <a:rPr lang="en-GB" altLang="zh-TW" dirty="0">
                <a:sym typeface="Wingdings"/>
              </a:rPr>
              <a:t> </a:t>
            </a:r>
            <a:r>
              <a:rPr lang="en-US" altLang="zh-TW" dirty="0"/>
              <a:t>The death penalty should be abolished because </a:t>
            </a:r>
            <a:r>
              <a:rPr lang="en-GB" altLang="zh-TW" dirty="0">
                <a:sym typeface="Wingdings"/>
              </a:rPr>
              <a:t> </a:t>
            </a:r>
            <a:r>
              <a:rPr lang="en-US" altLang="zh-TW" dirty="0"/>
              <a:t>it’s racially discriminatory, </a:t>
            </a:r>
            <a:r>
              <a:rPr lang="en-GB" altLang="zh-TW" dirty="0">
                <a:sym typeface="Wingdings"/>
              </a:rPr>
              <a:t> </a:t>
            </a:r>
            <a:r>
              <a:rPr lang="en-US" altLang="zh-TW" dirty="0"/>
              <a:t>there’s no evidence that it’s a more effective deterrent than life imprisonment, and </a:t>
            </a:r>
            <a:r>
              <a:rPr lang="en-GB" altLang="zh-TW" dirty="0">
                <a:sym typeface="Wingdings"/>
              </a:rPr>
              <a:t></a:t>
            </a:r>
            <a:r>
              <a:rPr lang="en-US" altLang="zh-TW" dirty="0"/>
              <a:t>innocent people may be executed by mistake</a:t>
            </a:r>
            <a:endParaRPr lang="zh-TW" altLang="en-US" dirty="0"/>
          </a:p>
          <a:p>
            <a:pPr>
              <a:buNone/>
            </a:pPr>
            <a:r>
              <a:rPr lang="en-GB" altLang="zh-TW" dirty="0">
                <a:sym typeface="Wingdings"/>
              </a:rPr>
              <a:t>		</a:t>
            </a:r>
            <a:r>
              <a:rPr lang="en-GB" altLang="zh-TW" sz="2400" dirty="0">
                <a:sym typeface="Wingdings"/>
              </a:rPr>
              <a:t>		 		</a:t>
            </a:r>
          </a:p>
          <a:p>
            <a:pPr>
              <a:buNone/>
            </a:pPr>
            <a:endParaRPr lang="en-GB" altLang="zh-TW" sz="2400" dirty="0">
              <a:sym typeface="Wingdings"/>
            </a:endParaRPr>
          </a:p>
          <a:p>
            <a:pPr>
              <a:buNone/>
            </a:pPr>
            <a:r>
              <a:rPr lang="en-GB" altLang="zh-TW" sz="2400" dirty="0">
                <a:sym typeface="Wingdings"/>
              </a:rPr>
              <a:t>				 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318845" y="410733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182941" y="410733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326957" y="4107338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778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100" b="1" dirty="0"/>
              <a:t>Example 3:</a:t>
            </a:r>
          </a:p>
          <a:p>
            <a:pPr marL="0" indent="0">
              <a:buNone/>
            </a:pPr>
            <a:r>
              <a:rPr lang="en-US" altLang="zh-TW" sz="2000" dirty="0">
                <a:sym typeface="Wingdings"/>
              </a:rPr>
              <a:t> </a:t>
            </a:r>
            <a:r>
              <a:rPr lang="en-US" altLang="zh-TW" sz="2100" dirty="0"/>
              <a:t>Most Democrats are liberals, and</a:t>
            </a:r>
            <a:r>
              <a:rPr lang="en-US" altLang="zh-TW" sz="2000" dirty="0">
                <a:sym typeface="Wingdings"/>
              </a:rPr>
              <a:t> </a:t>
            </a:r>
            <a:r>
              <a:rPr lang="en-US" altLang="zh-TW" sz="2100" dirty="0"/>
              <a:t> Senator </a:t>
            </a:r>
            <a:r>
              <a:rPr lang="en-US" altLang="zh-TW" sz="2100" dirty="0" err="1"/>
              <a:t>Dumdiddle</a:t>
            </a:r>
            <a:r>
              <a:rPr lang="en-US" altLang="zh-TW" sz="2100" dirty="0"/>
              <a:t> is a Democrat. </a:t>
            </a:r>
            <a:r>
              <a:rPr lang="en-US" altLang="zh-TW" sz="2000" dirty="0">
                <a:sym typeface="Wingdings"/>
              </a:rPr>
              <a:t></a:t>
            </a:r>
            <a:r>
              <a:rPr lang="en-US" altLang="zh-TW" sz="2000" u="sng" dirty="0">
                <a:sym typeface="Wingdings"/>
              </a:rPr>
              <a:t> </a:t>
            </a:r>
            <a:r>
              <a:rPr lang="en-US" altLang="zh-TW" sz="2100" dirty="0"/>
              <a:t>Thus, Senator </a:t>
            </a:r>
            <a:r>
              <a:rPr lang="en-US" altLang="zh-TW" sz="2100" dirty="0" err="1"/>
              <a:t>Dumdiddle</a:t>
            </a:r>
            <a:r>
              <a:rPr lang="en-US" altLang="zh-TW" sz="2100" dirty="0"/>
              <a:t> is probably a liberal. </a:t>
            </a:r>
            <a:r>
              <a:rPr lang="en-US" altLang="zh-TW" sz="2000" dirty="0">
                <a:sym typeface="Wingdings"/>
              </a:rPr>
              <a:t> </a:t>
            </a:r>
            <a:r>
              <a:rPr lang="en-US" altLang="zh-TW" sz="2100" dirty="0"/>
              <a:t>Therefore, Senator </a:t>
            </a:r>
            <a:r>
              <a:rPr lang="en-US" altLang="zh-TW" sz="2100" dirty="0" err="1"/>
              <a:t>Dumdiddle</a:t>
            </a:r>
            <a:r>
              <a:rPr lang="en-US" altLang="zh-TW" sz="2100" dirty="0"/>
              <a:t> probably supports affirmative action in higher education, because </a:t>
            </a:r>
            <a:r>
              <a:rPr lang="en-US" altLang="zh-TW" sz="2000" dirty="0">
                <a:sym typeface="Wingdings"/>
              </a:rPr>
              <a:t> </a:t>
            </a:r>
            <a:r>
              <a:rPr lang="en-US" altLang="zh-TW" sz="2100" dirty="0"/>
              <a:t>most liberals support affirmative action in higher education.</a:t>
            </a:r>
          </a:p>
          <a:p>
            <a:pPr>
              <a:buNone/>
            </a:pPr>
            <a:r>
              <a:rPr lang="en-US" altLang="zh-TW" dirty="0">
                <a:sym typeface="Wingdings"/>
              </a:rPr>
              <a:t>	</a:t>
            </a:r>
            <a:r>
              <a:rPr lang="en-US" altLang="zh-TW" sz="2400" dirty="0">
                <a:sym typeface="Wingdings"/>
              </a:rPr>
              <a:t>	</a:t>
            </a:r>
            <a:r>
              <a:rPr lang="en-US" altLang="zh-TW" sz="2400" u="sng" dirty="0">
                <a:sym typeface="Wingdings"/>
              </a:rPr>
              <a:t>	 +	</a:t>
            </a:r>
          </a:p>
          <a:p>
            <a:pPr>
              <a:buNone/>
            </a:pPr>
            <a:endParaRPr lang="en-US" altLang="zh-TW" sz="2400" dirty="0">
              <a:sym typeface="Wingdings"/>
            </a:endParaRPr>
          </a:p>
          <a:p>
            <a:pPr>
              <a:buNone/>
            </a:pPr>
            <a:r>
              <a:rPr lang="en-US" altLang="zh-TW" sz="2400" dirty="0">
                <a:sym typeface="Wingdings"/>
              </a:rPr>
              <a:t>			</a:t>
            </a:r>
            <a:r>
              <a:rPr lang="en-US" altLang="zh-TW" sz="2400" u="sng" dirty="0">
                <a:sym typeface="Wingdings"/>
              </a:rPr>
              <a:t>	 +	</a:t>
            </a:r>
          </a:p>
          <a:p>
            <a:pPr>
              <a:buNone/>
            </a:pPr>
            <a:endParaRPr lang="en-US" altLang="zh-TW" sz="2400" dirty="0">
              <a:sym typeface="Wingdings"/>
            </a:endParaRPr>
          </a:p>
          <a:p>
            <a:pPr>
              <a:buNone/>
            </a:pPr>
            <a:r>
              <a:rPr lang="en-US" altLang="zh-TW" sz="2400" dirty="0">
                <a:sym typeface="Wingdings"/>
              </a:rPr>
              <a:t>				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80121" y="452571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124788" y="535663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2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1C5CB-D6A5-47CF-A500-F93CFBE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FC0FD-47CE-43EA-9FA6-2EA0DFFF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Example 4: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We are talking about the past history. We can see something only after it has happened. Future events, however, have not yet happened. So, seeing a future event seems to imply both that it has and has not happened, and that’s logically impossible.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What are the logical indicator?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Is there any logical irrelevant or omitted components?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What is the main conclusion?</a:t>
            </a:r>
          </a:p>
        </p:txBody>
      </p:sp>
    </p:spTree>
    <p:extLst>
      <p:ext uri="{BB962C8B-B14F-4D97-AF65-F5344CB8AC3E}">
        <p14:creationId xmlns:p14="http://schemas.microsoft.com/office/powerpoint/2010/main" val="422713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08A19-90F4-4582-9B85-D9DE14B2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6AA78-52F6-478A-8EEE-CC0EB1692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99" y="2057399"/>
            <a:ext cx="5410201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dirty="0"/>
              <a:t>(1) We can see something only after it has happened.</a:t>
            </a:r>
          </a:p>
          <a:p>
            <a:pPr marL="45720" indent="0">
              <a:buNone/>
            </a:pPr>
            <a:r>
              <a:rPr lang="en-US" altLang="zh-TW" dirty="0"/>
              <a:t>(2) Future events, however, have not yet happened.</a:t>
            </a:r>
          </a:p>
          <a:p>
            <a:pPr marL="45720" indent="0">
              <a:buNone/>
            </a:pPr>
            <a:r>
              <a:rPr lang="en-US" altLang="zh-TW" dirty="0"/>
              <a:t>(3) So, seeing a future event seems to imply both that it has and has not happened</a:t>
            </a: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(4) It is logically impossible that an event to have happened and not to have happened.</a:t>
            </a: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(5) Therefore, it is logically impossible to see the future event.</a:t>
            </a: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E6EFC5-B7A9-40EE-AC86-A3429D64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729344"/>
            <a:ext cx="4012092" cy="33514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000" u="sng" dirty="0">
                <a:sym typeface="Wingdings"/>
              </a:rPr>
              <a:t>	 +	</a:t>
            </a:r>
          </a:p>
          <a:p>
            <a:pPr>
              <a:buNone/>
            </a:pPr>
            <a:endParaRPr lang="en-US" altLang="zh-TW" sz="2000" dirty="0">
              <a:sym typeface="Wingdings"/>
            </a:endParaRPr>
          </a:p>
          <a:p>
            <a:pPr>
              <a:buNone/>
            </a:pPr>
            <a:r>
              <a:rPr lang="en-US" altLang="zh-TW" sz="2000" dirty="0">
                <a:sym typeface="Wingdings"/>
              </a:rPr>
              <a:t>		</a:t>
            </a:r>
            <a:r>
              <a:rPr lang="en-US" altLang="zh-TW" sz="2000" u="sng" dirty="0">
                <a:sym typeface="Wingdings"/>
              </a:rPr>
              <a:t>	 +	 </a:t>
            </a:r>
          </a:p>
          <a:p>
            <a:pPr>
              <a:buNone/>
            </a:pPr>
            <a:endParaRPr lang="en-US" altLang="zh-TW" sz="2000" dirty="0">
              <a:sym typeface="Wingdings"/>
            </a:endParaRPr>
          </a:p>
          <a:p>
            <a:pPr>
              <a:buNone/>
            </a:pPr>
            <a:r>
              <a:rPr lang="en-US" altLang="zh-TW" sz="2000" dirty="0">
                <a:sym typeface="Wingdings"/>
              </a:rPr>
              <a:t>			</a:t>
            </a:r>
            <a:endParaRPr lang="zh-TW" altLang="en-US" sz="20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93C0BFC-8867-434E-BDDA-F2941C5DE0CE}"/>
              </a:ext>
            </a:extLst>
          </p:cNvPr>
          <p:cNvCxnSpPr/>
          <p:nvPr/>
        </p:nvCxnSpPr>
        <p:spPr>
          <a:xfrm>
            <a:off x="8112339" y="314026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5C3446E-5E54-4C79-8934-D0CEF09BE696}"/>
              </a:ext>
            </a:extLst>
          </p:cNvPr>
          <p:cNvCxnSpPr/>
          <p:nvPr/>
        </p:nvCxnSpPr>
        <p:spPr>
          <a:xfrm>
            <a:off x="9040595" y="40408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b="1" dirty="0"/>
              <a:t>Diagram the following arguments:</a:t>
            </a:r>
          </a:p>
          <a:p>
            <a:r>
              <a:rPr lang="en-US" altLang="zh-TW" dirty="0"/>
              <a:t>It’s foolish to smoke cigarettes. Smoking is expensive, unhealthy, and obnoxious to many nonsmokers. I wouldn’t date anyone who smokes cigarettes.</a:t>
            </a:r>
          </a:p>
          <a:p>
            <a:r>
              <a:rPr lang="en-US" altLang="zh-TW" dirty="0"/>
              <a:t>➀ Wealth is not sought except for the sake of something else, because ➁ of itself it brings us no good, but only when we use it, whether for the support of the body or some similar purpose. Now ➂ the highest good is sought for its own sake, and not for another’s sake. Therefore ➃ wealth is not man’s highest good.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35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Quiz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b="1" dirty="0"/>
              <a:t>Diagram the following arguments:</a:t>
            </a:r>
          </a:p>
          <a:p>
            <a:pPr marL="45720" indent="0">
              <a:buNone/>
            </a:pPr>
            <a:r>
              <a:rPr lang="en-US" altLang="zh-TW" dirty="0"/>
              <a:t>➀ It’s foolish to smoke cigarettes.</a:t>
            </a:r>
          </a:p>
          <a:p>
            <a:pPr marL="45720" indent="0">
              <a:buNone/>
            </a:pPr>
            <a:r>
              <a:rPr lang="en-US" altLang="zh-TW" dirty="0"/>
              <a:t>➁ Smoking is expensive, unhealthy, and obnoxious to many nonsmokers. </a:t>
            </a:r>
          </a:p>
          <a:p>
            <a:pPr marL="45720" indent="0">
              <a:buNone/>
            </a:pPr>
            <a:r>
              <a:rPr lang="en-US" altLang="zh-TW" dirty="0"/>
              <a:t>➂ I wouldn’t date anyone who smokes cigarettes.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➀              ➁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          ➂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E6E9EA5-D806-42AF-842A-C4006EF7AC54}"/>
              </a:ext>
            </a:extLst>
          </p:cNvPr>
          <p:cNvCxnSpPr/>
          <p:nvPr/>
        </p:nvCxnSpPr>
        <p:spPr>
          <a:xfrm>
            <a:off x="1427018" y="4892041"/>
            <a:ext cx="387927" cy="483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FEE6C-A43D-420F-9527-7912E2AA6B18}"/>
              </a:ext>
            </a:extLst>
          </p:cNvPr>
          <p:cNvCxnSpPr>
            <a:cxnSpLocks/>
          </p:cNvCxnSpPr>
          <p:nvPr/>
        </p:nvCxnSpPr>
        <p:spPr>
          <a:xfrm flipH="1">
            <a:off x="2098963" y="4892041"/>
            <a:ext cx="284018" cy="483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122219"/>
            <a:ext cx="9872871" cy="497378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dirty="0"/>
              <a:t>➀ Wealth is not sought except for the sake of something else.</a:t>
            </a:r>
          </a:p>
          <a:p>
            <a:pPr marL="45720" indent="0">
              <a:buNone/>
            </a:pPr>
            <a:r>
              <a:rPr lang="en-US" altLang="zh-TW" dirty="0"/>
              <a:t>➁ Wealth itself brings us no good, but only when we use it, whether for the support of the body or some similar purpose. </a:t>
            </a:r>
          </a:p>
          <a:p>
            <a:pPr marL="45720" indent="0">
              <a:buNone/>
            </a:pPr>
            <a:r>
              <a:rPr lang="en-US" altLang="zh-TW" dirty="0"/>
              <a:t>➂ The highest good is sought for its own sake, and not for another’s sake.</a:t>
            </a:r>
          </a:p>
          <a:p>
            <a:pPr marL="45720" indent="0">
              <a:buNone/>
            </a:pPr>
            <a:r>
              <a:rPr lang="en-US" altLang="zh-TW" dirty="0"/>
              <a:t>➃Therefore, wealth is not man’s highest good.</a:t>
            </a:r>
          </a:p>
          <a:p>
            <a:pPr marL="45720" indent="0">
              <a:buNone/>
            </a:pPr>
            <a:r>
              <a:rPr lang="en-US" altLang="zh-TW" dirty="0"/>
              <a:t>           ➁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           </a:t>
            </a:r>
            <a:r>
              <a:rPr lang="en-US" altLang="zh-TW" u="sng" dirty="0"/>
              <a:t>➀       +        ➂</a:t>
            </a:r>
          </a:p>
          <a:p>
            <a:pPr marL="45720" indent="0">
              <a:buNone/>
            </a:pPr>
            <a:r>
              <a:rPr lang="en-US" altLang="zh-TW" dirty="0"/>
              <a:t>          </a:t>
            </a:r>
          </a:p>
          <a:p>
            <a:pPr marL="45720" indent="0">
              <a:buNone/>
            </a:pPr>
            <a:r>
              <a:rPr lang="en-US" altLang="zh-TW" dirty="0"/>
              <a:t>                      ➃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34B7486-4E5A-42D6-A600-BF237054351D}"/>
              </a:ext>
            </a:extLst>
          </p:cNvPr>
          <p:cNvCxnSpPr>
            <a:cxnSpLocks/>
          </p:cNvCxnSpPr>
          <p:nvPr/>
        </p:nvCxnSpPr>
        <p:spPr>
          <a:xfrm>
            <a:off x="2022763" y="3713018"/>
            <a:ext cx="0" cy="540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EB39B5E-63C1-4C1D-BC07-B87F6B6E2071}"/>
              </a:ext>
            </a:extLst>
          </p:cNvPr>
          <p:cNvCxnSpPr>
            <a:cxnSpLocks/>
          </p:cNvCxnSpPr>
          <p:nvPr/>
        </p:nvCxnSpPr>
        <p:spPr>
          <a:xfrm>
            <a:off x="2632363" y="4682836"/>
            <a:ext cx="0" cy="540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8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23955"/>
              </p:ext>
            </p:extLst>
          </p:nvPr>
        </p:nvGraphicFramePr>
        <p:xfrm>
          <a:off x="2783632" y="296652"/>
          <a:ext cx="7615336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 bwMode="gray">
          <a:xfrm>
            <a:off x="1559496" y="908720"/>
            <a:ext cx="1224136" cy="5472608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What Will We Do?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6143631" y="2341419"/>
            <a:ext cx="3449782" cy="44110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4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Lecture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altLang="zh-TW" dirty="0"/>
              <a:t>Simple Argument is an arguments that have only a single conclusion. Complex Argument is an argument that contain at least one sub-conclusion.  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There are several possible hidden components in the argument: </a:t>
            </a:r>
            <a:r>
              <a:rPr lang="en-US" altLang="zh-TW" b="1" dirty="0"/>
              <a:t>hidden premises, hidden conclusion, assumption and implication</a:t>
            </a:r>
            <a:r>
              <a:rPr lang="en-US" altLang="zh-TW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An argument is said to have a </a:t>
            </a:r>
            <a:r>
              <a:rPr lang="en-US" altLang="zh-TW" b="1" dirty="0"/>
              <a:t>hidden conclusion </a:t>
            </a:r>
            <a:r>
              <a:rPr lang="en-US" altLang="zh-TW" dirty="0"/>
              <a:t>when its premises propose a conclusion that is left unstated. </a:t>
            </a:r>
            <a:endParaRPr lang="zh-TW" altLang="en-US" dirty="0"/>
          </a:p>
          <a:p>
            <a:pPr>
              <a:buFont typeface="+mj-lt"/>
              <a:buAutoNum type="arabicPeriod"/>
            </a:pPr>
            <a:r>
              <a:rPr lang="en-US" altLang="zh-TW" b="1" dirty="0"/>
              <a:t>Hidden premises </a:t>
            </a:r>
            <a:r>
              <a:rPr lang="en-US" altLang="zh-TW" dirty="0"/>
              <a:t>are unstated claims, without which there is no way to move from the explicit premises to the conclusion.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An </a:t>
            </a:r>
            <a:r>
              <a:rPr lang="en-US" altLang="zh-TW" b="1" dirty="0"/>
              <a:t>assumption</a:t>
            </a:r>
            <a:r>
              <a:rPr lang="en-US" altLang="zh-TW" dirty="0"/>
              <a:t> is something we take for granted or presuppose. It is a claim, which, if you knew it, would be a significant factor influencing your decision to accept that argument.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An </a:t>
            </a:r>
            <a:r>
              <a:rPr lang="en-US" altLang="zh-TW" b="1" dirty="0"/>
              <a:t>implication</a:t>
            </a:r>
            <a:r>
              <a:rPr lang="en-US" altLang="zh-TW" dirty="0"/>
              <a:t> is an way a conclusion might affect (entangle) other areas outside the argument. It is often a practical upshot, or outcome, of a conclusion.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9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Analyzing arguments: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400" dirty="0"/>
              <a:t>To break the argument down into its various parts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400" dirty="0"/>
              <a:t>To see clearly what conclusion is being defended</a:t>
            </a:r>
            <a:r>
              <a:rPr lang="zh-TW" altLang="en-US" sz="2400" dirty="0"/>
              <a:t> </a:t>
            </a:r>
            <a:r>
              <a:rPr lang="en-US" altLang="zh-TW" sz="2400" dirty="0"/>
              <a:t>and on what grounds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400" dirty="0"/>
              <a:t>To unveil the hidden components in the argument.</a:t>
            </a:r>
          </a:p>
          <a:p>
            <a:endParaRPr lang="en-US" altLang="zh-TW" sz="2400" dirty="0"/>
          </a:p>
          <a:p>
            <a:r>
              <a:rPr lang="en-US" altLang="zh-TW" sz="2400" dirty="0"/>
              <a:t>Diagramming arguments: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400" dirty="0"/>
              <a:t>Analyze the arguments of longer and complex arguments.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400" dirty="0"/>
              <a:t>Disclose the logical structure of arguments.</a:t>
            </a:r>
          </a:p>
        </p:txBody>
      </p:sp>
    </p:spTree>
    <p:extLst>
      <p:ext uri="{BB962C8B-B14F-4D97-AF65-F5344CB8AC3E}">
        <p14:creationId xmlns:p14="http://schemas.microsoft.com/office/powerpoint/2010/main" val="218186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Linked Support </a:t>
            </a:r>
          </a:p>
          <a:p>
            <a:pPr lvl="1"/>
            <a:r>
              <a:rPr lang="en-US" altLang="zh-TW" dirty="0"/>
              <a:t>One premise works conjointly with another premise.</a:t>
            </a:r>
          </a:p>
          <a:p>
            <a:pPr lvl="1"/>
            <a:r>
              <a:rPr lang="en-US" altLang="zh-TW" dirty="0"/>
              <a:t>Would invalid or weaken by removal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b="1" dirty="0"/>
              <a:t>Independent Support</a:t>
            </a:r>
          </a:p>
          <a:p>
            <a:pPr lvl="1"/>
            <a:r>
              <a:rPr lang="en-US" altLang="zh-TW" dirty="0"/>
              <a:t>Providing a separate, freestanding reason</a:t>
            </a:r>
          </a:p>
          <a:p>
            <a:pPr lvl="1"/>
            <a:r>
              <a:rPr lang="en-US" altLang="zh-TW" dirty="0"/>
              <a:t>Would not invalid or weaken by removal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630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Linked Support:</a:t>
            </a:r>
          </a:p>
          <a:p>
            <a:pPr marL="0" indent="0">
              <a:buNone/>
            </a:pPr>
            <a:r>
              <a:rPr lang="en-US" altLang="zh-TW" dirty="0"/>
              <a:t>P1: If tourism tax has been charged, then the government revenue would increase.</a:t>
            </a:r>
          </a:p>
          <a:p>
            <a:pPr marL="0" indent="0">
              <a:buNone/>
            </a:pPr>
            <a:r>
              <a:rPr lang="en-US" altLang="zh-TW" dirty="0"/>
              <a:t>P2: Tourism tax has been charged.</a:t>
            </a:r>
          </a:p>
          <a:p>
            <a:pPr marL="0" indent="0">
              <a:buNone/>
            </a:pPr>
            <a:r>
              <a:rPr lang="en-US" altLang="zh-TW" dirty="0"/>
              <a:t>C: Therefore, the government revenue would increase.</a:t>
            </a:r>
          </a:p>
          <a:p>
            <a:endParaRPr lang="en-US" altLang="zh-TW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27325737"/>
              </p:ext>
            </p:extLst>
          </p:nvPr>
        </p:nvGraphicFramePr>
        <p:xfrm>
          <a:off x="1343891" y="4849091"/>
          <a:ext cx="9518073" cy="1330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乘號 4"/>
          <p:cNvSpPr/>
          <p:nvPr/>
        </p:nvSpPr>
        <p:spPr>
          <a:xfrm>
            <a:off x="5860472" y="4239491"/>
            <a:ext cx="2202873" cy="2549236"/>
          </a:xfrm>
          <a:prstGeom prst="mathMultiply">
            <a:avLst>
              <a:gd name="adj1" fmla="val 103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748988" y="4406113"/>
            <a:ext cx="117532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3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TW" altLang="en-US" sz="13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3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1" y="2057400"/>
            <a:ext cx="4856018" cy="40386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Independent Support:</a:t>
            </a:r>
          </a:p>
          <a:p>
            <a:pPr marL="0" indent="0">
              <a:buNone/>
            </a:pPr>
            <a:r>
              <a:rPr lang="en-US" altLang="zh-TW" dirty="0"/>
              <a:t>P1: Kuala Lumpur is a big city and has big crime problem.</a:t>
            </a:r>
          </a:p>
          <a:p>
            <a:pPr marL="0" indent="0">
              <a:buNone/>
            </a:pPr>
            <a:r>
              <a:rPr lang="en-US" altLang="zh-TW" dirty="0"/>
              <a:t>P2: Johor Bahru is a big city and has big crime problem.</a:t>
            </a:r>
          </a:p>
          <a:p>
            <a:pPr marL="0" indent="0">
              <a:buNone/>
            </a:pPr>
            <a:r>
              <a:rPr lang="en-US" altLang="zh-TW" dirty="0"/>
              <a:t>P3: </a:t>
            </a:r>
            <a:r>
              <a:rPr lang="en-US" altLang="zh-TW" dirty="0" err="1"/>
              <a:t>Pulau</a:t>
            </a:r>
            <a:r>
              <a:rPr lang="en-US" altLang="zh-TW" dirty="0"/>
              <a:t> Penang is a big city and has big crime problem.</a:t>
            </a:r>
          </a:p>
          <a:p>
            <a:pPr marL="0" indent="0">
              <a:buNone/>
            </a:pPr>
            <a:r>
              <a:rPr lang="en-US" altLang="zh-TW" dirty="0"/>
              <a:t>C: Therefore, all big cities in Malaysia have big crime problem. 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396125686"/>
              </p:ext>
            </p:extLst>
          </p:nvPr>
        </p:nvGraphicFramePr>
        <p:xfrm>
          <a:off x="5347855" y="2396834"/>
          <a:ext cx="6636328" cy="379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乘號 4"/>
          <p:cNvSpPr/>
          <p:nvPr/>
        </p:nvSpPr>
        <p:spPr>
          <a:xfrm>
            <a:off x="5763490" y="2784764"/>
            <a:ext cx="2202873" cy="2549236"/>
          </a:xfrm>
          <a:prstGeom prst="mathMultiply">
            <a:avLst>
              <a:gd name="adj1" fmla="val 103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9393381" y="2784764"/>
            <a:ext cx="2202873" cy="2549236"/>
          </a:xfrm>
          <a:prstGeom prst="mathMultiply">
            <a:avLst>
              <a:gd name="adj1" fmla="val 103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Complex Linked Argument:</a:t>
            </a:r>
          </a:p>
          <a:p>
            <a:pPr marL="0" indent="0">
              <a:buNone/>
            </a:pPr>
            <a:r>
              <a:rPr lang="en-US" altLang="zh-TW" dirty="0"/>
              <a:t>P1: If it is heavy rains for three days, then the reservoir will full.</a:t>
            </a:r>
          </a:p>
          <a:p>
            <a:pPr marL="0" indent="0">
              <a:buNone/>
            </a:pPr>
            <a:r>
              <a:rPr lang="en-US" altLang="zh-TW" u="sng" dirty="0"/>
              <a:t>P2: if the reservoir is full, then the village will be flooded.</a:t>
            </a:r>
          </a:p>
          <a:p>
            <a:pPr marL="0" indent="0">
              <a:buNone/>
            </a:pPr>
            <a:r>
              <a:rPr lang="en-US" altLang="zh-TW" dirty="0"/>
              <a:t>C1: If it is heavy rains for three days, then the village will be flooded.</a:t>
            </a:r>
          </a:p>
          <a:p>
            <a:pPr marL="0" indent="0">
              <a:buNone/>
            </a:pPr>
            <a:r>
              <a:rPr lang="en-US" altLang="zh-TW" u="sng" dirty="0"/>
              <a:t>P3: If the village will be flooded, then the school will cancel the class.</a:t>
            </a:r>
          </a:p>
          <a:p>
            <a:pPr marL="0" indent="0">
              <a:buNone/>
            </a:pPr>
            <a:r>
              <a:rPr lang="en-US" altLang="zh-TW" dirty="0"/>
              <a:t>C2: If it is heavy rains for three days, then the school will cancel the class.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05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Diagramming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309" y="1965960"/>
            <a:ext cx="11405381" cy="4287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Complex Independent Argument:</a:t>
            </a:r>
          </a:p>
          <a:p>
            <a:pPr marL="0" indent="0">
              <a:buNone/>
            </a:pPr>
            <a:r>
              <a:rPr lang="en-US" altLang="zh-TW" dirty="0"/>
              <a:t>P1.: During a trip people often need to collect packages or toddlers.</a:t>
            </a:r>
          </a:p>
          <a:p>
            <a:pPr marL="0" indent="0">
              <a:buNone/>
            </a:pPr>
            <a:r>
              <a:rPr lang="en-US" altLang="zh-TW" u="sng" dirty="0"/>
              <a:t>P2: It is not private (a kind of emotional inconvenience)</a:t>
            </a:r>
          </a:p>
          <a:p>
            <a:pPr marL="0" indent="0">
              <a:buNone/>
            </a:pPr>
            <a:r>
              <a:rPr lang="en-US" altLang="zh-TW" dirty="0"/>
              <a:t>C1: Public transportation is inconvenient</a:t>
            </a:r>
            <a:endParaRPr lang="en-MY" altLang="zh-TW" dirty="0"/>
          </a:p>
          <a:p>
            <a:pPr marL="0" indent="0">
              <a:buNone/>
            </a:pPr>
            <a:r>
              <a:rPr lang="en-US" altLang="zh-TW" dirty="0"/>
              <a:t>P3: People’s home and work are spread thinly for the hub-and-spoke system necessary for a public transportation system.</a:t>
            </a:r>
          </a:p>
          <a:p>
            <a:pPr marL="0" indent="0">
              <a:buNone/>
            </a:pPr>
            <a:r>
              <a:rPr lang="en-US" altLang="zh-TW" u="sng" dirty="0"/>
              <a:t>P4: The car is always more accessible, and so perceived as more useful than public transportation.</a:t>
            </a:r>
            <a:endParaRPr lang="en-MY" altLang="zh-TW" u="sng" dirty="0"/>
          </a:p>
          <a:p>
            <a:pPr marL="0" indent="0">
              <a:buNone/>
            </a:pPr>
            <a:r>
              <a:rPr lang="en-US" altLang="zh-TW" dirty="0"/>
              <a:t>C2: Public transportation is often useless. </a:t>
            </a:r>
          </a:p>
          <a:p>
            <a:pPr marL="0" indent="0">
              <a:buNone/>
            </a:pPr>
            <a:r>
              <a:rPr lang="en-US" altLang="zh-TW" b="1" dirty="0"/>
              <a:t>C: Malaysians are less likely than ever to use public transportation. </a:t>
            </a:r>
            <a:endParaRPr lang="en-MY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277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60C4C3CB86BD740BAFB51B8E9F1E688" ma:contentTypeVersion="2" ma:contentTypeDescription="新建文档。" ma:contentTypeScope="" ma:versionID="76d91d535842a66d5d5bd67a474924b7">
  <xsd:schema xmlns:xsd="http://www.w3.org/2001/XMLSchema" xmlns:xs="http://www.w3.org/2001/XMLSchema" xmlns:p="http://schemas.microsoft.com/office/2006/metadata/properties" xmlns:ns2="182deeb9-3ae7-4e4a-ba9b-7f9e5ca651a7" targetNamespace="http://schemas.microsoft.com/office/2006/metadata/properties" ma:root="true" ma:fieldsID="dc2db27548684ab9f00841d59d163bc5" ns2:_="">
    <xsd:import namespace="182deeb9-3ae7-4e4a-ba9b-7f9e5ca6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deeb9-3ae7-4e4a-ba9b-7f9e5ca65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BBD7E6-ADD0-49F3-9747-8E3725154377}"/>
</file>

<file path=customXml/itemProps2.xml><?xml version="1.0" encoding="utf-8"?>
<ds:datastoreItem xmlns:ds="http://schemas.openxmlformats.org/officeDocument/2006/customXml" ds:itemID="{3B87FCE8-A9B8-4650-8202-4D280493C612}"/>
</file>

<file path=customXml/itemProps3.xml><?xml version="1.0" encoding="utf-8"?>
<ds:datastoreItem xmlns:ds="http://schemas.openxmlformats.org/officeDocument/2006/customXml" ds:itemID="{04D47BDA-0C3F-4320-B06B-02AC9B8FAF74}"/>
</file>

<file path=docProps/app.xml><?xml version="1.0" encoding="utf-8"?>
<Properties xmlns="http://schemas.openxmlformats.org/officeDocument/2006/extended-properties" xmlns:vt="http://schemas.openxmlformats.org/officeDocument/2006/docPropsVTypes">
  <Template>基準</Template>
  <TotalTime>2626</TotalTime>
  <Words>1243</Words>
  <Application>Microsoft Office PowerPoint</Application>
  <PresentationFormat>寬螢幕</PresentationFormat>
  <Paragraphs>142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Corbel</vt:lpstr>
      <vt:lpstr>基礎</vt:lpstr>
      <vt:lpstr>Lecture 12</vt:lpstr>
      <vt:lpstr>PowerPoint 簡報</vt:lpstr>
      <vt:lpstr>Last Lecture</vt:lpstr>
      <vt:lpstr>Diagramming Arguments</vt:lpstr>
      <vt:lpstr>Diagramming Arguments</vt:lpstr>
      <vt:lpstr>Diagramming Arguments</vt:lpstr>
      <vt:lpstr>Diagramming Arguments</vt:lpstr>
      <vt:lpstr>Diagramming Argument</vt:lpstr>
      <vt:lpstr>Diagramming Arguments</vt:lpstr>
      <vt:lpstr>Diagramming Arguments</vt:lpstr>
      <vt:lpstr>Diagramming Arguments</vt:lpstr>
      <vt:lpstr>Diagramming Arguments</vt:lpstr>
      <vt:lpstr>Diagramming Arguments</vt:lpstr>
      <vt:lpstr>Diagramming Arguments</vt:lpstr>
      <vt:lpstr>Diagramming Arguments</vt:lpstr>
      <vt:lpstr>Practice</vt:lpstr>
      <vt:lpstr>Quiz 8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 Ming Zheng</dc:creator>
  <cp:lastModifiedBy>Lenovo</cp:lastModifiedBy>
  <cp:revision>70</cp:revision>
  <dcterms:created xsi:type="dcterms:W3CDTF">2017-06-21T16:38:14Z</dcterms:created>
  <dcterms:modified xsi:type="dcterms:W3CDTF">2021-01-03T06:51:53Z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0x010100F60C4C3CB86BD740BAFB51B8E9F1E688</vt:lpwstr>
  </property>
</Properties>
</file>