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diagrams/data3.xml" ContentType="application/vnd.openxmlformats-officedocument.drawingml.diagramData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quickStyle3.xml" ContentType="application/vnd.openxmlformats-officedocument.drawingml.diagram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83" r:id="rId3"/>
    <p:sldId id="309" r:id="rId4"/>
    <p:sldId id="257" r:id="rId5"/>
    <p:sldId id="259" r:id="rId6"/>
    <p:sldId id="298" r:id="rId7"/>
    <p:sldId id="296" r:id="rId8"/>
    <p:sldId id="289" r:id="rId9"/>
    <p:sldId id="295" r:id="rId10"/>
    <p:sldId id="286" r:id="rId11"/>
    <p:sldId id="297" r:id="rId12"/>
    <p:sldId id="302" r:id="rId13"/>
    <p:sldId id="303" r:id="rId14"/>
    <p:sldId id="305" r:id="rId15"/>
    <p:sldId id="306" r:id="rId16"/>
    <p:sldId id="276" r:id="rId17"/>
    <p:sldId id="278" r:id="rId18"/>
    <p:sldId id="311" r:id="rId19"/>
    <p:sldId id="310" r:id="rId20"/>
    <p:sldId id="312" r:id="rId21"/>
    <p:sldId id="313" r:id="rId22"/>
    <p:sldId id="282" r:id="rId23"/>
    <p:sldId id="308" r:id="rId24"/>
    <p:sldId id="272" r:id="rId25"/>
    <p:sldId id="273" r:id="rId26"/>
    <p:sldId id="264" r:id="rId27"/>
    <p:sldId id="265" r:id="rId28"/>
    <p:sldId id="266" r:id="rId29"/>
    <p:sldId id="31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636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C4F8B0-39D8-4749-A9E7-9BEE447C4C88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F8A95B31-41E1-450F-A0B1-5F9F2D1AD529}">
      <dgm:prSet phldrT="[文字]" custT="1"/>
      <dgm:spPr/>
      <dgm:t>
        <a:bodyPr/>
        <a:lstStyle/>
        <a:p>
          <a:r>
            <a:rPr lang="en-US" altLang="zh-TW" sz="2000" dirty="0"/>
            <a:t>Criticism</a:t>
          </a:r>
          <a:endParaRPr lang="zh-TW" altLang="en-US" sz="2000" dirty="0"/>
        </a:p>
      </dgm:t>
    </dgm:pt>
    <dgm:pt modelId="{B8B9E2ED-04C6-4906-9DFB-4F05785E04BF}" type="parTrans" cxnId="{1B9E72B0-7648-41C0-91BF-5D4ADBB07B6C}">
      <dgm:prSet/>
      <dgm:spPr/>
      <dgm:t>
        <a:bodyPr/>
        <a:lstStyle/>
        <a:p>
          <a:endParaRPr lang="zh-TW" altLang="en-US" sz="2000"/>
        </a:p>
      </dgm:t>
    </dgm:pt>
    <dgm:pt modelId="{248CEB18-5BB1-4AFA-8373-23276C164518}" type="sibTrans" cxnId="{1B9E72B0-7648-41C0-91BF-5D4ADBB07B6C}">
      <dgm:prSet/>
      <dgm:spPr/>
      <dgm:t>
        <a:bodyPr/>
        <a:lstStyle/>
        <a:p>
          <a:endParaRPr lang="zh-TW" altLang="en-US" sz="2000"/>
        </a:p>
      </dgm:t>
    </dgm:pt>
    <dgm:pt modelId="{EB11BBC0-F094-4D77-85B4-CFCF0B03E684}">
      <dgm:prSet custT="1"/>
      <dgm:spPr/>
      <dgm:t>
        <a:bodyPr/>
        <a:lstStyle/>
        <a:p>
          <a:r>
            <a:rPr lang="en-US" altLang="zh-TW" sz="2000" dirty="0"/>
            <a:t>Refutation</a:t>
          </a:r>
          <a:endParaRPr lang="zh-TW" altLang="en-US" sz="2000" dirty="0"/>
        </a:p>
      </dgm:t>
    </dgm:pt>
    <dgm:pt modelId="{45F3A60F-3493-4397-965B-ABB6191599DF}" type="parTrans" cxnId="{476E0D7B-E643-4ED5-9AE4-FFFEA1374C37}">
      <dgm:prSet/>
      <dgm:spPr/>
      <dgm:t>
        <a:bodyPr/>
        <a:lstStyle/>
        <a:p>
          <a:endParaRPr lang="zh-TW" altLang="en-US" sz="2000"/>
        </a:p>
      </dgm:t>
    </dgm:pt>
    <dgm:pt modelId="{A2BB1A80-F23C-40EB-91C6-639793E531FF}" type="sibTrans" cxnId="{476E0D7B-E643-4ED5-9AE4-FFFEA1374C37}">
      <dgm:prSet/>
      <dgm:spPr/>
      <dgm:t>
        <a:bodyPr/>
        <a:lstStyle/>
        <a:p>
          <a:endParaRPr lang="zh-TW" altLang="en-US" sz="2000"/>
        </a:p>
      </dgm:t>
    </dgm:pt>
    <dgm:pt modelId="{42DEAB9C-C5DC-4000-812A-464E2576038A}">
      <dgm:prSet custT="1"/>
      <dgm:spPr/>
      <dgm:t>
        <a:bodyPr/>
        <a:lstStyle/>
        <a:p>
          <a:r>
            <a:rPr lang="en-US" altLang="zh-TW" sz="2000" dirty="0"/>
            <a:t>Rejecting premises or conclusion</a:t>
          </a:r>
          <a:endParaRPr lang="zh-TW" altLang="en-US" sz="2000" dirty="0"/>
        </a:p>
      </dgm:t>
    </dgm:pt>
    <dgm:pt modelId="{BCD8277C-BC14-41C2-BD38-80CC3935804C}" type="parTrans" cxnId="{ECADAC20-41A4-406C-8B56-0825940C57AB}">
      <dgm:prSet/>
      <dgm:spPr/>
      <dgm:t>
        <a:bodyPr/>
        <a:lstStyle/>
        <a:p>
          <a:endParaRPr lang="zh-TW" altLang="en-US" sz="2000"/>
        </a:p>
      </dgm:t>
    </dgm:pt>
    <dgm:pt modelId="{BCA7EC52-D05B-40BD-9CA8-E04EF118345A}" type="sibTrans" cxnId="{ECADAC20-41A4-406C-8B56-0825940C57AB}">
      <dgm:prSet/>
      <dgm:spPr/>
      <dgm:t>
        <a:bodyPr/>
        <a:lstStyle/>
        <a:p>
          <a:endParaRPr lang="zh-TW" altLang="en-US" sz="2000"/>
        </a:p>
      </dgm:t>
    </dgm:pt>
    <dgm:pt modelId="{09306F1E-7C8E-41CC-A1D8-9347D279583A}">
      <dgm:prSet custT="1"/>
      <dgm:spPr/>
      <dgm:t>
        <a:bodyPr/>
        <a:lstStyle/>
        <a:p>
          <a:r>
            <a:rPr lang="en-US" altLang="zh-TW" sz="2000" dirty="0"/>
            <a:t>Accepting Conclusion</a:t>
          </a:r>
          <a:endParaRPr lang="zh-TW" altLang="en-US" sz="2000" dirty="0"/>
        </a:p>
      </dgm:t>
    </dgm:pt>
    <dgm:pt modelId="{4487D8F3-BAA4-4D75-B33F-2DFED6C27D67}" type="parTrans" cxnId="{08DC79B9-642C-4107-9CF3-3B4CF7957311}">
      <dgm:prSet/>
      <dgm:spPr/>
      <dgm:t>
        <a:bodyPr/>
        <a:lstStyle/>
        <a:p>
          <a:endParaRPr lang="zh-TW" altLang="en-US"/>
        </a:p>
      </dgm:t>
    </dgm:pt>
    <dgm:pt modelId="{08A9FC88-0B03-4440-9667-BF36FDD80A12}" type="sibTrans" cxnId="{08DC79B9-642C-4107-9CF3-3B4CF7957311}">
      <dgm:prSet/>
      <dgm:spPr/>
      <dgm:t>
        <a:bodyPr/>
        <a:lstStyle/>
        <a:p>
          <a:endParaRPr lang="zh-TW" altLang="en-US"/>
        </a:p>
      </dgm:t>
    </dgm:pt>
    <dgm:pt modelId="{424E55CC-9937-42AA-B5C9-F78E6987CE86}">
      <dgm:prSet custT="1"/>
      <dgm:spPr/>
      <dgm:t>
        <a:bodyPr/>
        <a:lstStyle/>
        <a:p>
          <a:r>
            <a:rPr lang="en-US" altLang="zh-TW" sz="2000" dirty="0"/>
            <a:t>Alternative argument</a:t>
          </a:r>
          <a:endParaRPr lang="zh-TW" altLang="en-US" sz="2000" dirty="0"/>
        </a:p>
      </dgm:t>
    </dgm:pt>
    <dgm:pt modelId="{50F9FA5E-0161-4D76-BAC6-A2AE9D91647A}" type="parTrans" cxnId="{F93E7AD6-AC9B-4999-BAD2-31A23CD127E6}">
      <dgm:prSet/>
      <dgm:spPr/>
      <dgm:t>
        <a:bodyPr/>
        <a:lstStyle/>
        <a:p>
          <a:endParaRPr lang="zh-TW" altLang="en-US"/>
        </a:p>
      </dgm:t>
    </dgm:pt>
    <dgm:pt modelId="{B9EFA7F2-C819-4E7A-9062-CBF0C7640497}" type="sibTrans" cxnId="{F93E7AD6-AC9B-4999-BAD2-31A23CD127E6}">
      <dgm:prSet/>
      <dgm:spPr/>
      <dgm:t>
        <a:bodyPr/>
        <a:lstStyle/>
        <a:p>
          <a:endParaRPr lang="zh-TW" altLang="en-US"/>
        </a:p>
      </dgm:t>
    </dgm:pt>
    <dgm:pt modelId="{3F6537AF-FAB7-46BD-B07B-F34EFDFCED13}">
      <dgm:prSet custT="1"/>
      <dgm:spPr/>
      <dgm:t>
        <a:bodyPr/>
        <a:lstStyle/>
        <a:p>
          <a:r>
            <a:rPr lang="en-US" altLang="zh-TW" sz="2000" dirty="0"/>
            <a:t>Questioning assumption or implication </a:t>
          </a:r>
          <a:endParaRPr lang="zh-TW" altLang="en-US" sz="2000" dirty="0"/>
        </a:p>
      </dgm:t>
    </dgm:pt>
    <dgm:pt modelId="{D81F4621-2108-4DDA-B8D9-56B9DB7EA445}" type="parTrans" cxnId="{8BA850C2-B97E-4FFF-83BD-84CB43B0D35A}">
      <dgm:prSet/>
      <dgm:spPr/>
      <dgm:t>
        <a:bodyPr/>
        <a:lstStyle/>
        <a:p>
          <a:endParaRPr lang="zh-TW" altLang="en-US"/>
        </a:p>
      </dgm:t>
    </dgm:pt>
    <dgm:pt modelId="{67553AD3-49BB-469B-BA41-DB228D608289}" type="sibTrans" cxnId="{8BA850C2-B97E-4FFF-83BD-84CB43B0D35A}">
      <dgm:prSet/>
      <dgm:spPr/>
      <dgm:t>
        <a:bodyPr/>
        <a:lstStyle/>
        <a:p>
          <a:endParaRPr lang="zh-TW" altLang="en-US"/>
        </a:p>
      </dgm:t>
    </dgm:pt>
    <dgm:pt modelId="{CEC33150-E5E1-4DAD-B666-1DA5E5E224CF}">
      <dgm:prSet custT="1"/>
      <dgm:spPr/>
      <dgm:t>
        <a:bodyPr/>
        <a:lstStyle/>
        <a:p>
          <a:r>
            <a:rPr lang="en-US" altLang="zh-TW" sz="2000" dirty="0"/>
            <a:t>Counter Argument</a:t>
          </a:r>
          <a:endParaRPr lang="zh-TW" altLang="en-US" sz="2000" dirty="0"/>
        </a:p>
      </dgm:t>
    </dgm:pt>
    <dgm:pt modelId="{8406E79B-F9AB-4F07-9E7D-011E3BFE295A}" type="parTrans" cxnId="{0010CDB1-23BD-40DB-BC12-AC13A64B3FB9}">
      <dgm:prSet/>
      <dgm:spPr/>
      <dgm:t>
        <a:bodyPr/>
        <a:lstStyle/>
        <a:p>
          <a:endParaRPr lang="zh-TW" altLang="en-US"/>
        </a:p>
      </dgm:t>
    </dgm:pt>
    <dgm:pt modelId="{9E2EE739-281B-41F8-8E03-2ABABEB0E708}" type="sibTrans" cxnId="{0010CDB1-23BD-40DB-BC12-AC13A64B3FB9}">
      <dgm:prSet/>
      <dgm:spPr/>
      <dgm:t>
        <a:bodyPr/>
        <a:lstStyle/>
        <a:p>
          <a:endParaRPr lang="zh-TW" altLang="en-US"/>
        </a:p>
      </dgm:t>
    </dgm:pt>
    <dgm:pt modelId="{4A5A6080-7993-49A2-A3C5-978532D0B456}" type="pres">
      <dgm:prSet presAssocID="{7DC4F8B0-39D8-4749-A9E7-9BEE447C4C8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C5CBDDB-8C61-4EFA-999F-D80F4CAB17A8}" type="pres">
      <dgm:prSet presAssocID="{F8A95B31-41E1-450F-A0B1-5F9F2D1AD529}" presName="hierRoot1" presStyleCnt="0">
        <dgm:presLayoutVars>
          <dgm:hierBranch val="init"/>
        </dgm:presLayoutVars>
      </dgm:prSet>
      <dgm:spPr/>
    </dgm:pt>
    <dgm:pt modelId="{5EBA4046-64A6-4018-89E3-8E3DD1FE8AAF}" type="pres">
      <dgm:prSet presAssocID="{F8A95B31-41E1-450F-A0B1-5F9F2D1AD529}" presName="rootComposite1" presStyleCnt="0"/>
      <dgm:spPr/>
    </dgm:pt>
    <dgm:pt modelId="{DF108CD1-58DB-43FF-9AF6-7A8DC9C85642}" type="pres">
      <dgm:prSet presAssocID="{F8A95B31-41E1-450F-A0B1-5F9F2D1AD529}" presName="rootText1" presStyleLbl="node0" presStyleIdx="0" presStyleCnt="1">
        <dgm:presLayoutVars>
          <dgm:chPref val="3"/>
        </dgm:presLayoutVars>
      </dgm:prSet>
      <dgm:spPr/>
    </dgm:pt>
    <dgm:pt modelId="{3A89D6AA-E26C-4AFD-B15D-64EB7F9A6B79}" type="pres">
      <dgm:prSet presAssocID="{F8A95B31-41E1-450F-A0B1-5F9F2D1AD529}" presName="rootConnector1" presStyleLbl="node1" presStyleIdx="0" presStyleCnt="0"/>
      <dgm:spPr/>
    </dgm:pt>
    <dgm:pt modelId="{13797195-F698-4D7F-BA43-569425CAC324}" type="pres">
      <dgm:prSet presAssocID="{F8A95B31-41E1-450F-A0B1-5F9F2D1AD529}" presName="hierChild2" presStyleCnt="0"/>
      <dgm:spPr/>
    </dgm:pt>
    <dgm:pt modelId="{67BA1FE0-B33D-4C08-918C-A1B2EB3A9248}" type="pres">
      <dgm:prSet presAssocID="{45F3A60F-3493-4397-965B-ABB6191599DF}" presName="Name37" presStyleLbl="parChTrans1D2" presStyleIdx="0" presStyleCnt="2"/>
      <dgm:spPr/>
    </dgm:pt>
    <dgm:pt modelId="{AC9B3B38-641E-40C3-8469-F0072CC15766}" type="pres">
      <dgm:prSet presAssocID="{EB11BBC0-F094-4D77-85B4-CFCF0B03E684}" presName="hierRoot2" presStyleCnt="0">
        <dgm:presLayoutVars>
          <dgm:hierBranch/>
        </dgm:presLayoutVars>
      </dgm:prSet>
      <dgm:spPr/>
    </dgm:pt>
    <dgm:pt modelId="{DBB5004C-8AF2-4A5F-8D25-21B6296DDDA6}" type="pres">
      <dgm:prSet presAssocID="{EB11BBC0-F094-4D77-85B4-CFCF0B03E684}" presName="rootComposite" presStyleCnt="0"/>
      <dgm:spPr/>
    </dgm:pt>
    <dgm:pt modelId="{4D61EE73-218F-4F54-A247-82EC59D8064C}" type="pres">
      <dgm:prSet presAssocID="{EB11BBC0-F094-4D77-85B4-CFCF0B03E684}" presName="rootText" presStyleLbl="node2" presStyleIdx="0" presStyleCnt="2">
        <dgm:presLayoutVars>
          <dgm:chPref val="3"/>
        </dgm:presLayoutVars>
      </dgm:prSet>
      <dgm:spPr/>
    </dgm:pt>
    <dgm:pt modelId="{12C77CED-C410-43B2-954B-EA250CC6CC76}" type="pres">
      <dgm:prSet presAssocID="{EB11BBC0-F094-4D77-85B4-CFCF0B03E684}" presName="rootConnector" presStyleLbl="node2" presStyleIdx="0" presStyleCnt="2"/>
      <dgm:spPr/>
    </dgm:pt>
    <dgm:pt modelId="{E883C4E1-624D-4012-BF63-F5AF344009B0}" type="pres">
      <dgm:prSet presAssocID="{EB11BBC0-F094-4D77-85B4-CFCF0B03E684}" presName="hierChild4" presStyleCnt="0"/>
      <dgm:spPr/>
    </dgm:pt>
    <dgm:pt modelId="{F9EB1D39-8AD7-4194-B4C1-75E795A09808}" type="pres">
      <dgm:prSet presAssocID="{BCD8277C-BC14-41C2-BD38-80CC3935804C}" presName="Name35" presStyleLbl="parChTrans1D3" presStyleIdx="0" presStyleCnt="4"/>
      <dgm:spPr/>
    </dgm:pt>
    <dgm:pt modelId="{24AEAC39-61BD-4C92-85A4-DA99C490523C}" type="pres">
      <dgm:prSet presAssocID="{42DEAB9C-C5DC-4000-812A-464E2576038A}" presName="hierRoot2" presStyleCnt="0">
        <dgm:presLayoutVars>
          <dgm:hierBranch val="init"/>
        </dgm:presLayoutVars>
      </dgm:prSet>
      <dgm:spPr/>
    </dgm:pt>
    <dgm:pt modelId="{AD05CC1C-E65B-4DA1-95C9-8F9C1830AB66}" type="pres">
      <dgm:prSet presAssocID="{42DEAB9C-C5DC-4000-812A-464E2576038A}" presName="rootComposite" presStyleCnt="0"/>
      <dgm:spPr/>
    </dgm:pt>
    <dgm:pt modelId="{C36A84A2-8186-4153-92F8-43CD881DF787}" type="pres">
      <dgm:prSet presAssocID="{42DEAB9C-C5DC-4000-812A-464E2576038A}" presName="rootText" presStyleLbl="node3" presStyleIdx="0" presStyleCnt="4">
        <dgm:presLayoutVars>
          <dgm:chPref val="3"/>
        </dgm:presLayoutVars>
      </dgm:prSet>
      <dgm:spPr/>
    </dgm:pt>
    <dgm:pt modelId="{D7F6C4D7-1832-40DC-8000-3CB145604ED8}" type="pres">
      <dgm:prSet presAssocID="{42DEAB9C-C5DC-4000-812A-464E2576038A}" presName="rootConnector" presStyleLbl="node3" presStyleIdx="0" presStyleCnt="4"/>
      <dgm:spPr/>
    </dgm:pt>
    <dgm:pt modelId="{C3200F92-B1D0-455F-BAD7-5E806B5F1D54}" type="pres">
      <dgm:prSet presAssocID="{42DEAB9C-C5DC-4000-812A-464E2576038A}" presName="hierChild4" presStyleCnt="0"/>
      <dgm:spPr/>
    </dgm:pt>
    <dgm:pt modelId="{CCAC2399-EC64-428C-9283-10F9932A1E8D}" type="pres">
      <dgm:prSet presAssocID="{42DEAB9C-C5DC-4000-812A-464E2576038A}" presName="hierChild5" presStyleCnt="0"/>
      <dgm:spPr/>
    </dgm:pt>
    <dgm:pt modelId="{DCD51E47-9EF8-4617-8368-89644299E554}" type="pres">
      <dgm:prSet presAssocID="{D81F4621-2108-4DDA-B8D9-56B9DB7EA445}" presName="Name35" presStyleLbl="parChTrans1D3" presStyleIdx="1" presStyleCnt="4"/>
      <dgm:spPr/>
    </dgm:pt>
    <dgm:pt modelId="{1E974D7C-316F-4730-BB1A-BE3F51D5988F}" type="pres">
      <dgm:prSet presAssocID="{3F6537AF-FAB7-46BD-B07B-F34EFDFCED13}" presName="hierRoot2" presStyleCnt="0">
        <dgm:presLayoutVars>
          <dgm:hierBranch val="init"/>
        </dgm:presLayoutVars>
      </dgm:prSet>
      <dgm:spPr/>
    </dgm:pt>
    <dgm:pt modelId="{DF5BD8E0-9047-4D2C-96EC-CB5EB6EE255D}" type="pres">
      <dgm:prSet presAssocID="{3F6537AF-FAB7-46BD-B07B-F34EFDFCED13}" presName="rootComposite" presStyleCnt="0"/>
      <dgm:spPr/>
    </dgm:pt>
    <dgm:pt modelId="{2745FF95-8AAC-49F6-BEA9-03A4EC3F07DE}" type="pres">
      <dgm:prSet presAssocID="{3F6537AF-FAB7-46BD-B07B-F34EFDFCED13}" presName="rootText" presStyleLbl="node3" presStyleIdx="1" presStyleCnt="4">
        <dgm:presLayoutVars>
          <dgm:chPref val="3"/>
        </dgm:presLayoutVars>
      </dgm:prSet>
      <dgm:spPr/>
    </dgm:pt>
    <dgm:pt modelId="{AD2A71FF-8C69-4F1B-AA50-5F845FF0C911}" type="pres">
      <dgm:prSet presAssocID="{3F6537AF-FAB7-46BD-B07B-F34EFDFCED13}" presName="rootConnector" presStyleLbl="node3" presStyleIdx="1" presStyleCnt="4"/>
      <dgm:spPr/>
    </dgm:pt>
    <dgm:pt modelId="{88EE8F68-902D-4592-A078-5D4716963C0B}" type="pres">
      <dgm:prSet presAssocID="{3F6537AF-FAB7-46BD-B07B-F34EFDFCED13}" presName="hierChild4" presStyleCnt="0"/>
      <dgm:spPr/>
    </dgm:pt>
    <dgm:pt modelId="{50A74617-D7C7-4F19-87C3-7C19BA7862BF}" type="pres">
      <dgm:prSet presAssocID="{3F6537AF-FAB7-46BD-B07B-F34EFDFCED13}" presName="hierChild5" presStyleCnt="0"/>
      <dgm:spPr/>
    </dgm:pt>
    <dgm:pt modelId="{2A073924-8F19-4802-A96D-490FCE53D508}" type="pres">
      <dgm:prSet presAssocID="{8406E79B-F9AB-4F07-9E7D-011E3BFE295A}" presName="Name35" presStyleLbl="parChTrans1D3" presStyleIdx="2" presStyleCnt="4"/>
      <dgm:spPr/>
    </dgm:pt>
    <dgm:pt modelId="{AD2BC235-DD05-4071-865E-8D9A4AFC6D75}" type="pres">
      <dgm:prSet presAssocID="{CEC33150-E5E1-4DAD-B666-1DA5E5E224CF}" presName="hierRoot2" presStyleCnt="0">
        <dgm:presLayoutVars>
          <dgm:hierBranch val="init"/>
        </dgm:presLayoutVars>
      </dgm:prSet>
      <dgm:spPr/>
    </dgm:pt>
    <dgm:pt modelId="{5850D3B7-8DFF-4607-A2E6-768F4F3C48B5}" type="pres">
      <dgm:prSet presAssocID="{CEC33150-E5E1-4DAD-B666-1DA5E5E224CF}" presName="rootComposite" presStyleCnt="0"/>
      <dgm:spPr/>
    </dgm:pt>
    <dgm:pt modelId="{1965DCB2-921A-4DA6-8D0A-D6B11E60BE92}" type="pres">
      <dgm:prSet presAssocID="{CEC33150-E5E1-4DAD-B666-1DA5E5E224CF}" presName="rootText" presStyleLbl="node3" presStyleIdx="2" presStyleCnt="4">
        <dgm:presLayoutVars>
          <dgm:chPref val="3"/>
        </dgm:presLayoutVars>
      </dgm:prSet>
      <dgm:spPr/>
    </dgm:pt>
    <dgm:pt modelId="{FE6DCA58-DBDD-408B-8AE6-7779F52CD7E4}" type="pres">
      <dgm:prSet presAssocID="{CEC33150-E5E1-4DAD-B666-1DA5E5E224CF}" presName="rootConnector" presStyleLbl="node3" presStyleIdx="2" presStyleCnt="4"/>
      <dgm:spPr/>
    </dgm:pt>
    <dgm:pt modelId="{EDB0BDE0-3DD1-4DE9-A07A-E6A42722561C}" type="pres">
      <dgm:prSet presAssocID="{CEC33150-E5E1-4DAD-B666-1DA5E5E224CF}" presName="hierChild4" presStyleCnt="0"/>
      <dgm:spPr/>
    </dgm:pt>
    <dgm:pt modelId="{0302AECC-3BE1-4E5B-9114-748761C4364D}" type="pres">
      <dgm:prSet presAssocID="{CEC33150-E5E1-4DAD-B666-1DA5E5E224CF}" presName="hierChild5" presStyleCnt="0"/>
      <dgm:spPr/>
    </dgm:pt>
    <dgm:pt modelId="{CD9AA608-CC38-4A84-88A1-F6FDDD3F9090}" type="pres">
      <dgm:prSet presAssocID="{EB11BBC0-F094-4D77-85B4-CFCF0B03E684}" presName="hierChild5" presStyleCnt="0"/>
      <dgm:spPr/>
    </dgm:pt>
    <dgm:pt modelId="{2BD2D17C-58AE-4F81-880A-6C58B06EA4D4}" type="pres">
      <dgm:prSet presAssocID="{4487D8F3-BAA4-4D75-B33F-2DFED6C27D67}" presName="Name37" presStyleLbl="parChTrans1D2" presStyleIdx="1" presStyleCnt="2"/>
      <dgm:spPr/>
    </dgm:pt>
    <dgm:pt modelId="{09AE7F67-17CE-414A-8DB4-035B75001E71}" type="pres">
      <dgm:prSet presAssocID="{09306F1E-7C8E-41CC-A1D8-9347D279583A}" presName="hierRoot2" presStyleCnt="0">
        <dgm:presLayoutVars>
          <dgm:hierBranch/>
        </dgm:presLayoutVars>
      </dgm:prSet>
      <dgm:spPr/>
    </dgm:pt>
    <dgm:pt modelId="{6DEF3A41-D76C-4E0A-AEB6-1F90798B39D3}" type="pres">
      <dgm:prSet presAssocID="{09306F1E-7C8E-41CC-A1D8-9347D279583A}" presName="rootComposite" presStyleCnt="0"/>
      <dgm:spPr/>
    </dgm:pt>
    <dgm:pt modelId="{CD78F982-C322-4A80-AE85-4DD9ABAD2266}" type="pres">
      <dgm:prSet presAssocID="{09306F1E-7C8E-41CC-A1D8-9347D279583A}" presName="rootText" presStyleLbl="node2" presStyleIdx="1" presStyleCnt="2">
        <dgm:presLayoutVars>
          <dgm:chPref val="3"/>
        </dgm:presLayoutVars>
      </dgm:prSet>
      <dgm:spPr/>
    </dgm:pt>
    <dgm:pt modelId="{D75616A2-71C9-418D-BE3B-AFA27E82B191}" type="pres">
      <dgm:prSet presAssocID="{09306F1E-7C8E-41CC-A1D8-9347D279583A}" presName="rootConnector" presStyleLbl="node2" presStyleIdx="1" presStyleCnt="2"/>
      <dgm:spPr/>
    </dgm:pt>
    <dgm:pt modelId="{585B825D-5733-4565-8ED9-50312369D593}" type="pres">
      <dgm:prSet presAssocID="{09306F1E-7C8E-41CC-A1D8-9347D279583A}" presName="hierChild4" presStyleCnt="0"/>
      <dgm:spPr/>
    </dgm:pt>
    <dgm:pt modelId="{FDCC7D0C-66A5-42D5-94D9-B9D7ECD79C00}" type="pres">
      <dgm:prSet presAssocID="{50F9FA5E-0161-4D76-BAC6-A2AE9D91647A}" presName="Name35" presStyleLbl="parChTrans1D3" presStyleIdx="3" presStyleCnt="4"/>
      <dgm:spPr/>
    </dgm:pt>
    <dgm:pt modelId="{77C05BF0-C10F-454E-ACFC-85B7D513E7CA}" type="pres">
      <dgm:prSet presAssocID="{424E55CC-9937-42AA-B5C9-F78E6987CE86}" presName="hierRoot2" presStyleCnt="0">
        <dgm:presLayoutVars>
          <dgm:hierBranch val="init"/>
        </dgm:presLayoutVars>
      </dgm:prSet>
      <dgm:spPr/>
    </dgm:pt>
    <dgm:pt modelId="{9F35535F-5209-4447-999B-BA544A80E777}" type="pres">
      <dgm:prSet presAssocID="{424E55CC-9937-42AA-B5C9-F78E6987CE86}" presName="rootComposite" presStyleCnt="0"/>
      <dgm:spPr/>
    </dgm:pt>
    <dgm:pt modelId="{336D7196-5AE2-483B-A32D-DF3029A72C95}" type="pres">
      <dgm:prSet presAssocID="{424E55CC-9937-42AA-B5C9-F78E6987CE86}" presName="rootText" presStyleLbl="node3" presStyleIdx="3" presStyleCnt="4">
        <dgm:presLayoutVars>
          <dgm:chPref val="3"/>
        </dgm:presLayoutVars>
      </dgm:prSet>
      <dgm:spPr/>
    </dgm:pt>
    <dgm:pt modelId="{59D0EC0F-1F48-43D1-B203-BF5AED5D9192}" type="pres">
      <dgm:prSet presAssocID="{424E55CC-9937-42AA-B5C9-F78E6987CE86}" presName="rootConnector" presStyleLbl="node3" presStyleIdx="3" presStyleCnt="4"/>
      <dgm:spPr/>
    </dgm:pt>
    <dgm:pt modelId="{B5442FEA-4B23-48E2-B111-D47510F7FE93}" type="pres">
      <dgm:prSet presAssocID="{424E55CC-9937-42AA-B5C9-F78E6987CE86}" presName="hierChild4" presStyleCnt="0"/>
      <dgm:spPr/>
    </dgm:pt>
    <dgm:pt modelId="{90B154AE-8F5C-4D10-AF4A-CD58E6E7C199}" type="pres">
      <dgm:prSet presAssocID="{424E55CC-9937-42AA-B5C9-F78E6987CE86}" presName="hierChild5" presStyleCnt="0"/>
      <dgm:spPr/>
    </dgm:pt>
    <dgm:pt modelId="{247D7E7B-1FAD-4F05-A491-A13042AC692D}" type="pres">
      <dgm:prSet presAssocID="{09306F1E-7C8E-41CC-A1D8-9347D279583A}" presName="hierChild5" presStyleCnt="0"/>
      <dgm:spPr/>
    </dgm:pt>
    <dgm:pt modelId="{2F83E81C-2A99-47E6-9631-EF0D1A71EF17}" type="pres">
      <dgm:prSet presAssocID="{F8A95B31-41E1-450F-A0B1-5F9F2D1AD529}" presName="hierChild3" presStyleCnt="0"/>
      <dgm:spPr/>
    </dgm:pt>
  </dgm:ptLst>
  <dgm:cxnLst>
    <dgm:cxn modelId="{08E53101-521A-4755-B2E7-5160435CF2B5}" type="presOf" srcId="{CEC33150-E5E1-4DAD-B666-1DA5E5E224CF}" destId="{1965DCB2-921A-4DA6-8D0A-D6B11E60BE92}" srcOrd="0" destOrd="0" presId="urn:microsoft.com/office/officeart/2005/8/layout/orgChart1"/>
    <dgm:cxn modelId="{307D6B03-FABE-416D-BB7A-C54DC4AF268D}" type="presOf" srcId="{BCD8277C-BC14-41C2-BD38-80CC3935804C}" destId="{F9EB1D39-8AD7-4194-B4C1-75E795A09808}" srcOrd="0" destOrd="0" presId="urn:microsoft.com/office/officeart/2005/8/layout/orgChart1"/>
    <dgm:cxn modelId="{AA043E1E-D305-45EF-B988-0FF6F83ABFCF}" type="presOf" srcId="{CEC33150-E5E1-4DAD-B666-1DA5E5E224CF}" destId="{FE6DCA58-DBDD-408B-8AE6-7779F52CD7E4}" srcOrd="1" destOrd="0" presId="urn:microsoft.com/office/officeart/2005/8/layout/orgChart1"/>
    <dgm:cxn modelId="{ECADAC20-41A4-406C-8B56-0825940C57AB}" srcId="{EB11BBC0-F094-4D77-85B4-CFCF0B03E684}" destId="{42DEAB9C-C5DC-4000-812A-464E2576038A}" srcOrd="0" destOrd="0" parTransId="{BCD8277C-BC14-41C2-BD38-80CC3935804C}" sibTransId="{BCA7EC52-D05B-40BD-9CA8-E04EF118345A}"/>
    <dgm:cxn modelId="{68590024-0B54-4198-BD03-9B3AC374461F}" type="presOf" srcId="{45F3A60F-3493-4397-965B-ABB6191599DF}" destId="{67BA1FE0-B33D-4C08-918C-A1B2EB3A9248}" srcOrd="0" destOrd="0" presId="urn:microsoft.com/office/officeart/2005/8/layout/orgChart1"/>
    <dgm:cxn modelId="{E67EC525-19D9-4021-8D6A-660584645134}" type="presOf" srcId="{4487D8F3-BAA4-4D75-B33F-2DFED6C27D67}" destId="{2BD2D17C-58AE-4F81-880A-6C58B06EA4D4}" srcOrd="0" destOrd="0" presId="urn:microsoft.com/office/officeart/2005/8/layout/orgChart1"/>
    <dgm:cxn modelId="{C6B2C230-82CE-4148-92DA-E8373777315E}" type="presOf" srcId="{F8A95B31-41E1-450F-A0B1-5F9F2D1AD529}" destId="{DF108CD1-58DB-43FF-9AF6-7A8DC9C85642}" srcOrd="0" destOrd="0" presId="urn:microsoft.com/office/officeart/2005/8/layout/orgChart1"/>
    <dgm:cxn modelId="{2923FF3B-4584-4761-90E4-15AD873932E3}" type="presOf" srcId="{3F6537AF-FAB7-46BD-B07B-F34EFDFCED13}" destId="{AD2A71FF-8C69-4F1B-AA50-5F845FF0C911}" srcOrd="1" destOrd="0" presId="urn:microsoft.com/office/officeart/2005/8/layout/orgChart1"/>
    <dgm:cxn modelId="{6613673F-8CB4-4BD8-AA75-9E9AE448B6ED}" type="presOf" srcId="{EB11BBC0-F094-4D77-85B4-CFCF0B03E684}" destId="{12C77CED-C410-43B2-954B-EA250CC6CC76}" srcOrd="1" destOrd="0" presId="urn:microsoft.com/office/officeart/2005/8/layout/orgChart1"/>
    <dgm:cxn modelId="{25BB0E46-5803-4C30-91B3-26FE85366B24}" type="presOf" srcId="{F8A95B31-41E1-450F-A0B1-5F9F2D1AD529}" destId="{3A89D6AA-E26C-4AFD-B15D-64EB7F9A6B79}" srcOrd="1" destOrd="0" presId="urn:microsoft.com/office/officeart/2005/8/layout/orgChart1"/>
    <dgm:cxn modelId="{97598A49-21B6-4A17-ABCD-34527701A046}" type="presOf" srcId="{09306F1E-7C8E-41CC-A1D8-9347D279583A}" destId="{CD78F982-C322-4A80-AE85-4DD9ABAD2266}" srcOrd="0" destOrd="0" presId="urn:microsoft.com/office/officeart/2005/8/layout/orgChart1"/>
    <dgm:cxn modelId="{BCFF7170-E710-4B57-B741-66230C3092E7}" type="presOf" srcId="{42DEAB9C-C5DC-4000-812A-464E2576038A}" destId="{C36A84A2-8186-4153-92F8-43CD881DF787}" srcOrd="0" destOrd="0" presId="urn:microsoft.com/office/officeart/2005/8/layout/orgChart1"/>
    <dgm:cxn modelId="{69BD9E58-3D0F-4A73-879C-392BC889F369}" type="presOf" srcId="{7DC4F8B0-39D8-4749-A9E7-9BEE447C4C88}" destId="{4A5A6080-7993-49A2-A3C5-978532D0B456}" srcOrd="0" destOrd="0" presId="urn:microsoft.com/office/officeart/2005/8/layout/orgChart1"/>
    <dgm:cxn modelId="{476E0D7B-E643-4ED5-9AE4-FFFEA1374C37}" srcId="{F8A95B31-41E1-450F-A0B1-5F9F2D1AD529}" destId="{EB11BBC0-F094-4D77-85B4-CFCF0B03E684}" srcOrd="0" destOrd="0" parTransId="{45F3A60F-3493-4397-965B-ABB6191599DF}" sibTransId="{A2BB1A80-F23C-40EB-91C6-639793E531FF}"/>
    <dgm:cxn modelId="{1289CD7D-59A0-427E-8F74-599467642823}" type="presOf" srcId="{424E55CC-9937-42AA-B5C9-F78E6987CE86}" destId="{59D0EC0F-1F48-43D1-B203-BF5AED5D9192}" srcOrd="1" destOrd="0" presId="urn:microsoft.com/office/officeart/2005/8/layout/orgChart1"/>
    <dgm:cxn modelId="{17EBAF81-26C4-4D6A-80E6-AB473C18BDE1}" type="presOf" srcId="{D81F4621-2108-4DDA-B8D9-56B9DB7EA445}" destId="{DCD51E47-9EF8-4617-8368-89644299E554}" srcOrd="0" destOrd="0" presId="urn:microsoft.com/office/officeart/2005/8/layout/orgChart1"/>
    <dgm:cxn modelId="{B1150E9A-C181-465D-AEF8-462013109F28}" type="presOf" srcId="{50F9FA5E-0161-4D76-BAC6-A2AE9D91647A}" destId="{FDCC7D0C-66A5-42D5-94D9-B9D7ECD79C00}" srcOrd="0" destOrd="0" presId="urn:microsoft.com/office/officeart/2005/8/layout/orgChart1"/>
    <dgm:cxn modelId="{8BA8D3AC-5F6A-4A95-8DD2-46204686573E}" type="presOf" srcId="{42DEAB9C-C5DC-4000-812A-464E2576038A}" destId="{D7F6C4D7-1832-40DC-8000-3CB145604ED8}" srcOrd="1" destOrd="0" presId="urn:microsoft.com/office/officeart/2005/8/layout/orgChart1"/>
    <dgm:cxn modelId="{1B9E72B0-7648-41C0-91BF-5D4ADBB07B6C}" srcId="{7DC4F8B0-39D8-4749-A9E7-9BEE447C4C88}" destId="{F8A95B31-41E1-450F-A0B1-5F9F2D1AD529}" srcOrd="0" destOrd="0" parTransId="{B8B9E2ED-04C6-4906-9DFB-4F05785E04BF}" sibTransId="{248CEB18-5BB1-4AFA-8373-23276C164518}"/>
    <dgm:cxn modelId="{0010CDB1-23BD-40DB-BC12-AC13A64B3FB9}" srcId="{EB11BBC0-F094-4D77-85B4-CFCF0B03E684}" destId="{CEC33150-E5E1-4DAD-B666-1DA5E5E224CF}" srcOrd="2" destOrd="0" parTransId="{8406E79B-F9AB-4F07-9E7D-011E3BFE295A}" sibTransId="{9E2EE739-281B-41F8-8E03-2ABABEB0E708}"/>
    <dgm:cxn modelId="{08DC79B9-642C-4107-9CF3-3B4CF7957311}" srcId="{F8A95B31-41E1-450F-A0B1-5F9F2D1AD529}" destId="{09306F1E-7C8E-41CC-A1D8-9347D279583A}" srcOrd="1" destOrd="0" parTransId="{4487D8F3-BAA4-4D75-B33F-2DFED6C27D67}" sibTransId="{08A9FC88-0B03-4440-9667-BF36FDD80A12}"/>
    <dgm:cxn modelId="{3B4ED8BF-A02E-43C4-B71B-B8B7C1AD9AED}" type="presOf" srcId="{8406E79B-F9AB-4F07-9E7D-011E3BFE295A}" destId="{2A073924-8F19-4802-A96D-490FCE53D508}" srcOrd="0" destOrd="0" presId="urn:microsoft.com/office/officeart/2005/8/layout/orgChart1"/>
    <dgm:cxn modelId="{8BA850C2-B97E-4FFF-83BD-84CB43B0D35A}" srcId="{EB11BBC0-F094-4D77-85B4-CFCF0B03E684}" destId="{3F6537AF-FAB7-46BD-B07B-F34EFDFCED13}" srcOrd="1" destOrd="0" parTransId="{D81F4621-2108-4DDA-B8D9-56B9DB7EA445}" sibTransId="{67553AD3-49BB-469B-BA41-DB228D608289}"/>
    <dgm:cxn modelId="{10AD00C4-C7F1-4E65-B435-8F03737D5CD7}" type="presOf" srcId="{09306F1E-7C8E-41CC-A1D8-9347D279583A}" destId="{D75616A2-71C9-418D-BE3B-AFA27E82B191}" srcOrd="1" destOrd="0" presId="urn:microsoft.com/office/officeart/2005/8/layout/orgChart1"/>
    <dgm:cxn modelId="{F93E7AD6-AC9B-4999-BAD2-31A23CD127E6}" srcId="{09306F1E-7C8E-41CC-A1D8-9347D279583A}" destId="{424E55CC-9937-42AA-B5C9-F78E6987CE86}" srcOrd="0" destOrd="0" parTransId="{50F9FA5E-0161-4D76-BAC6-A2AE9D91647A}" sibTransId="{B9EFA7F2-C819-4E7A-9062-CBF0C7640497}"/>
    <dgm:cxn modelId="{245A58EA-4358-422D-A037-206142D8B286}" type="presOf" srcId="{424E55CC-9937-42AA-B5C9-F78E6987CE86}" destId="{336D7196-5AE2-483B-A32D-DF3029A72C95}" srcOrd="0" destOrd="0" presId="urn:microsoft.com/office/officeart/2005/8/layout/orgChart1"/>
    <dgm:cxn modelId="{549C98F6-B499-4BAE-ADEA-E2CDC0BE36E8}" type="presOf" srcId="{EB11BBC0-F094-4D77-85B4-CFCF0B03E684}" destId="{4D61EE73-218F-4F54-A247-82EC59D8064C}" srcOrd="0" destOrd="0" presId="urn:microsoft.com/office/officeart/2005/8/layout/orgChart1"/>
    <dgm:cxn modelId="{EC2B38FD-700F-490C-9184-EB6439454C59}" type="presOf" srcId="{3F6537AF-FAB7-46BD-B07B-F34EFDFCED13}" destId="{2745FF95-8AAC-49F6-BEA9-03A4EC3F07DE}" srcOrd="0" destOrd="0" presId="urn:microsoft.com/office/officeart/2005/8/layout/orgChart1"/>
    <dgm:cxn modelId="{D1FB2602-88D5-44A3-9941-2CE16AF90E9B}" type="presParOf" srcId="{4A5A6080-7993-49A2-A3C5-978532D0B456}" destId="{2C5CBDDB-8C61-4EFA-999F-D80F4CAB17A8}" srcOrd="0" destOrd="0" presId="urn:microsoft.com/office/officeart/2005/8/layout/orgChart1"/>
    <dgm:cxn modelId="{B511F2AF-CF90-43EC-98FF-C9C0C5BB89B0}" type="presParOf" srcId="{2C5CBDDB-8C61-4EFA-999F-D80F4CAB17A8}" destId="{5EBA4046-64A6-4018-89E3-8E3DD1FE8AAF}" srcOrd="0" destOrd="0" presId="urn:microsoft.com/office/officeart/2005/8/layout/orgChart1"/>
    <dgm:cxn modelId="{E6FE2CA7-27D7-4F4F-9C2E-24C7085262ED}" type="presParOf" srcId="{5EBA4046-64A6-4018-89E3-8E3DD1FE8AAF}" destId="{DF108CD1-58DB-43FF-9AF6-7A8DC9C85642}" srcOrd="0" destOrd="0" presId="urn:microsoft.com/office/officeart/2005/8/layout/orgChart1"/>
    <dgm:cxn modelId="{7A650D8B-CED4-48FF-BA66-D020E9582B36}" type="presParOf" srcId="{5EBA4046-64A6-4018-89E3-8E3DD1FE8AAF}" destId="{3A89D6AA-E26C-4AFD-B15D-64EB7F9A6B79}" srcOrd="1" destOrd="0" presId="urn:microsoft.com/office/officeart/2005/8/layout/orgChart1"/>
    <dgm:cxn modelId="{55175494-CFAB-4051-8035-44F9942EFDAB}" type="presParOf" srcId="{2C5CBDDB-8C61-4EFA-999F-D80F4CAB17A8}" destId="{13797195-F698-4D7F-BA43-569425CAC324}" srcOrd="1" destOrd="0" presId="urn:microsoft.com/office/officeart/2005/8/layout/orgChart1"/>
    <dgm:cxn modelId="{4AFB12E5-F99A-4496-ADAC-A086809F4908}" type="presParOf" srcId="{13797195-F698-4D7F-BA43-569425CAC324}" destId="{67BA1FE0-B33D-4C08-918C-A1B2EB3A9248}" srcOrd="0" destOrd="0" presId="urn:microsoft.com/office/officeart/2005/8/layout/orgChart1"/>
    <dgm:cxn modelId="{864CF6DA-572A-4CBB-A6F6-2303AAF975C5}" type="presParOf" srcId="{13797195-F698-4D7F-BA43-569425CAC324}" destId="{AC9B3B38-641E-40C3-8469-F0072CC15766}" srcOrd="1" destOrd="0" presId="urn:microsoft.com/office/officeart/2005/8/layout/orgChart1"/>
    <dgm:cxn modelId="{484CE737-E0B5-4537-A2F3-CAF3723B5B23}" type="presParOf" srcId="{AC9B3B38-641E-40C3-8469-F0072CC15766}" destId="{DBB5004C-8AF2-4A5F-8D25-21B6296DDDA6}" srcOrd="0" destOrd="0" presId="urn:microsoft.com/office/officeart/2005/8/layout/orgChart1"/>
    <dgm:cxn modelId="{F4C749B3-6D2A-4BFA-9031-CE801FAEC3EC}" type="presParOf" srcId="{DBB5004C-8AF2-4A5F-8D25-21B6296DDDA6}" destId="{4D61EE73-218F-4F54-A247-82EC59D8064C}" srcOrd="0" destOrd="0" presId="urn:microsoft.com/office/officeart/2005/8/layout/orgChart1"/>
    <dgm:cxn modelId="{3A6DC044-39D6-4CD1-AD3B-C3EDC1E0397C}" type="presParOf" srcId="{DBB5004C-8AF2-4A5F-8D25-21B6296DDDA6}" destId="{12C77CED-C410-43B2-954B-EA250CC6CC76}" srcOrd="1" destOrd="0" presId="urn:microsoft.com/office/officeart/2005/8/layout/orgChart1"/>
    <dgm:cxn modelId="{74D01E9A-98DF-4B47-B1B7-F010DA5FB41E}" type="presParOf" srcId="{AC9B3B38-641E-40C3-8469-F0072CC15766}" destId="{E883C4E1-624D-4012-BF63-F5AF344009B0}" srcOrd="1" destOrd="0" presId="urn:microsoft.com/office/officeart/2005/8/layout/orgChart1"/>
    <dgm:cxn modelId="{F66D9B0A-D9FA-419F-BCA3-45E2044B6936}" type="presParOf" srcId="{E883C4E1-624D-4012-BF63-F5AF344009B0}" destId="{F9EB1D39-8AD7-4194-B4C1-75E795A09808}" srcOrd="0" destOrd="0" presId="urn:microsoft.com/office/officeart/2005/8/layout/orgChart1"/>
    <dgm:cxn modelId="{13A7F147-B167-4814-9F8D-1653445463A2}" type="presParOf" srcId="{E883C4E1-624D-4012-BF63-F5AF344009B0}" destId="{24AEAC39-61BD-4C92-85A4-DA99C490523C}" srcOrd="1" destOrd="0" presId="urn:microsoft.com/office/officeart/2005/8/layout/orgChart1"/>
    <dgm:cxn modelId="{E865A3A1-B57C-4ED8-ABA3-098CEAD62BB9}" type="presParOf" srcId="{24AEAC39-61BD-4C92-85A4-DA99C490523C}" destId="{AD05CC1C-E65B-4DA1-95C9-8F9C1830AB66}" srcOrd="0" destOrd="0" presId="urn:microsoft.com/office/officeart/2005/8/layout/orgChart1"/>
    <dgm:cxn modelId="{61007DFA-D7E0-4681-994C-388605D259B1}" type="presParOf" srcId="{AD05CC1C-E65B-4DA1-95C9-8F9C1830AB66}" destId="{C36A84A2-8186-4153-92F8-43CD881DF787}" srcOrd="0" destOrd="0" presId="urn:microsoft.com/office/officeart/2005/8/layout/orgChart1"/>
    <dgm:cxn modelId="{FEB66720-F297-4CDD-A1A0-1B9B36747503}" type="presParOf" srcId="{AD05CC1C-E65B-4DA1-95C9-8F9C1830AB66}" destId="{D7F6C4D7-1832-40DC-8000-3CB145604ED8}" srcOrd="1" destOrd="0" presId="urn:microsoft.com/office/officeart/2005/8/layout/orgChart1"/>
    <dgm:cxn modelId="{A119192E-FACD-4A47-8C73-BC27D2CAFA37}" type="presParOf" srcId="{24AEAC39-61BD-4C92-85A4-DA99C490523C}" destId="{C3200F92-B1D0-455F-BAD7-5E806B5F1D54}" srcOrd="1" destOrd="0" presId="urn:microsoft.com/office/officeart/2005/8/layout/orgChart1"/>
    <dgm:cxn modelId="{71895C31-C20D-4420-B691-6698A9881AA1}" type="presParOf" srcId="{24AEAC39-61BD-4C92-85A4-DA99C490523C}" destId="{CCAC2399-EC64-428C-9283-10F9932A1E8D}" srcOrd="2" destOrd="0" presId="urn:microsoft.com/office/officeart/2005/8/layout/orgChart1"/>
    <dgm:cxn modelId="{774523AA-1255-4D93-B1F5-0E96919CDDB9}" type="presParOf" srcId="{E883C4E1-624D-4012-BF63-F5AF344009B0}" destId="{DCD51E47-9EF8-4617-8368-89644299E554}" srcOrd="2" destOrd="0" presId="urn:microsoft.com/office/officeart/2005/8/layout/orgChart1"/>
    <dgm:cxn modelId="{5C3B49F9-E4A8-49A1-A05A-BB6142332584}" type="presParOf" srcId="{E883C4E1-624D-4012-BF63-F5AF344009B0}" destId="{1E974D7C-316F-4730-BB1A-BE3F51D5988F}" srcOrd="3" destOrd="0" presId="urn:microsoft.com/office/officeart/2005/8/layout/orgChart1"/>
    <dgm:cxn modelId="{436C059F-47C5-4C34-A0E6-9E546E278D35}" type="presParOf" srcId="{1E974D7C-316F-4730-BB1A-BE3F51D5988F}" destId="{DF5BD8E0-9047-4D2C-96EC-CB5EB6EE255D}" srcOrd="0" destOrd="0" presId="urn:microsoft.com/office/officeart/2005/8/layout/orgChart1"/>
    <dgm:cxn modelId="{08B28E77-AB8B-42DD-AA2F-52DFEDD8AE44}" type="presParOf" srcId="{DF5BD8E0-9047-4D2C-96EC-CB5EB6EE255D}" destId="{2745FF95-8AAC-49F6-BEA9-03A4EC3F07DE}" srcOrd="0" destOrd="0" presId="urn:microsoft.com/office/officeart/2005/8/layout/orgChart1"/>
    <dgm:cxn modelId="{9675F003-871F-4B53-BE0E-173B2B535931}" type="presParOf" srcId="{DF5BD8E0-9047-4D2C-96EC-CB5EB6EE255D}" destId="{AD2A71FF-8C69-4F1B-AA50-5F845FF0C911}" srcOrd="1" destOrd="0" presId="urn:microsoft.com/office/officeart/2005/8/layout/orgChart1"/>
    <dgm:cxn modelId="{17F83D3E-6C8C-4563-ACC7-589D81F0B65B}" type="presParOf" srcId="{1E974D7C-316F-4730-BB1A-BE3F51D5988F}" destId="{88EE8F68-902D-4592-A078-5D4716963C0B}" srcOrd="1" destOrd="0" presId="urn:microsoft.com/office/officeart/2005/8/layout/orgChart1"/>
    <dgm:cxn modelId="{3F23FB21-BF0C-4F4B-A9E3-99AA36F842BE}" type="presParOf" srcId="{1E974D7C-316F-4730-BB1A-BE3F51D5988F}" destId="{50A74617-D7C7-4F19-87C3-7C19BA7862BF}" srcOrd="2" destOrd="0" presId="urn:microsoft.com/office/officeart/2005/8/layout/orgChart1"/>
    <dgm:cxn modelId="{899B0379-F7D9-45D8-BAC0-090C7FEB8D35}" type="presParOf" srcId="{E883C4E1-624D-4012-BF63-F5AF344009B0}" destId="{2A073924-8F19-4802-A96D-490FCE53D508}" srcOrd="4" destOrd="0" presId="urn:microsoft.com/office/officeart/2005/8/layout/orgChart1"/>
    <dgm:cxn modelId="{73E82032-7973-42ED-8B32-89A802871CA0}" type="presParOf" srcId="{E883C4E1-624D-4012-BF63-F5AF344009B0}" destId="{AD2BC235-DD05-4071-865E-8D9A4AFC6D75}" srcOrd="5" destOrd="0" presId="urn:microsoft.com/office/officeart/2005/8/layout/orgChart1"/>
    <dgm:cxn modelId="{D1EC2ADB-DA0C-4123-950F-EE3CF1DC6D7C}" type="presParOf" srcId="{AD2BC235-DD05-4071-865E-8D9A4AFC6D75}" destId="{5850D3B7-8DFF-4607-A2E6-768F4F3C48B5}" srcOrd="0" destOrd="0" presId="urn:microsoft.com/office/officeart/2005/8/layout/orgChart1"/>
    <dgm:cxn modelId="{3738036D-8350-47D2-87EC-E10BCE0F4B3D}" type="presParOf" srcId="{5850D3B7-8DFF-4607-A2E6-768F4F3C48B5}" destId="{1965DCB2-921A-4DA6-8D0A-D6B11E60BE92}" srcOrd="0" destOrd="0" presId="urn:microsoft.com/office/officeart/2005/8/layout/orgChart1"/>
    <dgm:cxn modelId="{19918E81-0649-43D3-9203-A106333B3D9B}" type="presParOf" srcId="{5850D3B7-8DFF-4607-A2E6-768F4F3C48B5}" destId="{FE6DCA58-DBDD-408B-8AE6-7779F52CD7E4}" srcOrd="1" destOrd="0" presId="urn:microsoft.com/office/officeart/2005/8/layout/orgChart1"/>
    <dgm:cxn modelId="{71842E86-338D-48D0-A590-0BFE2D990A16}" type="presParOf" srcId="{AD2BC235-DD05-4071-865E-8D9A4AFC6D75}" destId="{EDB0BDE0-3DD1-4DE9-A07A-E6A42722561C}" srcOrd="1" destOrd="0" presId="urn:microsoft.com/office/officeart/2005/8/layout/orgChart1"/>
    <dgm:cxn modelId="{647B2357-125D-4836-8D82-DBF459462205}" type="presParOf" srcId="{AD2BC235-DD05-4071-865E-8D9A4AFC6D75}" destId="{0302AECC-3BE1-4E5B-9114-748761C4364D}" srcOrd="2" destOrd="0" presId="urn:microsoft.com/office/officeart/2005/8/layout/orgChart1"/>
    <dgm:cxn modelId="{DD28CB66-88C3-444C-80B1-C043C69BC750}" type="presParOf" srcId="{AC9B3B38-641E-40C3-8469-F0072CC15766}" destId="{CD9AA608-CC38-4A84-88A1-F6FDDD3F9090}" srcOrd="2" destOrd="0" presId="urn:microsoft.com/office/officeart/2005/8/layout/orgChart1"/>
    <dgm:cxn modelId="{680069D0-BA06-45F8-BA65-428F12EF11F9}" type="presParOf" srcId="{13797195-F698-4D7F-BA43-569425CAC324}" destId="{2BD2D17C-58AE-4F81-880A-6C58B06EA4D4}" srcOrd="2" destOrd="0" presId="urn:microsoft.com/office/officeart/2005/8/layout/orgChart1"/>
    <dgm:cxn modelId="{B910DB67-5B94-4E33-AF13-873D67B912E3}" type="presParOf" srcId="{13797195-F698-4D7F-BA43-569425CAC324}" destId="{09AE7F67-17CE-414A-8DB4-035B75001E71}" srcOrd="3" destOrd="0" presId="urn:microsoft.com/office/officeart/2005/8/layout/orgChart1"/>
    <dgm:cxn modelId="{49D11D98-2EA2-48BB-B7C8-173DFD4FFE98}" type="presParOf" srcId="{09AE7F67-17CE-414A-8DB4-035B75001E71}" destId="{6DEF3A41-D76C-4E0A-AEB6-1F90798B39D3}" srcOrd="0" destOrd="0" presId="urn:microsoft.com/office/officeart/2005/8/layout/orgChart1"/>
    <dgm:cxn modelId="{61A7F2E8-5C9F-4159-85B3-C74790FA70A0}" type="presParOf" srcId="{6DEF3A41-D76C-4E0A-AEB6-1F90798B39D3}" destId="{CD78F982-C322-4A80-AE85-4DD9ABAD2266}" srcOrd="0" destOrd="0" presId="urn:microsoft.com/office/officeart/2005/8/layout/orgChart1"/>
    <dgm:cxn modelId="{49ED33AF-0503-4853-AE26-A83C55FABCC4}" type="presParOf" srcId="{6DEF3A41-D76C-4E0A-AEB6-1F90798B39D3}" destId="{D75616A2-71C9-418D-BE3B-AFA27E82B191}" srcOrd="1" destOrd="0" presId="urn:microsoft.com/office/officeart/2005/8/layout/orgChart1"/>
    <dgm:cxn modelId="{561D8F1F-4F5F-4D28-9BD5-211342691B1E}" type="presParOf" srcId="{09AE7F67-17CE-414A-8DB4-035B75001E71}" destId="{585B825D-5733-4565-8ED9-50312369D593}" srcOrd="1" destOrd="0" presId="urn:microsoft.com/office/officeart/2005/8/layout/orgChart1"/>
    <dgm:cxn modelId="{1C321CFC-8F96-4CC8-9636-FA996F65B39C}" type="presParOf" srcId="{585B825D-5733-4565-8ED9-50312369D593}" destId="{FDCC7D0C-66A5-42D5-94D9-B9D7ECD79C00}" srcOrd="0" destOrd="0" presId="urn:microsoft.com/office/officeart/2005/8/layout/orgChart1"/>
    <dgm:cxn modelId="{A83E652F-D322-4A92-8D1E-61BE02A52385}" type="presParOf" srcId="{585B825D-5733-4565-8ED9-50312369D593}" destId="{77C05BF0-C10F-454E-ACFC-85B7D513E7CA}" srcOrd="1" destOrd="0" presId="urn:microsoft.com/office/officeart/2005/8/layout/orgChart1"/>
    <dgm:cxn modelId="{D145DA31-DDE2-41DE-88FD-31403AD65B93}" type="presParOf" srcId="{77C05BF0-C10F-454E-ACFC-85B7D513E7CA}" destId="{9F35535F-5209-4447-999B-BA544A80E777}" srcOrd="0" destOrd="0" presId="urn:microsoft.com/office/officeart/2005/8/layout/orgChart1"/>
    <dgm:cxn modelId="{4CCA4640-F445-4965-9CA0-836DB25CA376}" type="presParOf" srcId="{9F35535F-5209-4447-999B-BA544A80E777}" destId="{336D7196-5AE2-483B-A32D-DF3029A72C95}" srcOrd="0" destOrd="0" presId="urn:microsoft.com/office/officeart/2005/8/layout/orgChart1"/>
    <dgm:cxn modelId="{B6A04260-24EE-473A-8644-E9247246794D}" type="presParOf" srcId="{9F35535F-5209-4447-999B-BA544A80E777}" destId="{59D0EC0F-1F48-43D1-B203-BF5AED5D9192}" srcOrd="1" destOrd="0" presId="urn:microsoft.com/office/officeart/2005/8/layout/orgChart1"/>
    <dgm:cxn modelId="{924D89EC-C741-4E4D-AE08-459DD922352A}" type="presParOf" srcId="{77C05BF0-C10F-454E-ACFC-85B7D513E7CA}" destId="{B5442FEA-4B23-48E2-B111-D47510F7FE93}" srcOrd="1" destOrd="0" presId="urn:microsoft.com/office/officeart/2005/8/layout/orgChart1"/>
    <dgm:cxn modelId="{B5C9B5D2-0082-4900-B90E-2BD970FABFD1}" type="presParOf" srcId="{77C05BF0-C10F-454E-ACFC-85B7D513E7CA}" destId="{90B154AE-8F5C-4D10-AF4A-CD58E6E7C199}" srcOrd="2" destOrd="0" presId="urn:microsoft.com/office/officeart/2005/8/layout/orgChart1"/>
    <dgm:cxn modelId="{869E1BD4-867A-4122-85E6-9999588378F5}" type="presParOf" srcId="{09AE7F67-17CE-414A-8DB4-035B75001E71}" destId="{247D7E7B-1FAD-4F05-A491-A13042AC692D}" srcOrd="2" destOrd="0" presId="urn:microsoft.com/office/officeart/2005/8/layout/orgChart1"/>
    <dgm:cxn modelId="{D03DE0F2-C939-4E81-9D0D-B6523E4D660C}" type="presParOf" srcId="{2C5CBDDB-8C61-4EFA-999F-D80F4CAB17A8}" destId="{2F83E81C-2A99-47E6-9631-EF0D1A71EF1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3DA050-66A7-42F5-9389-69F71FE44580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FD8CAE2B-A3D6-43A9-B6B0-2D0EB680493F}">
      <dgm:prSet phldrT="[文字]"/>
      <dgm:spPr/>
      <dgm:t>
        <a:bodyPr/>
        <a:lstStyle/>
        <a:p>
          <a:r>
            <a:rPr lang="en-US" altLang="zh-TW" dirty="0"/>
            <a:t>Evaluation</a:t>
          </a:r>
          <a:endParaRPr lang="zh-TW" altLang="en-US" dirty="0"/>
        </a:p>
      </dgm:t>
    </dgm:pt>
    <dgm:pt modelId="{8B24B9A3-90C5-403E-8504-47E29386F32A}" type="parTrans" cxnId="{47AA1C2C-73AD-4F6E-963F-A123F3B23FED}">
      <dgm:prSet/>
      <dgm:spPr/>
      <dgm:t>
        <a:bodyPr/>
        <a:lstStyle/>
        <a:p>
          <a:endParaRPr lang="zh-TW" altLang="en-US"/>
        </a:p>
      </dgm:t>
    </dgm:pt>
    <dgm:pt modelId="{160B0F19-6C2B-4CB0-82E4-7092398158BA}" type="sibTrans" cxnId="{47AA1C2C-73AD-4F6E-963F-A123F3B23FED}">
      <dgm:prSet/>
      <dgm:spPr/>
      <dgm:t>
        <a:bodyPr/>
        <a:lstStyle/>
        <a:p>
          <a:endParaRPr lang="zh-TW" altLang="en-US"/>
        </a:p>
      </dgm:t>
    </dgm:pt>
    <dgm:pt modelId="{EF2DB024-1BD6-4754-AADC-D77D05C31D8E}">
      <dgm:prSet phldrT="[文字]"/>
      <dgm:spPr/>
      <dgm:t>
        <a:bodyPr/>
        <a:lstStyle/>
        <a:p>
          <a:r>
            <a:rPr lang="en-US" altLang="zh-TW" dirty="0"/>
            <a:t>Logical Fallacies</a:t>
          </a:r>
          <a:endParaRPr lang="zh-TW" altLang="en-US" dirty="0"/>
        </a:p>
      </dgm:t>
    </dgm:pt>
    <dgm:pt modelId="{9C0C0C0F-6113-497F-911E-22DF5DD5DBA3}" type="parTrans" cxnId="{D98AD3BF-E8CA-400F-8ACE-77C6E3D78BC2}">
      <dgm:prSet/>
      <dgm:spPr/>
      <dgm:t>
        <a:bodyPr/>
        <a:lstStyle/>
        <a:p>
          <a:endParaRPr lang="zh-TW" altLang="en-US"/>
        </a:p>
      </dgm:t>
    </dgm:pt>
    <dgm:pt modelId="{AF17F2F5-03F4-480E-A9BE-4DB061C1BC13}" type="sibTrans" cxnId="{D98AD3BF-E8CA-400F-8ACE-77C6E3D78BC2}">
      <dgm:prSet/>
      <dgm:spPr/>
      <dgm:t>
        <a:bodyPr/>
        <a:lstStyle/>
        <a:p>
          <a:endParaRPr lang="zh-TW" altLang="en-US"/>
        </a:p>
      </dgm:t>
    </dgm:pt>
    <dgm:pt modelId="{5E860308-7255-45BC-BC4A-A7B1E4D0D7B6}">
      <dgm:prSet phldrT="[文字]"/>
      <dgm:spPr/>
      <dgm:t>
        <a:bodyPr/>
        <a:lstStyle/>
        <a:p>
          <a:r>
            <a:rPr lang="en-US" altLang="zh-TW" dirty="0"/>
            <a:t>Missing Component</a:t>
          </a:r>
          <a:endParaRPr lang="zh-TW" altLang="en-US" dirty="0"/>
        </a:p>
      </dgm:t>
    </dgm:pt>
    <dgm:pt modelId="{AAB6C21D-150F-4AE4-B38E-006C3504006D}" type="parTrans" cxnId="{95F6A807-DA1C-4487-B0E5-D477E91819F8}">
      <dgm:prSet/>
      <dgm:spPr/>
      <dgm:t>
        <a:bodyPr/>
        <a:lstStyle/>
        <a:p>
          <a:endParaRPr lang="zh-TW" altLang="en-US"/>
        </a:p>
      </dgm:t>
    </dgm:pt>
    <dgm:pt modelId="{093AB82C-2EA3-44AA-B570-80824E86A8CB}" type="sibTrans" cxnId="{95F6A807-DA1C-4487-B0E5-D477E91819F8}">
      <dgm:prSet/>
      <dgm:spPr/>
      <dgm:t>
        <a:bodyPr/>
        <a:lstStyle/>
        <a:p>
          <a:endParaRPr lang="zh-TW" altLang="en-US"/>
        </a:p>
      </dgm:t>
    </dgm:pt>
    <dgm:pt modelId="{973524B9-0724-4ADB-98F3-2171F5D3E051}">
      <dgm:prSet/>
      <dgm:spPr/>
      <dgm:t>
        <a:bodyPr/>
        <a:lstStyle/>
        <a:p>
          <a:r>
            <a:rPr lang="en-US" altLang="zh-TW" dirty="0"/>
            <a:t>Acceptability</a:t>
          </a:r>
          <a:endParaRPr lang="zh-TW" altLang="en-US" dirty="0"/>
        </a:p>
      </dgm:t>
    </dgm:pt>
    <dgm:pt modelId="{0922B662-AD44-41F9-B323-939E976B41A1}" type="parTrans" cxnId="{F9365314-05D3-43FB-94A0-66378AE1D4A7}">
      <dgm:prSet/>
      <dgm:spPr/>
      <dgm:t>
        <a:bodyPr/>
        <a:lstStyle/>
        <a:p>
          <a:endParaRPr lang="zh-TW" altLang="en-US"/>
        </a:p>
      </dgm:t>
    </dgm:pt>
    <dgm:pt modelId="{64A68AAB-2A17-49C8-B943-F278A9015174}" type="sibTrans" cxnId="{F9365314-05D3-43FB-94A0-66378AE1D4A7}">
      <dgm:prSet/>
      <dgm:spPr/>
      <dgm:t>
        <a:bodyPr/>
        <a:lstStyle/>
        <a:p>
          <a:endParaRPr lang="zh-TW" altLang="en-US"/>
        </a:p>
      </dgm:t>
    </dgm:pt>
    <dgm:pt modelId="{665063BF-FF51-454E-9AE3-027F32681FAF}" type="pres">
      <dgm:prSet presAssocID="{733DA050-66A7-42F5-9389-69F71FE4458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5CEED30-ABB8-4147-8C13-3F60E462CFFC}" type="pres">
      <dgm:prSet presAssocID="{FD8CAE2B-A3D6-43A9-B6B0-2D0EB680493F}" presName="root1" presStyleCnt="0"/>
      <dgm:spPr/>
    </dgm:pt>
    <dgm:pt modelId="{E825652E-9FF7-4325-AB6C-8394C225C535}" type="pres">
      <dgm:prSet presAssocID="{FD8CAE2B-A3D6-43A9-B6B0-2D0EB680493F}" presName="LevelOneTextNode" presStyleLbl="node0" presStyleIdx="0" presStyleCnt="1">
        <dgm:presLayoutVars>
          <dgm:chPref val="3"/>
        </dgm:presLayoutVars>
      </dgm:prSet>
      <dgm:spPr/>
    </dgm:pt>
    <dgm:pt modelId="{C1B14714-9573-431D-AD35-D996DA4CD7AB}" type="pres">
      <dgm:prSet presAssocID="{FD8CAE2B-A3D6-43A9-B6B0-2D0EB680493F}" presName="level2hierChild" presStyleCnt="0"/>
      <dgm:spPr/>
    </dgm:pt>
    <dgm:pt modelId="{EB143FF6-D3D2-4E13-858F-B3821E840379}" type="pres">
      <dgm:prSet presAssocID="{9C0C0C0F-6113-497F-911E-22DF5DD5DBA3}" presName="conn2-1" presStyleLbl="parChTrans1D2" presStyleIdx="0" presStyleCnt="3"/>
      <dgm:spPr/>
    </dgm:pt>
    <dgm:pt modelId="{1AB10352-6E00-4ECA-9087-DCD974036500}" type="pres">
      <dgm:prSet presAssocID="{9C0C0C0F-6113-497F-911E-22DF5DD5DBA3}" presName="connTx" presStyleLbl="parChTrans1D2" presStyleIdx="0" presStyleCnt="3"/>
      <dgm:spPr/>
    </dgm:pt>
    <dgm:pt modelId="{093ADBA0-AE53-4C2D-BE62-0D18051CFD82}" type="pres">
      <dgm:prSet presAssocID="{EF2DB024-1BD6-4754-AADC-D77D05C31D8E}" presName="root2" presStyleCnt="0"/>
      <dgm:spPr/>
    </dgm:pt>
    <dgm:pt modelId="{4AFD7876-094B-4944-B173-10962FF0AB06}" type="pres">
      <dgm:prSet presAssocID="{EF2DB024-1BD6-4754-AADC-D77D05C31D8E}" presName="LevelTwoTextNode" presStyleLbl="node2" presStyleIdx="0" presStyleCnt="3">
        <dgm:presLayoutVars>
          <dgm:chPref val="3"/>
        </dgm:presLayoutVars>
      </dgm:prSet>
      <dgm:spPr/>
    </dgm:pt>
    <dgm:pt modelId="{77BC0ABA-F25B-493A-A48E-20A131CF04B5}" type="pres">
      <dgm:prSet presAssocID="{EF2DB024-1BD6-4754-AADC-D77D05C31D8E}" presName="level3hierChild" presStyleCnt="0"/>
      <dgm:spPr/>
    </dgm:pt>
    <dgm:pt modelId="{38282884-669C-405E-83AE-AC8DB861F750}" type="pres">
      <dgm:prSet presAssocID="{AAB6C21D-150F-4AE4-B38E-006C3504006D}" presName="conn2-1" presStyleLbl="parChTrans1D2" presStyleIdx="1" presStyleCnt="3"/>
      <dgm:spPr/>
    </dgm:pt>
    <dgm:pt modelId="{8852EA07-3723-4273-8C70-FA8071D6A61B}" type="pres">
      <dgm:prSet presAssocID="{AAB6C21D-150F-4AE4-B38E-006C3504006D}" presName="connTx" presStyleLbl="parChTrans1D2" presStyleIdx="1" presStyleCnt="3"/>
      <dgm:spPr/>
    </dgm:pt>
    <dgm:pt modelId="{CB956E05-2404-454F-9215-089BDCA62B10}" type="pres">
      <dgm:prSet presAssocID="{5E860308-7255-45BC-BC4A-A7B1E4D0D7B6}" presName="root2" presStyleCnt="0"/>
      <dgm:spPr/>
    </dgm:pt>
    <dgm:pt modelId="{8712D6DA-BED4-4E74-BFAE-DBCD7A795563}" type="pres">
      <dgm:prSet presAssocID="{5E860308-7255-45BC-BC4A-A7B1E4D0D7B6}" presName="LevelTwoTextNode" presStyleLbl="node2" presStyleIdx="1" presStyleCnt="3">
        <dgm:presLayoutVars>
          <dgm:chPref val="3"/>
        </dgm:presLayoutVars>
      </dgm:prSet>
      <dgm:spPr/>
    </dgm:pt>
    <dgm:pt modelId="{6B8CD490-652B-4179-9FE0-F03964A59D38}" type="pres">
      <dgm:prSet presAssocID="{5E860308-7255-45BC-BC4A-A7B1E4D0D7B6}" presName="level3hierChild" presStyleCnt="0"/>
      <dgm:spPr/>
    </dgm:pt>
    <dgm:pt modelId="{F71A01C0-0F97-44B3-9179-89C72B89E9BF}" type="pres">
      <dgm:prSet presAssocID="{0922B662-AD44-41F9-B323-939E976B41A1}" presName="conn2-1" presStyleLbl="parChTrans1D2" presStyleIdx="2" presStyleCnt="3"/>
      <dgm:spPr/>
    </dgm:pt>
    <dgm:pt modelId="{75E5B4A4-9908-4391-86CD-37B80D7FDC1B}" type="pres">
      <dgm:prSet presAssocID="{0922B662-AD44-41F9-B323-939E976B41A1}" presName="connTx" presStyleLbl="parChTrans1D2" presStyleIdx="2" presStyleCnt="3"/>
      <dgm:spPr/>
    </dgm:pt>
    <dgm:pt modelId="{0FC6116D-542F-4A30-93EB-589137902962}" type="pres">
      <dgm:prSet presAssocID="{973524B9-0724-4ADB-98F3-2171F5D3E051}" presName="root2" presStyleCnt="0"/>
      <dgm:spPr/>
    </dgm:pt>
    <dgm:pt modelId="{43AB68F5-5C56-4509-B498-4F812EBA4DC7}" type="pres">
      <dgm:prSet presAssocID="{973524B9-0724-4ADB-98F3-2171F5D3E051}" presName="LevelTwoTextNode" presStyleLbl="node2" presStyleIdx="2" presStyleCnt="3">
        <dgm:presLayoutVars>
          <dgm:chPref val="3"/>
        </dgm:presLayoutVars>
      </dgm:prSet>
      <dgm:spPr/>
    </dgm:pt>
    <dgm:pt modelId="{FA1E605D-80C8-4177-8F55-A3CB76C7ED47}" type="pres">
      <dgm:prSet presAssocID="{973524B9-0724-4ADB-98F3-2171F5D3E051}" presName="level3hierChild" presStyleCnt="0"/>
      <dgm:spPr/>
    </dgm:pt>
  </dgm:ptLst>
  <dgm:cxnLst>
    <dgm:cxn modelId="{95F6A807-DA1C-4487-B0E5-D477E91819F8}" srcId="{FD8CAE2B-A3D6-43A9-B6B0-2D0EB680493F}" destId="{5E860308-7255-45BC-BC4A-A7B1E4D0D7B6}" srcOrd="1" destOrd="0" parTransId="{AAB6C21D-150F-4AE4-B38E-006C3504006D}" sibTransId="{093AB82C-2EA3-44AA-B570-80824E86A8CB}"/>
    <dgm:cxn modelId="{F9365314-05D3-43FB-94A0-66378AE1D4A7}" srcId="{FD8CAE2B-A3D6-43A9-B6B0-2D0EB680493F}" destId="{973524B9-0724-4ADB-98F3-2171F5D3E051}" srcOrd="2" destOrd="0" parTransId="{0922B662-AD44-41F9-B323-939E976B41A1}" sibTransId="{64A68AAB-2A17-49C8-B943-F278A9015174}"/>
    <dgm:cxn modelId="{31B5EA20-CAE5-4E6C-92FE-D46127FB3D43}" type="presOf" srcId="{AAB6C21D-150F-4AE4-B38E-006C3504006D}" destId="{38282884-669C-405E-83AE-AC8DB861F750}" srcOrd="0" destOrd="0" presId="urn:microsoft.com/office/officeart/2005/8/layout/hierarchy2"/>
    <dgm:cxn modelId="{47AA1C2C-73AD-4F6E-963F-A123F3B23FED}" srcId="{733DA050-66A7-42F5-9389-69F71FE44580}" destId="{FD8CAE2B-A3D6-43A9-B6B0-2D0EB680493F}" srcOrd="0" destOrd="0" parTransId="{8B24B9A3-90C5-403E-8504-47E29386F32A}" sibTransId="{160B0F19-6C2B-4CB0-82E4-7092398158BA}"/>
    <dgm:cxn modelId="{67466C63-3BFD-4F98-A45D-2DA8C7B0557F}" type="presOf" srcId="{0922B662-AD44-41F9-B323-939E976B41A1}" destId="{75E5B4A4-9908-4391-86CD-37B80D7FDC1B}" srcOrd="1" destOrd="0" presId="urn:microsoft.com/office/officeart/2005/8/layout/hierarchy2"/>
    <dgm:cxn modelId="{D9EDCD49-A84D-4D4E-88F8-F613C704D4DF}" type="presOf" srcId="{FD8CAE2B-A3D6-43A9-B6B0-2D0EB680493F}" destId="{E825652E-9FF7-4325-AB6C-8394C225C535}" srcOrd="0" destOrd="0" presId="urn:microsoft.com/office/officeart/2005/8/layout/hierarchy2"/>
    <dgm:cxn modelId="{D70ABD53-9DE3-45D9-B03D-62C05999940F}" type="presOf" srcId="{AAB6C21D-150F-4AE4-B38E-006C3504006D}" destId="{8852EA07-3723-4273-8C70-FA8071D6A61B}" srcOrd="1" destOrd="0" presId="urn:microsoft.com/office/officeart/2005/8/layout/hierarchy2"/>
    <dgm:cxn modelId="{6B2FC7A0-4EC8-4623-B6D1-987C3B6EB899}" type="presOf" srcId="{0922B662-AD44-41F9-B323-939E976B41A1}" destId="{F71A01C0-0F97-44B3-9179-89C72B89E9BF}" srcOrd="0" destOrd="0" presId="urn:microsoft.com/office/officeart/2005/8/layout/hierarchy2"/>
    <dgm:cxn modelId="{988E08B7-13AA-40A2-BEAF-9B8D4AB30549}" type="presOf" srcId="{5E860308-7255-45BC-BC4A-A7B1E4D0D7B6}" destId="{8712D6DA-BED4-4E74-BFAE-DBCD7A795563}" srcOrd="0" destOrd="0" presId="urn:microsoft.com/office/officeart/2005/8/layout/hierarchy2"/>
    <dgm:cxn modelId="{D98AD3BF-E8CA-400F-8ACE-77C6E3D78BC2}" srcId="{FD8CAE2B-A3D6-43A9-B6B0-2D0EB680493F}" destId="{EF2DB024-1BD6-4754-AADC-D77D05C31D8E}" srcOrd="0" destOrd="0" parTransId="{9C0C0C0F-6113-497F-911E-22DF5DD5DBA3}" sibTransId="{AF17F2F5-03F4-480E-A9BE-4DB061C1BC13}"/>
    <dgm:cxn modelId="{FA80CAC2-D828-492F-8EDF-0624316E6835}" type="presOf" srcId="{973524B9-0724-4ADB-98F3-2171F5D3E051}" destId="{43AB68F5-5C56-4509-B498-4F812EBA4DC7}" srcOrd="0" destOrd="0" presId="urn:microsoft.com/office/officeart/2005/8/layout/hierarchy2"/>
    <dgm:cxn modelId="{97F035C9-2877-400D-8B47-C358370B861F}" type="presOf" srcId="{733DA050-66A7-42F5-9389-69F71FE44580}" destId="{665063BF-FF51-454E-9AE3-027F32681FAF}" srcOrd="0" destOrd="0" presId="urn:microsoft.com/office/officeart/2005/8/layout/hierarchy2"/>
    <dgm:cxn modelId="{F4494DDE-63F1-4745-AF69-7F757F3FEEED}" type="presOf" srcId="{9C0C0C0F-6113-497F-911E-22DF5DD5DBA3}" destId="{EB143FF6-D3D2-4E13-858F-B3821E840379}" srcOrd="0" destOrd="0" presId="urn:microsoft.com/office/officeart/2005/8/layout/hierarchy2"/>
    <dgm:cxn modelId="{0E54B6E6-8093-4359-B0A7-D4EE3295D077}" type="presOf" srcId="{EF2DB024-1BD6-4754-AADC-D77D05C31D8E}" destId="{4AFD7876-094B-4944-B173-10962FF0AB06}" srcOrd="0" destOrd="0" presId="urn:microsoft.com/office/officeart/2005/8/layout/hierarchy2"/>
    <dgm:cxn modelId="{DCD700E7-E8A7-47BA-8BBE-CD604B286B16}" type="presOf" srcId="{9C0C0C0F-6113-497F-911E-22DF5DD5DBA3}" destId="{1AB10352-6E00-4ECA-9087-DCD974036500}" srcOrd="1" destOrd="0" presId="urn:microsoft.com/office/officeart/2005/8/layout/hierarchy2"/>
    <dgm:cxn modelId="{F7D68A60-A409-4B55-A4CF-B081EEB2A184}" type="presParOf" srcId="{665063BF-FF51-454E-9AE3-027F32681FAF}" destId="{F5CEED30-ABB8-4147-8C13-3F60E462CFFC}" srcOrd="0" destOrd="0" presId="urn:microsoft.com/office/officeart/2005/8/layout/hierarchy2"/>
    <dgm:cxn modelId="{06578BCF-E2B1-4688-B42D-32AC52CEE480}" type="presParOf" srcId="{F5CEED30-ABB8-4147-8C13-3F60E462CFFC}" destId="{E825652E-9FF7-4325-AB6C-8394C225C535}" srcOrd="0" destOrd="0" presId="urn:microsoft.com/office/officeart/2005/8/layout/hierarchy2"/>
    <dgm:cxn modelId="{9BF58347-5E5C-4D15-A54B-496F5485EE90}" type="presParOf" srcId="{F5CEED30-ABB8-4147-8C13-3F60E462CFFC}" destId="{C1B14714-9573-431D-AD35-D996DA4CD7AB}" srcOrd="1" destOrd="0" presId="urn:microsoft.com/office/officeart/2005/8/layout/hierarchy2"/>
    <dgm:cxn modelId="{582C3DA6-6F5C-469B-9B48-8218D2224CD3}" type="presParOf" srcId="{C1B14714-9573-431D-AD35-D996DA4CD7AB}" destId="{EB143FF6-D3D2-4E13-858F-B3821E840379}" srcOrd="0" destOrd="0" presId="urn:microsoft.com/office/officeart/2005/8/layout/hierarchy2"/>
    <dgm:cxn modelId="{1C1B5FEA-2D7D-49F9-BA60-AEC476394EAD}" type="presParOf" srcId="{EB143FF6-D3D2-4E13-858F-B3821E840379}" destId="{1AB10352-6E00-4ECA-9087-DCD974036500}" srcOrd="0" destOrd="0" presId="urn:microsoft.com/office/officeart/2005/8/layout/hierarchy2"/>
    <dgm:cxn modelId="{8737BE5E-AE89-4AC2-B8FE-E37181ACEC46}" type="presParOf" srcId="{C1B14714-9573-431D-AD35-D996DA4CD7AB}" destId="{093ADBA0-AE53-4C2D-BE62-0D18051CFD82}" srcOrd="1" destOrd="0" presId="urn:microsoft.com/office/officeart/2005/8/layout/hierarchy2"/>
    <dgm:cxn modelId="{B88460D3-48EA-4312-9CAC-12AFCE304CDA}" type="presParOf" srcId="{093ADBA0-AE53-4C2D-BE62-0D18051CFD82}" destId="{4AFD7876-094B-4944-B173-10962FF0AB06}" srcOrd="0" destOrd="0" presId="urn:microsoft.com/office/officeart/2005/8/layout/hierarchy2"/>
    <dgm:cxn modelId="{D84B2C93-0A1A-4A0D-9D92-102E602F8D3C}" type="presParOf" srcId="{093ADBA0-AE53-4C2D-BE62-0D18051CFD82}" destId="{77BC0ABA-F25B-493A-A48E-20A131CF04B5}" srcOrd="1" destOrd="0" presId="urn:microsoft.com/office/officeart/2005/8/layout/hierarchy2"/>
    <dgm:cxn modelId="{79061883-9EA8-4C9E-B8C9-0F398ACB8F26}" type="presParOf" srcId="{C1B14714-9573-431D-AD35-D996DA4CD7AB}" destId="{38282884-669C-405E-83AE-AC8DB861F750}" srcOrd="2" destOrd="0" presId="urn:microsoft.com/office/officeart/2005/8/layout/hierarchy2"/>
    <dgm:cxn modelId="{EBC6CDC5-1760-44E4-AC41-45E82AAF90E4}" type="presParOf" srcId="{38282884-669C-405E-83AE-AC8DB861F750}" destId="{8852EA07-3723-4273-8C70-FA8071D6A61B}" srcOrd="0" destOrd="0" presId="urn:microsoft.com/office/officeart/2005/8/layout/hierarchy2"/>
    <dgm:cxn modelId="{E20422AE-E006-40C7-A56C-C7C1687604DE}" type="presParOf" srcId="{C1B14714-9573-431D-AD35-D996DA4CD7AB}" destId="{CB956E05-2404-454F-9215-089BDCA62B10}" srcOrd="3" destOrd="0" presId="urn:microsoft.com/office/officeart/2005/8/layout/hierarchy2"/>
    <dgm:cxn modelId="{C8A514BF-463B-47AF-A548-9303E8AD0C64}" type="presParOf" srcId="{CB956E05-2404-454F-9215-089BDCA62B10}" destId="{8712D6DA-BED4-4E74-BFAE-DBCD7A795563}" srcOrd="0" destOrd="0" presId="urn:microsoft.com/office/officeart/2005/8/layout/hierarchy2"/>
    <dgm:cxn modelId="{F0CBAC40-6A2E-4707-8827-149D1C290802}" type="presParOf" srcId="{CB956E05-2404-454F-9215-089BDCA62B10}" destId="{6B8CD490-652B-4179-9FE0-F03964A59D38}" srcOrd="1" destOrd="0" presId="urn:microsoft.com/office/officeart/2005/8/layout/hierarchy2"/>
    <dgm:cxn modelId="{17FDDEB1-AF14-463F-8F40-4A09674E9EB2}" type="presParOf" srcId="{C1B14714-9573-431D-AD35-D996DA4CD7AB}" destId="{F71A01C0-0F97-44B3-9179-89C72B89E9BF}" srcOrd="4" destOrd="0" presId="urn:microsoft.com/office/officeart/2005/8/layout/hierarchy2"/>
    <dgm:cxn modelId="{88F0B9C8-B986-40E4-AB2C-52869BE77FC4}" type="presParOf" srcId="{F71A01C0-0F97-44B3-9179-89C72B89E9BF}" destId="{75E5B4A4-9908-4391-86CD-37B80D7FDC1B}" srcOrd="0" destOrd="0" presId="urn:microsoft.com/office/officeart/2005/8/layout/hierarchy2"/>
    <dgm:cxn modelId="{04A19F37-6301-49AB-9527-0FEDA26D8C18}" type="presParOf" srcId="{C1B14714-9573-431D-AD35-D996DA4CD7AB}" destId="{0FC6116D-542F-4A30-93EB-589137902962}" srcOrd="5" destOrd="0" presId="urn:microsoft.com/office/officeart/2005/8/layout/hierarchy2"/>
    <dgm:cxn modelId="{5D764F0D-C552-489A-81EF-8AE35D8B39AD}" type="presParOf" srcId="{0FC6116D-542F-4A30-93EB-589137902962}" destId="{43AB68F5-5C56-4509-B498-4F812EBA4DC7}" srcOrd="0" destOrd="0" presId="urn:microsoft.com/office/officeart/2005/8/layout/hierarchy2"/>
    <dgm:cxn modelId="{C40EDABF-2504-4538-AFA2-711AB2FCB81D}" type="presParOf" srcId="{0FC6116D-542F-4A30-93EB-589137902962}" destId="{FA1E605D-80C8-4177-8F55-A3CB76C7ED4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B1786F-7659-402A-89DD-29866744B1F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0CC13DB-5348-4BFC-8F2E-48C99DB792A7}">
      <dgm:prSet/>
      <dgm:spPr/>
      <dgm:t>
        <a:bodyPr/>
        <a:lstStyle/>
        <a:p>
          <a:r>
            <a:rPr lang="en-US"/>
            <a:t>You could make thinking mistakes even you have learned critical thinking skills.</a:t>
          </a:r>
        </a:p>
      </dgm:t>
    </dgm:pt>
    <dgm:pt modelId="{F3D975A6-3C1D-4471-B869-1BAD4A8AC998}" type="parTrans" cxnId="{6BC860D2-7B29-4AD1-9404-A125709CFADA}">
      <dgm:prSet/>
      <dgm:spPr/>
      <dgm:t>
        <a:bodyPr/>
        <a:lstStyle/>
        <a:p>
          <a:endParaRPr lang="en-US"/>
        </a:p>
      </dgm:t>
    </dgm:pt>
    <dgm:pt modelId="{02CA68B1-5A44-4E8C-8832-11DDF3637A5D}" type="sibTrans" cxnId="{6BC860D2-7B29-4AD1-9404-A125709CFADA}">
      <dgm:prSet/>
      <dgm:spPr/>
      <dgm:t>
        <a:bodyPr/>
        <a:lstStyle/>
        <a:p>
          <a:endParaRPr lang="en-US"/>
        </a:p>
      </dgm:t>
    </dgm:pt>
    <dgm:pt modelId="{3E5A8F57-F00C-40D5-BC3E-B12D648BA3A0}">
      <dgm:prSet/>
      <dgm:spPr/>
      <dgm:t>
        <a:bodyPr/>
        <a:lstStyle/>
        <a:p>
          <a:r>
            <a:rPr lang="en-US"/>
            <a:t>No one can be immune from these mistakes.</a:t>
          </a:r>
        </a:p>
      </dgm:t>
    </dgm:pt>
    <dgm:pt modelId="{B4C03BD9-8BBD-4BED-ABAE-AAE7BF48B87D}" type="parTrans" cxnId="{68B9A5A5-4055-4BA9-95CC-1239B32A95AD}">
      <dgm:prSet/>
      <dgm:spPr/>
      <dgm:t>
        <a:bodyPr/>
        <a:lstStyle/>
        <a:p>
          <a:endParaRPr lang="en-US"/>
        </a:p>
      </dgm:t>
    </dgm:pt>
    <dgm:pt modelId="{7616D6FB-F2CF-49AE-98A3-798E81A5560E}" type="sibTrans" cxnId="{68B9A5A5-4055-4BA9-95CC-1239B32A95AD}">
      <dgm:prSet/>
      <dgm:spPr/>
      <dgm:t>
        <a:bodyPr/>
        <a:lstStyle/>
        <a:p>
          <a:endParaRPr lang="en-US"/>
        </a:p>
      </dgm:t>
    </dgm:pt>
    <dgm:pt modelId="{737203EF-402A-474E-A9E4-484FDCEA4004}">
      <dgm:prSet/>
      <dgm:spPr/>
      <dgm:t>
        <a:bodyPr/>
        <a:lstStyle/>
        <a:p>
          <a:r>
            <a:rPr lang="en-US"/>
            <a:t>Never stop being critical!</a:t>
          </a:r>
        </a:p>
      </dgm:t>
    </dgm:pt>
    <dgm:pt modelId="{FE642E54-4808-4058-A8DC-FC5E53810568}" type="parTrans" cxnId="{97AEADF5-3C01-4D8B-BE22-68CC25074EA9}">
      <dgm:prSet/>
      <dgm:spPr/>
      <dgm:t>
        <a:bodyPr/>
        <a:lstStyle/>
        <a:p>
          <a:endParaRPr lang="en-US"/>
        </a:p>
      </dgm:t>
    </dgm:pt>
    <dgm:pt modelId="{6FACEFCF-2627-460D-8F20-D52741858D03}" type="sibTrans" cxnId="{97AEADF5-3C01-4D8B-BE22-68CC25074EA9}">
      <dgm:prSet/>
      <dgm:spPr/>
      <dgm:t>
        <a:bodyPr/>
        <a:lstStyle/>
        <a:p>
          <a:endParaRPr lang="en-US"/>
        </a:p>
      </dgm:t>
    </dgm:pt>
    <dgm:pt modelId="{7A4EABC2-71F9-4008-9735-7D6D9528E0FB}" type="pres">
      <dgm:prSet presAssocID="{47B1786F-7659-402A-89DD-29866744B1FB}" presName="root" presStyleCnt="0">
        <dgm:presLayoutVars>
          <dgm:dir/>
          <dgm:resizeHandles val="exact"/>
        </dgm:presLayoutVars>
      </dgm:prSet>
      <dgm:spPr/>
    </dgm:pt>
    <dgm:pt modelId="{45550C6E-05BA-405E-83EE-3F8EC51D0468}" type="pres">
      <dgm:prSet presAssocID="{00CC13DB-5348-4BFC-8F2E-48C99DB792A7}" presName="compNode" presStyleCnt="0"/>
      <dgm:spPr/>
    </dgm:pt>
    <dgm:pt modelId="{59A7154E-71D9-40B4-A808-E3707920AA09}" type="pres">
      <dgm:prSet presAssocID="{00CC13DB-5348-4BFC-8F2E-48C99DB792A7}" presName="bgRect" presStyleLbl="bgShp" presStyleIdx="0" presStyleCnt="3"/>
      <dgm:spPr/>
    </dgm:pt>
    <dgm:pt modelId="{056AA229-3F38-4916-B675-88F523F14A0F}" type="pres">
      <dgm:prSet presAssocID="{00CC13DB-5348-4BFC-8F2E-48C99DB792A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0E33CF-E7DA-43A7-A047-C151785DEB15}" type="pres">
      <dgm:prSet presAssocID="{00CC13DB-5348-4BFC-8F2E-48C99DB792A7}" presName="spaceRect" presStyleCnt="0"/>
      <dgm:spPr/>
    </dgm:pt>
    <dgm:pt modelId="{9296AB67-F16E-4A8A-B08D-A986949BAA9C}" type="pres">
      <dgm:prSet presAssocID="{00CC13DB-5348-4BFC-8F2E-48C99DB792A7}" presName="parTx" presStyleLbl="revTx" presStyleIdx="0" presStyleCnt="3">
        <dgm:presLayoutVars>
          <dgm:chMax val="0"/>
          <dgm:chPref val="0"/>
        </dgm:presLayoutVars>
      </dgm:prSet>
      <dgm:spPr/>
    </dgm:pt>
    <dgm:pt modelId="{CFA2A55E-4DB1-46C9-A9E4-706E7F1F094F}" type="pres">
      <dgm:prSet presAssocID="{02CA68B1-5A44-4E8C-8832-11DDF3637A5D}" presName="sibTrans" presStyleCnt="0"/>
      <dgm:spPr/>
    </dgm:pt>
    <dgm:pt modelId="{E524E99F-A565-49D1-9461-63EEFA99F40F}" type="pres">
      <dgm:prSet presAssocID="{3E5A8F57-F00C-40D5-BC3E-B12D648BA3A0}" presName="compNode" presStyleCnt="0"/>
      <dgm:spPr/>
    </dgm:pt>
    <dgm:pt modelId="{4BF985AC-A724-4A3C-8FC2-9039E7702E8F}" type="pres">
      <dgm:prSet presAssocID="{3E5A8F57-F00C-40D5-BC3E-B12D648BA3A0}" presName="bgRect" presStyleLbl="bgShp" presStyleIdx="1" presStyleCnt="3"/>
      <dgm:spPr/>
    </dgm:pt>
    <dgm:pt modelId="{31D29755-B845-49B4-9504-B00E6A4070C6}" type="pres">
      <dgm:prSet presAssocID="{3E5A8F57-F00C-40D5-BC3E-B12D648BA3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骷髏頭"/>
        </a:ext>
      </dgm:extLst>
    </dgm:pt>
    <dgm:pt modelId="{C901A5F9-C6EB-4C3B-9164-9FDFDA5A823B}" type="pres">
      <dgm:prSet presAssocID="{3E5A8F57-F00C-40D5-BC3E-B12D648BA3A0}" presName="spaceRect" presStyleCnt="0"/>
      <dgm:spPr/>
    </dgm:pt>
    <dgm:pt modelId="{65AD7A54-AB24-4728-8304-3C3989CC2C46}" type="pres">
      <dgm:prSet presAssocID="{3E5A8F57-F00C-40D5-BC3E-B12D648BA3A0}" presName="parTx" presStyleLbl="revTx" presStyleIdx="1" presStyleCnt="3">
        <dgm:presLayoutVars>
          <dgm:chMax val="0"/>
          <dgm:chPref val="0"/>
        </dgm:presLayoutVars>
      </dgm:prSet>
      <dgm:spPr/>
    </dgm:pt>
    <dgm:pt modelId="{3F3E903A-3C24-4EF2-BD1D-D44125051CB0}" type="pres">
      <dgm:prSet presAssocID="{7616D6FB-F2CF-49AE-98A3-798E81A5560E}" presName="sibTrans" presStyleCnt="0"/>
      <dgm:spPr/>
    </dgm:pt>
    <dgm:pt modelId="{AB90B757-46A4-40F1-8EED-A470B76FB977}" type="pres">
      <dgm:prSet presAssocID="{737203EF-402A-474E-A9E4-484FDCEA4004}" presName="compNode" presStyleCnt="0"/>
      <dgm:spPr/>
    </dgm:pt>
    <dgm:pt modelId="{D30ED79D-6F48-4C16-BE52-B7C4A64F71D0}" type="pres">
      <dgm:prSet presAssocID="{737203EF-402A-474E-A9E4-484FDCEA4004}" presName="bgRect" presStyleLbl="bgShp" presStyleIdx="2" presStyleCnt="3"/>
      <dgm:spPr/>
    </dgm:pt>
    <dgm:pt modelId="{968713EB-E10E-483D-898B-E103896430D5}" type="pres">
      <dgm:prSet presAssocID="{737203EF-402A-474E-A9E4-484FDCEA400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sed Hand"/>
        </a:ext>
      </dgm:extLst>
    </dgm:pt>
    <dgm:pt modelId="{2A2B9E03-C02B-4F1E-90A8-25B6C0F5D7D2}" type="pres">
      <dgm:prSet presAssocID="{737203EF-402A-474E-A9E4-484FDCEA4004}" presName="spaceRect" presStyleCnt="0"/>
      <dgm:spPr/>
    </dgm:pt>
    <dgm:pt modelId="{28392CA7-EF2B-42A8-9546-26E7B58EBDB3}" type="pres">
      <dgm:prSet presAssocID="{737203EF-402A-474E-A9E4-484FDCEA400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D47F767-F05D-4DCE-BFB8-60EE2BEA7E31}" type="presOf" srcId="{00CC13DB-5348-4BFC-8F2E-48C99DB792A7}" destId="{9296AB67-F16E-4A8A-B08D-A986949BAA9C}" srcOrd="0" destOrd="0" presId="urn:microsoft.com/office/officeart/2018/2/layout/IconVerticalSolidList"/>
    <dgm:cxn modelId="{2A5A6D75-E158-40FB-BD63-D6175269D6DA}" type="presOf" srcId="{3E5A8F57-F00C-40D5-BC3E-B12D648BA3A0}" destId="{65AD7A54-AB24-4728-8304-3C3989CC2C46}" srcOrd="0" destOrd="0" presId="urn:microsoft.com/office/officeart/2018/2/layout/IconVerticalSolidList"/>
    <dgm:cxn modelId="{68B9A5A5-4055-4BA9-95CC-1239B32A95AD}" srcId="{47B1786F-7659-402A-89DD-29866744B1FB}" destId="{3E5A8F57-F00C-40D5-BC3E-B12D648BA3A0}" srcOrd="1" destOrd="0" parTransId="{B4C03BD9-8BBD-4BED-ABAE-AAE7BF48B87D}" sibTransId="{7616D6FB-F2CF-49AE-98A3-798E81A5560E}"/>
    <dgm:cxn modelId="{317D85AB-6AA2-4A3A-ACCB-E17697BB1576}" type="presOf" srcId="{737203EF-402A-474E-A9E4-484FDCEA4004}" destId="{28392CA7-EF2B-42A8-9546-26E7B58EBDB3}" srcOrd="0" destOrd="0" presId="urn:microsoft.com/office/officeart/2018/2/layout/IconVerticalSolidList"/>
    <dgm:cxn modelId="{536F1FCF-EA1C-4BAD-B1F2-2D5BD5BB46D4}" type="presOf" srcId="{47B1786F-7659-402A-89DD-29866744B1FB}" destId="{7A4EABC2-71F9-4008-9735-7D6D9528E0FB}" srcOrd="0" destOrd="0" presId="urn:microsoft.com/office/officeart/2018/2/layout/IconVerticalSolidList"/>
    <dgm:cxn modelId="{6BC860D2-7B29-4AD1-9404-A125709CFADA}" srcId="{47B1786F-7659-402A-89DD-29866744B1FB}" destId="{00CC13DB-5348-4BFC-8F2E-48C99DB792A7}" srcOrd="0" destOrd="0" parTransId="{F3D975A6-3C1D-4471-B869-1BAD4A8AC998}" sibTransId="{02CA68B1-5A44-4E8C-8832-11DDF3637A5D}"/>
    <dgm:cxn modelId="{97AEADF5-3C01-4D8B-BE22-68CC25074EA9}" srcId="{47B1786F-7659-402A-89DD-29866744B1FB}" destId="{737203EF-402A-474E-A9E4-484FDCEA4004}" srcOrd="2" destOrd="0" parTransId="{FE642E54-4808-4058-A8DC-FC5E53810568}" sibTransId="{6FACEFCF-2627-460D-8F20-D52741858D03}"/>
    <dgm:cxn modelId="{7A746925-2570-4D8D-AEF3-80010ACED1D2}" type="presParOf" srcId="{7A4EABC2-71F9-4008-9735-7D6D9528E0FB}" destId="{45550C6E-05BA-405E-83EE-3F8EC51D0468}" srcOrd="0" destOrd="0" presId="urn:microsoft.com/office/officeart/2018/2/layout/IconVerticalSolidList"/>
    <dgm:cxn modelId="{13AA0F92-F9E7-4745-AB35-A156C89C99C8}" type="presParOf" srcId="{45550C6E-05BA-405E-83EE-3F8EC51D0468}" destId="{59A7154E-71D9-40B4-A808-E3707920AA09}" srcOrd="0" destOrd="0" presId="urn:microsoft.com/office/officeart/2018/2/layout/IconVerticalSolidList"/>
    <dgm:cxn modelId="{D26A60CD-40B6-4C76-B6E1-81FEB7823E3B}" type="presParOf" srcId="{45550C6E-05BA-405E-83EE-3F8EC51D0468}" destId="{056AA229-3F38-4916-B675-88F523F14A0F}" srcOrd="1" destOrd="0" presId="urn:microsoft.com/office/officeart/2018/2/layout/IconVerticalSolidList"/>
    <dgm:cxn modelId="{2999DE12-9228-4242-B7F1-1CD348486B85}" type="presParOf" srcId="{45550C6E-05BA-405E-83EE-3F8EC51D0468}" destId="{4A0E33CF-E7DA-43A7-A047-C151785DEB15}" srcOrd="2" destOrd="0" presId="urn:microsoft.com/office/officeart/2018/2/layout/IconVerticalSolidList"/>
    <dgm:cxn modelId="{51C0E5E6-1BCF-4DDF-9F85-F77DA52C2CDD}" type="presParOf" srcId="{45550C6E-05BA-405E-83EE-3F8EC51D0468}" destId="{9296AB67-F16E-4A8A-B08D-A986949BAA9C}" srcOrd="3" destOrd="0" presId="urn:microsoft.com/office/officeart/2018/2/layout/IconVerticalSolidList"/>
    <dgm:cxn modelId="{B2827D42-E0BB-4367-8062-A5DA943D0624}" type="presParOf" srcId="{7A4EABC2-71F9-4008-9735-7D6D9528E0FB}" destId="{CFA2A55E-4DB1-46C9-A9E4-706E7F1F094F}" srcOrd="1" destOrd="0" presId="urn:microsoft.com/office/officeart/2018/2/layout/IconVerticalSolidList"/>
    <dgm:cxn modelId="{09136D09-F85E-457C-8A85-210142923BED}" type="presParOf" srcId="{7A4EABC2-71F9-4008-9735-7D6D9528E0FB}" destId="{E524E99F-A565-49D1-9461-63EEFA99F40F}" srcOrd="2" destOrd="0" presId="urn:microsoft.com/office/officeart/2018/2/layout/IconVerticalSolidList"/>
    <dgm:cxn modelId="{585C0E42-FD6B-422B-8424-DF45059EA6B7}" type="presParOf" srcId="{E524E99F-A565-49D1-9461-63EEFA99F40F}" destId="{4BF985AC-A724-4A3C-8FC2-9039E7702E8F}" srcOrd="0" destOrd="0" presId="urn:microsoft.com/office/officeart/2018/2/layout/IconVerticalSolidList"/>
    <dgm:cxn modelId="{405565E5-47F6-4B3F-857D-2F50A3D03F81}" type="presParOf" srcId="{E524E99F-A565-49D1-9461-63EEFA99F40F}" destId="{31D29755-B845-49B4-9504-B00E6A4070C6}" srcOrd="1" destOrd="0" presId="urn:microsoft.com/office/officeart/2018/2/layout/IconVerticalSolidList"/>
    <dgm:cxn modelId="{4078B699-0499-44C3-B06A-5029F6BA5E8E}" type="presParOf" srcId="{E524E99F-A565-49D1-9461-63EEFA99F40F}" destId="{C901A5F9-C6EB-4C3B-9164-9FDFDA5A823B}" srcOrd="2" destOrd="0" presId="urn:microsoft.com/office/officeart/2018/2/layout/IconVerticalSolidList"/>
    <dgm:cxn modelId="{95D7F17F-BEC7-4EB6-AE39-04A4B3CD6E31}" type="presParOf" srcId="{E524E99F-A565-49D1-9461-63EEFA99F40F}" destId="{65AD7A54-AB24-4728-8304-3C3989CC2C46}" srcOrd="3" destOrd="0" presId="urn:microsoft.com/office/officeart/2018/2/layout/IconVerticalSolidList"/>
    <dgm:cxn modelId="{8473B639-C49E-4A9A-9935-E0C99F8B1EFF}" type="presParOf" srcId="{7A4EABC2-71F9-4008-9735-7D6D9528E0FB}" destId="{3F3E903A-3C24-4EF2-BD1D-D44125051CB0}" srcOrd="3" destOrd="0" presId="urn:microsoft.com/office/officeart/2018/2/layout/IconVerticalSolidList"/>
    <dgm:cxn modelId="{EEC31E4E-624D-42CE-B546-D4A8DEDA2ADA}" type="presParOf" srcId="{7A4EABC2-71F9-4008-9735-7D6D9528E0FB}" destId="{AB90B757-46A4-40F1-8EED-A470B76FB977}" srcOrd="4" destOrd="0" presId="urn:microsoft.com/office/officeart/2018/2/layout/IconVerticalSolidList"/>
    <dgm:cxn modelId="{CC7840C0-0B76-43B6-9DD1-CC38EDE1E7CC}" type="presParOf" srcId="{AB90B757-46A4-40F1-8EED-A470B76FB977}" destId="{D30ED79D-6F48-4C16-BE52-B7C4A64F71D0}" srcOrd="0" destOrd="0" presId="urn:microsoft.com/office/officeart/2018/2/layout/IconVerticalSolidList"/>
    <dgm:cxn modelId="{D98FE500-3E3E-46C1-8FBF-C386E3977D94}" type="presParOf" srcId="{AB90B757-46A4-40F1-8EED-A470B76FB977}" destId="{968713EB-E10E-483D-898B-E103896430D5}" srcOrd="1" destOrd="0" presId="urn:microsoft.com/office/officeart/2018/2/layout/IconVerticalSolidList"/>
    <dgm:cxn modelId="{C6CC1EEF-8681-4E98-84A2-E38CA81506EB}" type="presParOf" srcId="{AB90B757-46A4-40F1-8EED-A470B76FB977}" destId="{2A2B9E03-C02B-4F1E-90A8-25B6C0F5D7D2}" srcOrd="2" destOrd="0" presId="urn:microsoft.com/office/officeart/2018/2/layout/IconVerticalSolidList"/>
    <dgm:cxn modelId="{0E0EDE7D-6AAC-4EC8-B35A-F99EA972149A}" type="presParOf" srcId="{AB90B757-46A4-40F1-8EED-A470B76FB977}" destId="{28392CA7-EF2B-42A8-9546-26E7B58EBDB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C7D0C-66A5-42D5-94D9-B9D7ECD79C00}">
      <dsp:nvSpPr>
        <dsp:cNvPr id="0" name=""/>
        <dsp:cNvSpPr/>
      </dsp:nvSpPr>
      <dsp:spPr>
        <a:xfrm>
          <a:off x="8742622" y="3235979"/>
          <a:ext cx="91440" cy="4466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6605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D2D17C-58AE-4F81-880A-6C58B06EA4D4}">
      <dsp:nvSpPr>
        <dsp:cNvPr id="0" name=""/>
        <dsp:cNvSpPr/>
      </dsp:nvSpPr>
      <dsp:spPr>
        <a:xfrm>
          <a:off x="6215043" y="1726027"/>
          <a:ext cx="2573299" cy="446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302"/>
              </a:lnTo>
              <a:lnTo>
                <a:pt x="2573299" y="223302"/>
              </a:lnTo>
              <a:lnTo>
                <a:pt x="2573299" y="44660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73924-8F19-4802-A96D-490FCE53D508}">
      <dsp:nvSpPr>
        <dsp:cNvPr id="0" name=""/>
        <dsp:cNvSpPr/>
      </dsp:nvSpPr>
      <dsp:spPr>
        <a:xfrm>
          <a:off x="3641744" y="3235979"/>
          <a:ext cx="2573299" cy="446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302"/>
              </a:lnTo>
              <a:lnTo>
                <a:pt x="2573299" y="223302"/>
              </a:lnTo>
              <a:lnTo>
                <a:pt x="2573299" y="446605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D51E47-9EF8-4617-8368-89644299E554}">
      <dsp:nvSpPr>
        <dsp:cNvPr id="0" name=""/>
        <dsp:cNvSpPr/>
      </dsp:nvSpPr>
      <dsp:spPr>
        <a:xfrm>
          <a:off x="3596024" y="3235979"/>
          <a:ext cx="91440" cy="4466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6605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EB1D39-8AD7-4194-B4C1-75E795A09808}">
      <dsp:nvSpPr>
        <dsp:cNvPr id="0" name=""/>
        <dsp:cNvSpPr/>
      </dsp:nvSpPr>
      <dsp:spPr>
        <a:xfrm>
          <a:off x="1068445" y="3235979"/>
          <a:ext cx="2573299" cy="446605"/>
        </a:xfrm>
        <a:custGeom>
          <a:avLst/>
          <a:gdLst/>
          <a:ahLst/>
          <a:cxnLst/>
          <a:rect l="0" t="0" r="0" b="0"/>
          <a:pathLst>
            <a:path>
              <a:moveTo>
                <a:pt x="2573299" y="0"/>
              </a:moveTo>
              <a:lnTo>
                <a:pt x="2573299" y="223302"/>
              </a:lnTo>
              <a:lnTo>
                <a:pt x="0" y="223302"/>
              </a:lnTo>
              <a:lnTo>
                <a:pt x="0" y="446605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BA1FE0-B33D-4C08-918C-A1B2EB3A9248}">
      <dsp:nvSpPr>
        <dsp:cNvPr id="0" name=""/>
        <dsp:cNvSpPr/>
      </dsp:nvSpPr>
      <dsp:spPr>
        <a:xfrm>
          <a:off x="3641744" y="1726027"/>
          <a:ext cx="2573299" cy="446605"/>
        </a:xfrm>
        <a:custGeom>
          <a:avLst/>
          <a:gdLst/>
          <a:ahLst/>
          <a:cxnLst/>
          <a:rect l="0" t="0" r="0" b="0"/>
          <a:pathLst>
            <a:path>
              <a:moveTo>
                <a:pt x="2573299" y="0"/>
              </a:moveTo>
              <a:lnTo>
                <a:pt x="2573299" y="223302"/>
              </a:lnTo>
              <a:lnTo>
                <a:pt x="0" y="223302"/>
              </a:lnTo>
              <a:lnTo>
                <a:pt x="0" y="44660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08CD1-58DB-43FF-9AF6-7A8DC9C85642}">
      <dsp:nvSpPr>
        <dsp:cNvPr id="0" name=""/>
        <dsp:cNvSpPr/>
      </dsp:nvSpPr>
      <dsp:spPr>
        <a:xfrm>
          <a:off x="5151696" y="662680"/>
          <a:ext cx="2126693" cy="10633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Criticism</a:t>
          </a:r>
          <a:endParaRPr lang="zh-TW" altLang="en-US" sz="2000" kern="1200" dirty="0"/>
        </a:p>
      </dsp:txBody>
      <dsp:txXfrm>
        <a:off x="5151696" y="662680"/>
        <a:ext cx="2126693" cy="1063346"/>
      </dsp:txXfrm>
    </dsp:sp>
    <dsp:sp modelId="{4D61EE73-218F-4F54-A247-82EC59D8064C}">
      <dsp:nvSpPr>
        <dsp:cNvPr id="0" name=""/>
        <dsp:cNvSpPr/>
      </dsp:nvSpPr>
      <dsp:spPr>
        <a:xfrm>
          <a:off x="2578397" y="2172632"/>
          <a:ext cx="2126693" cy="10633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Refutation</a:t>
          </a:r>
          <a:endParaRPr lang="zh-TW" altLang="en-US" sz="2000" kern="1200" dirty="0"/>
        </a:p>
      </dsp:txBody>
      <dsp:txXfrm>
        <a:off x="2578397" y="2172632"/>
        <a:ext cx="2126693" cy="1063346"/>
      </dsp:txXfrm>
    </dsp:sp>
    <dsp:sp modelId="{C36A84A2-8186-4153-92F8-43CD881DF787}">
      <dsp:nvSpPr>
        <dsp:cNvPr id="0" name=""/>
        <dsp:cNvSpPr/>
      </dsp:nvSpPr>
      <dsp:spPr>
        <a:xfrm>
          <a:off x="5098" y="3682584"/>
          <a:ext cx="2126693" cy="106334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Rejecting premises or conclusion</a:t>
          </a:r>
          <a:endParaRPr lang="zh-TW" altLang="en-US" sz="2000" kern="1200" dirty="0"/>
        </a:p>
      </dsp:txBody>
      <dsp:txXfrm>
        <a:off x="5098" y="3682584"/>
        <a:ext cx="2126693" cy="1063346"/>
      </dsp:txXfrm>
    </dsp:sp>
    <dsp:sp modelId="{2745FF95-8AAC-49F6-BEA9-03A4EC3F07DE}">
      <dsp:nvSpPr>
        <dsp:cNvPr id="0" name=""/>
        <dsp:cNvSpPr/>
      </dsp:nvSpPr>
      <dsp:spPr>
        <a:xfrm>
          <a:off x="2578397" y="3682584"/>
          <a:ext cx="2126693" cy="106334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Questioning assumption or implication </a:t>
          </a:r>
          <a:endParaRPr lang="zh-TW" altLang="en-US" sz="2000" kern="1200" dirty="0"/>
        </a:p>
      </dsp:txBody>
      <dsp:txXfrm>
        <a:off x="2578397" y="3682584"/>
        <a:ext cx="2126693" cy="1063346"/>
      </dsp:txXfrm>
    </dsp:sp>
    <dsp:sp modelId="{1965DCB2-921A-4DA6-8D0A-D6B11E60BE92}">
      <dsp:nvSpPr>
        <dsp:cNvPr id="0" name=""/>
        <dsp:cNvSpPr/>
      </dsp:nvSpPr>
      <dsp:spPr>
        <a:xfrm>
          <a:off x="5151696" y="3682584"/>
          <a:ext cx="2126693" cy="106334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Counter Argument</a:t>
          </a:r>
          <a:endParaRPr lang="zh-TW" altLang="en-US" sz="2000" kern="1200" dirty="0"/>
        </a:p>
      </dsp:txBody>
      <dsp:txXfrm>
        <a:off x="5151696" y="3682584"/>
        <a:ext cx="2126693" cy="1063346"/>
      </dsp:txXfrm>
    </dsp:sp>
    <dsp:sp modelId="{CD78F982-C322-4A80-AE85-4DD9ABAD2266}">
      <dsp:nvSpPr>
        <dsp:cNvPr id="0" name=""/>
        <dsp:cNvSpPr/>
      </dsp:nvSpPr>
      <dsp:spPr>
        <a:xfrm>
          <a:off x="7724995" y="2172632"/>
          <a:ext cx="2126693" cy="10633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Accepting Conclusion</a:t>
          </a:r>
          <a:endParaRPr lang="zh-TW" altLang="en-US" sz="2000" kern="1200" dirty="0"/>
        </a:p>
      </dsp:txBody>
      <dsp:txXfrm>
        <a:off x="7724995" y="2172632"/>
        <a:ext cx="2126693" cy="1063346"/>
      </dsp:txXfrm>
    </dsp:sp>
    <dsp:sp modelId="{336D7196-5AE2-483B-A32D-DF3029A72C95}">
      <dsp:nvSpPr>
        <dsp:cNvPr id="0" name=""/>
        <dsp:cNvSpPr/>
      </dsp:nvSpPr>
      <dsp:spPr>
        <a:xfrm>
          <a:off x="7724995" y="3682584"/>
          <a:ext cx="2126693" cy="106334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Alternative argument</a:t>
          </a:r>
          <a:endParaRPr lang="zh-TW" altLang="en-US" sz="2000" kern="1200" dirty="0"/>
        </a:p>
      </dsp:txBody>
      <dsp:txXfrm>
        <a:off x="7724995" y="3682584"/>
        <a:ext cx="2126693" cy="1063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5652E-9FF7-4325-AB6C-8394C225C535}">
      <dsp:nvSpPr>
        <dsp:cNvPr id="0" name=""/>
        <dsp:cNvSpPr/>
      </dsp:nvSpPr>
      <dsp:spPr>
        <a:xfrm>
          <a:off x="1636" y="1334692"/>
          <a:ext cx="1979704" cy="989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/>
            <a:t>Evaluation</a:t>
          </a:r>
          <a:endParaRPr lang="zh-TW" altLang="en-US" sz="2700" kern="1200" dirty="0"/>
        </a:p>
      </dsp:txBody>
      <dsp:txXfrm>
        <a:off x="30628" y="1363684"/>
        <a:ext cx="1921720" cy="931868"/>
      </dsp:txXfrm>
    </dsp:sp>
    <dsp:sp modelId="{EB143FF6-D3D2-4E13-858F-B3821E840379}">
      <dsp:nvSpPr>
        <dsp:cNvPr id="0" name=""/>
        <dsp:cNvSpPr/>
      </dsp:nvSpPr>
      <dsp:spPr>
        <a:xfrm rot="18289469">
          <a:off x="1683943" y="1236107"/>
          <a:ext cx="1386676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1386676" y="2434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342614" y="1225786"/>
        <a:ext cx="69333" cy="69333"/>
      </dsp:txXfrm>
    </dsp:sp>
    <dsp:sp modelId="{4AFD7876-094B-4944-B173-10962FF0AB06}">
      <dsp:nvSpPr>
        <dsp:cNvPr id="0" name=""/>
        <dsp:cNvSpPr/>
      </dsp:nvSpPr>
      <dsp:spPr>
        <a:xfrm>
          <a:off x="2773222" y="196362"/>
          <a:ext cx="1979704" cy="9898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/>
            <a:t>Logical Fallacies</a:t>
          </a:r>
          <a:endParaRPr lang="zh-TW" altLang="en-US" sz="2700" kern="1200" dirty="0"/>
        </a:p>
      </dsp:txBody>
      <dsp:txXfrm>
        <a:off x="2802214" y="225354"/>
        <a:ext cx="1921720" cy="931868"/>
      </dsp:txXfrm>
    </dsp:sp>
    <dsp:sp modelId="{38282884-669C-405E-83AE-AC8DB861F750}">
      <dsp:nvSpPr>
        <dsp:cNvPr id="0" name=""/>
        <dsp:cNvSpPr/>
      </dsp:nvSpPr>
      <dsp:spPr>
        <a:xfrm>
          <a:off x="1981340" y="1805272"/>
          <a:ext cx="791881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791881" y="2434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357484" y="1809821"/>
        <a:ext cx="39594" cy="39594"/>
      </dsp:txXfrm>
    </dsp:sp>
    <dsp:sp modelId="{8712D6DA-BED4-4E74-BFAE-DBCD7A795563}">
      <dsp:nvSpPr>
        <dsp:cNvPr id="0" name=""/>
        <dsp:cNvSpPr/>
      </dsp:nvSpPr>
      <dsp:spPr>
        <a:xfrm>
          <a:off x="2773222" y="1334692"/>
          <a:ext cx="1979704" cy="9898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/>
            <a:t>Missing Component</a:t>
          </a:r>
          <a:endParaRPr lang="zh-TW" altLang="en-US" sz="2700" kern="1200" dirty="0"/>
        </a:p>
      </dsp:txBody>
      <dsp:txXfrm>
        <a:off x="2802214" y="1363684"/>
        <a:ext cx="1921720" cy="931868"/>
      </dsp:txXfrm>
    </dsp:sp>
    <dsp:sp modelId="{F71A01C0-0F97-44B3-9179-89C72B89E9BF}">
      <dsp:nvSpPr>
        <dsp:cNvPr id="0" name=""/>
        <dsp:cNvSpPr/>
      </dsp:nvSpPr>
      <dsp:spPr>
        <a:xfrm rot="3310531">
          <a:off x="1683943" y="2374437"/>
          <a:ext cx="1386676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1386676" y="2434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342614" y="2364116"/>
        <a:ext cx="69333" cy="69333"/>
      </dsp:txXfrm>
    </dsp:sp>
    <dsp:sp modelId="{43AB68F5-5C56-4509-B498-4F812EBA4DC7}">
      <dsp:nvSpPr>
        <dsp:cNvPr id="0" name=""/>
        <dsp:cNvSpPr/>
      </dsp:nvSpPr>
      <dsp:spPr>
        <a:xfrm>
          <a:off x="2773222" y="2473022"/>
          <a:ext cx="1979704" cy="9898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/>
            <a:t>Acceptability</a:t>
          </a:r>
          <a:endParaRPr lang="zh-TW" altLang="en-US" sz="2700" kern="1200" dirty="0"/>
        </a:p>
      </dsp:txBody>
      <dsp:txXfrm>
        <a:off x="2802214" y="2502014"/>
        <a:ext cx="1921720" cy="9318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7154E-71D9-40B4-A808-E3707920AA09}">
      <dsp:nvSpPr>
        <dsp:cNvPr id="0" name=""/>
        <dsp:cNvSpPr/>
      </dsp:nvSpPr>
      <dsp:spPr>
        <a:xfrm>
          <a:off x="0" y="545"/>
          <a:ext cx="6451943" cy="12762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6AA229-3F38-4916-B675-88F523F14A0F}">
      <dsp:nvSpPr>
        <dsp:cNvPr id="0" name=""/>
        <dsp:cNvSpPr/>
      </dsp:nvSpPr>
      <dsp:spPr>
        <a:xfrm>
          <a:off x="386058" y="287696"/>
          <a:ext cx="701925" cy="7019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6AB67-F16E-4A8A-B08D-A986949BAA9C}">
      <dsp:nvSpPr>
        <dsp:cNvPr id="0" name=""/>
        <dsp:cNvSpPr/>
      </dsp:nvSpPr>
      <dsp:spPr>
        <a:xfrm>
          <a:off x="1474042" y="545"/>
          <a:ext cx="4977900" cy="1276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67" tIns="135067" rIns="135067" bIns="13506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You could make thinking mistakes even you have learned critical thinking skills.</a:t>
          </a:r>
        </a:p>
      </dsp:txBody>
      <dsp:txXfrm>
        <a:off x="1474042" y="545"/>
        <a:ext cx="4977900" cy="1276227"/>
      </dsp:txXfrm>
    </dsp:sp>
    <dsp:sp modelId="{4BF985AC-A724-4A3C-8FC2-9039E7702E8F}">
      <dsp:nvSpPr>
        <dsp:cNvPr id="0" name=""/>
        <dsp:cNvSpPr/>
      </dsp:nvSpPr>
      <dsp:spPr>
        <a:xfrm>
          <a:off x="0" y="1595829"/>
          <a:ext cx="6451943" cy="12762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29755-B845-49B4-9504-B00E6A4070C6}">
      <dsp:nvSpPr>
        <dsp:cNvPr id="0" name=""/>
        <dsp:cNvSpPr/>
      </dsp:nvSpPr>
      <dsp:spPr>
        <a:xfrm>
          <a:off x="386058" y="1882980"/>
          <a:ext cx="701925" cy="7019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D7A54-AB24-4728-8304-3C3989CC2C46}">
      <dsp:nvSpPr>
        <dsp:cNvPr id="0" name=""/>
        <dsp:cNvSpPr/>
      </dsp:nvSpPr>
      <dsp:spPr>
        <a:xfrm>
          <a:off x="1474042" y="1595829"/>
          <a:ext cx="4977900" cy="1276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67" tIns="135067" rIns="135067" bIns="13506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 one can be immune from these mistakes.</a:t>
          </a:r>
        </a:p>
      </dsp:txBody>
      <dsp:txXfrm>
        <a:off x="1474042" y="1595829"/>
        <a:ext cx="4977900" cy="1276227"/>
      </dsp:txXfrm>
    </dsp:sp>
    <dsp:sp modelId="{D30ED79D-6F48-4C16-BE52-B7C4A64F71D0}">
      <dsp:nvSpPr>
        <dsp:cNvPr id="0" name=""/>
        <dsp:cNvSpPr/>
      </dsp:nvSpPr>
      <dsp:spPr>
        <a:xfrm>
          <a:off x="0" y="3191114"/>
          <a:ext cx="6451943" cy="12762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8713EB-E10E-483D-898B-E103896430D5}">
      <dsp:nvSpPr>
        <dsp:cNvPr id="0" name=""/>
        <dsp:cNvSpPr/>
      </dsp:nvSpPr>
      <dsp:spPr>
        <a:xfrm>
          <a:off x="386058" y="3478265"/>
          <a:ext cx="701925" cy="7019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92CA7-EF2B-42A8-9546-26E7B58EBDB3}">
      <dsp:nvSpPr>
        <dsp:cNvPr id="0" name=""/>
        <dsp:cNvSpPr/>
      </dsp:nvSpPr>
      <dsp:spPr>
        <a:xfrm>
          <a:off x="1474042" y="3191114"/>
          <a:ext cx="4977900" cy="1276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67" tIns="135067" rIns="135067" bIns="13506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Never stop being critical!</a:t>
          </a:r>
        </a:p>
      </dsp:txBody>
      <dsp:txXfrm>
        <a:off x="1474042" y="3191114"/>
        <a:ext cx="4977900" cy="1276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C6EF113-7C5A-4D3D-B137-A26AFA0B3857}" type="datetimeFigureOut">
              <a:rPr lang="zh-TW" altLang="en-US" smtClean="0"/>
              <a:pPr/>
              <a:t>2021/1/10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C7A1F6F-64E4-4C23-963B-6B9151E7CD2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76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F113-7C5A-4D3D-B137-A26AFA0B3857}" type="datetimeFigureOut">
              <a:rPr lang="zh-TW" altLang="en-US" smtClean="0"/>
              <a:pPr/>
              <a:t>2021/1/10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1F6F-64E4-4C23-963B-6B9151E7CD2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59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F113-7C5A-4D3D-B137-A26AFA0B3857}" type="datetimeFigureOut">
              <a:rPr lang="zh-TW" altLang="en-US" smtClean="0"/>
              <a:pPr/>
              <a:t>2021/1/10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1F6F-64E4-4C23-963B-6B9151E7CD2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57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F113-7C5A-4D3D-B137-A26AFA0B3857}" type="datetimeFigureOut">
              <a:rPr lang="zh-TW" altLang="en-US" smtClean="0"/>
              <a:pPr/>
              <a:t>2021/1/10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1F6F-64E4-4C23-963B-6B9151E7CD2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55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F113-7C5A-4D3D-B137-A26AFA0B3857}" type="datetimeFigureOut">
              <a:rPr lang="zh-TW" altLang="en-US" smtClean="0"/>
              <a:pPr/>
              <a:t>2021/1/10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1F6F-64E4-4C23-963B-6B9151E7CD2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64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F113-7C5A-4D3D-B137-A26AFA0B3857}" type="datetimeFigureOut">
              <a:rPr lang="zh-TW" altLang="en-US" smtClean="0"/>
              <a:pPr/>
              <a:t>2021/1/10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1F6F-64E4-4C23-963B-6B9151E7CD2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33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F113-7C5A-4D3D-B137-A26AFA0B3857}" type="datetimeFigureOut">
              <a:rPr lang="zh-TW" altLang="en-US" smtClean="0"/>
              <a:pPr/>
              <a:t>2021/1/10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1F6F-64E4-4C23-963B-6B9151E7CD2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9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F113-7C5A-4D3D-B137-A26AFA0B3857}" type="datetimeFigureOut">
              <a:rPr lang="zh-TW" altLang="en-US" smtClean="0"/>
              <a:pPr/>
              <a:t>2021/1/10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1F6F-64E4-4C23-963B-6B9151E7CD2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76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F113-7C5A-4D3D-B137-A26AFA0B3857}" type="datetimeFigureOut">
              <a:rPr lang="zh-TW" altLang="en-US" smtClean="0"/>
              <a:pPr/>
              <a:t>2021/1/10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1F6F-64E4-4C23-963B-6B9151E7CD2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59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F113-7C5A-4D3D-B137-A26AFA0B3857}" type="datetimeFigureOut">
              <a:rPr lang="zh-TW" altLang="en-US" smtClean="0"/>
              <a:pPr/>
              <a:t>2021/1/10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1F6F-64E4-4C23-963B-6B9151E7CD2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20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F113-7C5A-4D3D-B137-A26AFA0B3857}" type="datetimeFigureOut">
              <a:rPr lang="zh-TW" altLang="en-US" smtClean="0"/>
              <a:pPr/>
              <a:t>2021/1/10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1F6F-64E4-4C23-963B-6B9151E7CD2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23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FC6EF113-7C5A-4D3D-B137-A26AFA0B3857}" type="datetimeFigureOut">
              <a:rPr lang="zh-TW" altLang="en-US" smtClean="0"/>
              <a:pPr/>
              <a:t>2021/1/10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C7A1F6F-64E4-4C23-963B-6B9151E7CD2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87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Lecture 13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Criticism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Rejecting Premises 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36ECE99-A8D7-48EA-8345-476060595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2348" y="2132856"/>
            <a:ext cx="7416824" cy="4038600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TW" b="1" dirty="0"/>
              <a:t>P1: We know that killing is morally wrong.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TW" b="1" dirty="0"/>
              <a:t>P2: However, we are unable to nourish and raise all babies.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TW" b="1" dirty="0"/>
              <a:t>P3: Men are predominant over women in our society.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TW" b="1" dirty="0"/>
              <a:t>HP: Killing female babies is acceptable in our society.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TW" b="1" dirty="0"/>
              <a:t>C: Therefore, we have no choice but to kill the female babies.</a:t>
            </a:r>
            <a:endParaRPr lang="zh-TW" altLang="en-US" b="1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503FDB0-51C8-4841-8CC5-E2B82910C374}"/>
              </a:ext>
            </a:extLst>
          </p:cNvPr>
          <p:cNvSpPr/>
          <p:nvPr/>
        </p:nvSpPr>
        <p:spPr>
          <a:xfrm>
            <a:off x="9984432" y="3031223"/>
            <a:ext cx="1656183" cy="7955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Questionable Statement</a:t>
            </a:r>
            <a:endParaRPr lang="zh-TW" altLang="en-US" b="1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5D9CDF2-4540-4452-8630-32FB2464E9A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8904312" y="3429000"/>
            <a:ext cx="108012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A7D8BBE7-1ABA-4D75-8C02-2A603CB4786C}"/>
              </a:ext>
            </a:extLst>
          </p:cNvPr>
          <p:cNvSpPr/>
          <p:nvPr/>
        </p:nvSpPr>
        <p:spPr>
          <a:xfrm>
            <a:off x="551385" y="3148893"/>
            <a:ext cx="1656183" cy="4355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Inconsistency</a:t>
            </a:r>
            <a:endParaRPr lang="zh-TW" altLang="en-US" b="1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AA8B6B5-37A2-4373-897A-9D9737099B6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379477" y="2538559"/>
            <a:ext cx="1023351" cy="61033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C669F54-557C-4D48-95D1-C7A2F6807A7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379477" y="3584407"/>
            <a:ext cx="925721" cy="39777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B2106D9D-DA90-4DB6-9708-38A501CD2465}"/>
              </a:ext>
            </a:extLst>
          </p:cNvPr>
          <p:cNvSpPr/>
          <p:nvPr/>
        </p:nvSpPr>
        <p:spPr>
          <a:xfrm>
            <a:off x="1055440" y="5445224"/>
            <a:ext cx="9577064" cy="6743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If we find the premises are unacceptability, we reject the argument.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9069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Rejecting Conclusion 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36ECE99-A8D7-48EA-8345-476060595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472" y="2133056"/>
            <a:ext cx="7416824" cy="4038600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TW" b="1" dirty="0"/>
              <a:t>P1:  We know that killing is morally wrong.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TW" b="1" dirty="0"/>
              <a:t>P2: However, we are unable to nourish and raise all babies.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TW" b="1" dirty="0"/>
              <a:t>P3: Men are predominant over women in our society.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TW" b="1" dirty="0"/>
              <a:t>HP: Killing female babies is acceptable in our society.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TW" b="1" dirty="0"/>
              <a:t>C: Therefore, we </a:t>
            </a:r>
            <a:r>
              <a:rPr lang="en-US" altLang="zh-TW" b="1" u="sng" dirty="0">
                <a:solidFill>
                  <a:srgbClr val="FF0000"/>
                </a:solidFill>
              </a:rPr>
              <a:t>have no choice </a:t>
            </a:r>
            <a:r>
              <a:rPr lang="en-US" altLang="zh-TW" b="1" dirty="0"/>
              <a:t>but to kill the female babies.</a:t>
            </a:r>
            <a:endParaRPr lang="zh-TW" altLang="en-US" b="1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503FDB0-51C8-4841-8CC5-E2B82910C374}"/>
              </a:ext>
            </a:extLst>
          </p:cNvPr>
          <p:cNvSpPr/>
          <p:nvPr/>
        </p:nvSpPr>
        <p:spPr>
          <a:xfrm>
            <a:off x="9984432" y="3645024"/>
            <a:ext cx="1656183" cy="7955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Questionable Claim</a:t>
            </a:r>
            <a:endParaRPr lang="zh-TW" altLang="en-US" b="1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5D9CDF2-4540-4452-8630-32FB2464E9A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8760296" y="4042801"/>
            <a:ext cx="1224136" cy="39777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B2106D9D-DA90-4DB6-9708-38A501CD2465}"/>
              </a:ext>
            </a:extLst>
          </p:cNvPr>
          <p:cNvSpPr/>
          <p:nvPr/>
        </p:nvSpPr>
        <p:spPr>
          <a:xfrm>
            <a:off x="1055440" y="5445224"/>
            <a:ext cx="9577064" cy="6743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If we find the conclusion is unacceptability, we reject the argument.</a:t>
            </a:r>
            <a:endParaRPr lang="zh-TW" altLang="en-US" sz="2400" b="1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ED85D714-D759-4462-8735-39683677620A}"/>
              </a:ext>
            </a:extLst>
          </p:cNvPr>
          <p:cNvSpPr/>
          <p:nvPr/>
        </p:nvSpPr>
        <p:spPr>
          <a:xfrm>
            <a:off x="8904312" y="1844824"/>
            <a:ext cx="2736303" cy="11257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Actually, we do have other choices!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48966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92668A-9863-407B-B23A-E8005390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Questioning Assumptions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489BA1-D7DC-4C7A-9F33-7A0EBD641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TW" sz="2800" b="1" u="sng" dirty="0">
                <a:solidFill>
                  <a:srgbClr val="FF0000"/>
                </a:solidFill>
              </a:rPr>
              <a:t>Are there any assumptions for this argument?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TW" sz="2400" b="1" dirty="0"/>
              <a:t>P1: We know that killing is morally wrong.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TW" sz="2400" b="1" dirty="0"/>
              <a:t>P2: However, we are unable to nourish and raise all babies.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TW" sz="2400" b="1" u="sng" dirty="0"/>
              <a:t>P3: Men are predominant over women in our society.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TW" sz="2400" b="1" dirty="0"/>
              <a:t>C: Therefore, we have no choice but to kill the female babies.</a:t>
            </a:r>
            <a:endParaRPr lang="zh-TW" altLang="en-US" sz="2400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1944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44EBD-FA8F-4370-96EF-317A0C7B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Questioning Assumptions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5E0E4C-9EDC-4572-82E4-4F857B4EF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altLang="zh-TW" b="1" dirty="0"/>
              <a:t>There are at least two assumption can be found:</a:t>
            </a:r>
          </a:p>
          <a:p>
            <a:r>
              <a:rPr lang="en-US" altLang="zh-TW" b="1" dirty="0"/>
              <a:t>Value Assumption</a:t>
            </a:r>
            <a:r>
              <a:rPr lang="en-US" altLang="zh-TW" dirty="0"/>
              <a:t>: Gender equality is not a universal value.</a:t>
            </a:r>
          </a:p>
          <a:p>
            <a:r>
              <a:rPr lang="en-US" altLang="zh-TW" b="1" dirty="0"/>
              <a:t>Factual Assumption</a:t>
            </a:r>
            <a:r>
              <a:rPr lang="en-US" altLang="zh-TW" dirty="0"/>
              <a:t>: We are living in a tough situation.</a:t>
            </a:r>
          </a:p>
          <a:p>
            <a:endParaRPr lang="en-US" altLang="zh-TW" dirty="0"/>
          </a:p>
          <a:p>
            <a:endParaRPr lang="en-US" altLang="zh-TW" dirty="0"/>
          </a:p>
          <a:p>
            <a:pPr marL="45720" indent="0" algn="ctr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If you find these assumptions questionable, you can criticize the argument by rejecting these assumptions!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629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DCBCE2-AED9-4D7E-857F-0D283958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Questioning Implications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FBD961-DEFB-46B4-A705-151020F6F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TW" sz="2800" b="1" u="sng" dirty="0">
                <a:solidFill>
                  <a:srgbClr val="FF0000"/>
                </a:solidFill>
              </a:rPr>
              <a:t>What are the implications followed by this argument?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TW" sz="2400" b="1" dirty="0"/>
              <a:t>P1: We know that killing is morally wrong.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TW" sz="2400" b="1" dirty="0"/>
              <a:t>P2: However, we are unable to nourish and raise all babies.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TW" sz="2400" b="1" u="sng" dirty="0"/>
              <a:t>P3: Men are predominant over women in our society.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TW" sz="2400" b="1" dirty="0"/>
              <a:t>C: Therefore, we have no choice but to kill the female babies.</a:t>
            </a:r>
            <a:endParaRPr lang="zh-TW" altLang="en-US" sz="2400" b="1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8741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0C4C33-53D9-4719-B3DD-5758B0DF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Questioning Implications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CDD466-94D9-48E4-867A-F784CE039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altLang="zh-TW" b="1" dirty="0"/>
              <a:t>The implication followed by this argument:</a:t>
            </a:r>
          </a:p>
          <a:p>
            <a:r>
              <a:rPr lang="en-US" altLang="zh-TW" b="1" dirty="0"/>
              <a:t>Implications 1</a:t>
            </a:r>
            <a:r>
              <a:rPr lang="en-US" altLang="zh-TW" dirty="0"/>
              <a:t>: This would deteriorate gender inequality in the society.</a:t>
            </a:r>
          </a:p>
          <a:p>
            <a:r>
              <a:rPr lang="en-US" altLang="zh-TW" b="1" dirty="0"/>
              <a:t>Implications 2</a:t>
            </a:r>
            <a:r>
              <a:rPr lang="en-US" altLang="zh-TW" dirty="0"/>
              <a:t>: We would be criticized as gender discrimination and unrespect to human rights.</a:t>
            </a:r>
          </a:p>
          <a:p>
            <a:endParaRPr lang="en-US" altLang="zh-TW" dirty="0"/>
          </a:p>
          <a:p>
            <a:endParaRPr lang="en-US" altLang="zh-TW" dirty="0"/>
          </a:p>
          <a:p>
            <a:pPr marL="45720" indent="0" algn="ctr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If you find yourself don’t want to accept these implications, you can </a:t>
            </a:r>
            <a:r>
              <a:rPr lang="en-US" altLang="zh-TW" sz="2400" b="1" dirty="0" err="1">
                <a:solidFill>
                  <a:srgbClr val="FF0000"/>
                </a:solidFill>
              </a:rPr>
              <a:t>criticeze</a:t>
            </a:r>
            <a:r>
              <a:rPr lang="en-US" altLang="zh-TW" sz="2400" b="1" dirty="0">
                <a:solidFill>
                  <a:srgbClr val="FF0000"/>
                </a:solidFill>
              </a:rPr>
              <a:t> the argument by rejecting these implications.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664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en-US" altLang="zh-TW" dirty="0"/>
              <a:t>Counter Argument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altLang="zh-TW" b="1" dirty="0"/>
              <a:t>Counter Argument: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It is directly constructing a opposing argument to refute the original argument.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The conclusion is contrary to the original argument.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If there is an argument to prove X is true, then a counter argument is to prove X is false.</a:t>
            </a:r>
          </a:p>
          <a:p>
            <a:endParaRPr lang="en-US" altLang="zh-TW" dirty="0"/>
          </a:p>
          <a:p>
            <a:r>
              <a:rPr lang="en-US" altLang="zh-TW" dirty="0"/>
              <a:t>For example: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There is an argument to prove that “we have no choice but to kill female babies”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The counter argument should prove that “we should not kill the female babies no matter what”.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Counter Argument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3B9C422-913A-4CB5-B9C1-FAA7224A8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1631279"/>
            <a:ext cx="4754880" cy="57358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TW" dirty="0"/>
              <a:t>Argument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1143000" y="2202385"/>
            <a:ext cx="4754880" cy="4046015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TW" sz="2000" b="1" dirty="0"/>
              <a:t>P1: We know that killing is morally wrong.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TW" sz="2000" b="1" dirty="0"/>
              <a:t>P2: However, we are unable to nourish and raise all babies.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TW" sz="2000" b="1" dirty="0"/>
              <a:t>P3: Men are predominant over women in our society.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TW" sz="2000" b="1" dirty="0"/>
              <a:t>P4: Killing female babies is acceptable in our society.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TW" sz="2000" b="1" dirty="0"/>
              <a:t>C: Therefore, we have no choice but to kill the female babies.</a:t>
            </a:r>
            <a:endParaRPr lang="zh-TW" altLang="en-US" sz="2000" b="1" dirty="0"/>
          </a:p>
          <a:p>
            <a:endParaRPr lang="zh-TW" altLang="en-US" dirty="0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AF68FDFF-D2BA-4D9B-88CB-B948264A5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9173" y="1628800"/>
            <a:ext cx="4754880" cy="57358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TW" dirty="0"/>
              <a:t>Counter Argument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527D38B-D0A7-48D4-93F1-4B02F711F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9173" y="2202385"/>
            <a:ext cx="4754880" cy="4178943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en-US" altLang="zh-TW" b="1" dirty="0"/>
              <a:t>P1: All human are equal and have the right to live.</a:t>
            </a:r>
          </a:p>
          <a:p>
            <a:pPr marL="45720" indent="0">
              <a:buNone/>
            </a:pPr>
            <a:r>
              <a:rPr lang="en-US" altLang="zh-TW" b="1" dirty="0"/>
              <a:t>C1: Therefore, killing babies is morally unacceptable.</a:t>
            </a:r>
          </a:p>
          <a:p>
            <a:pPr marL="45720" indent="0">
              <a:buNone/>
            </a:pPr>
            <a:r>
              <a:rPr lang="en-US" altLang="zh-TW" b="1" dirty="0"/>
              <a:t>P2: The view that people are unable to nourish and raise all babies implies that within the ability they are willing to keep the babies rather than kill them.</a:t>
            </a:r>
          </a:p>
          <a:p>
            <a:pPr marL="45720" indent="0">
              <a:buNone/>
            </a:pPr>
            <a:r>
              <a:rPr lang="en-US" altLang="zh-TW" b="1" dirty="0"/>
              <a:t>P3: If we can control the birth, we are able to nourish and raise all babies.</a:t>
            </a:r>
          </a:p>
          <a:p>
            <a:pPr marL="45720" indent="0">
              <a:buNone/>
            </a:pPr>
            <a:r>
              <a:rPr lang="en-US" altLang="zh-TW" b="1" dirty="0"/>
              <a:t>C: Therefore, we should no kill the female babies no matter what.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6DBAD6-8CB8-42FF-B0D9-6CE619D42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992F3A-302F-47CA-BADD-CDE438085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6864FA-1731-4EE6-AC97-3A689D688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62E6B9D-7061-462E-8947-2825B75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BCBE66D-4E28-4F31-90A0-960C40C59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48530DF-E147-4438-9A93-57D010408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6" y="532263"/>
            <a:ext cx="9892751" cy="3684895"/>
          </a:xfrm>
          <a:noFill/>
          <a:ln w="12700" cmpd="sng"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altLang="zh-TW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Alternative Argument</a:t>
            </a:r>
          </a:p>
        </p:txBody>
      </p:sp>
    </p:spTree>
    <p:extLst>
      <p:ext uri="{BB962C8B-B14F-4D97-AF65-F5344CB8AC3E}">
        <p14:creationId xmlns:p14="http://schemas.microsoft.com/office/powerpoint/2010/main" val="737287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6D374F3-E6D0-465E-894B-185D4732A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7999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3F61AC-31A4-4A87-8ABB-079E7EAD4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8533" cy="1886373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2D3454C-3B48-4BAA-ACE8-A848083BB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Alternative Argument</a:t>
            </a:r>
            <a:endParaRPr lang="zh-TW" altLang="en-US">
              <a:solidFill>
                <a:srgbClr val="FFFFFF"/>
              </a:solidFill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638E3F-782E-4F34-81DA-01AD5A29E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29840"/>
            <a:ext cx="12192000" cy="43281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4EB4AC85-FFC1-4927-A583-1792D460D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084394"/>
            <a:ext cx="9872871" cy="3011605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You agree with a claim, but you still think that the current argument is not strong enough.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If you have a stronger reasons to hold a claim, you can construct an alternative argument to replace original argument.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Alternative argument can enlarge your horizon to the issue.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An argument is not strong, simply because it does not straight to the core of the problem or it is weighed by other reasons.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4361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Last Lecture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know that any longer argument could have several problems: hidden components, complex structure and imprecise and unclear of argumentation.</a:t>
            </a:r>
          </a:p>
          <a:p>
            <a:r>
              <a:rPr lang="en-US" altLang="zh-TW" dirty="0"/>
              <a:t>We how to find the hidden components (missing premises/conclusion, assumption and implication) in the arguments.</a:t>
            </a:r>
          </a:p>
          <a:p>
            <a:r>
              <a:rPr lang="en-US" altLang="zh-TW" dirty="0"/>
              <a:t>We know how to analyze a complex arguments with </a:t>
            </a:r>
            <a:r>
              <a:rPr lang="en-US" altLang="zh-TW" dirty="0" err="1"/>
              <a:t>diagramme</a:t>
            </a:r>
            <a:r>
              <a:rPr lang="en-US" altLang="zh-TW" dirty="0"/>
              <a:t> and summarization.</a:t>
            </a:r>
          </a:p>
          <a:p>
            <a:r>
              <a:rPr lang="en-US" altLang="zh-TW" dirty="0"/>
              <a:t>Any summary consists of two parts: paraphrasing and reconstruction.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690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A64F9D9-F98D-4EAE-974C-34D430D87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Alternative Argument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C430FEDB-9F2F-4214-B95A-9BE80440A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TW" dirty="0"/>
              <a:t>Original Argument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1FC4CC9-5B10-47FC-98DF-0579B84B3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5151122" cy="338328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TW" sz="2400" b="1" dirty="0"/>
              <a:t>Whether to abolish death penalty?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US" altLang="zh-TW" sz="2400" b="1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TW" sz="2400" b="1" dirty="0"/>
              <a:t>P1: Abolishing death penalty overlooks the feeling of victim’s family.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TW" sz="2400" b="1" dirty="0"/>
              <a:t>P2: Abolishing death penalty gives crimes nothing what they deserved.</a:t>
            </a:r>
          </a:p>
          <a:p>
            <a:pPr marL="45720" indent="0">
              <a:buNone/>
            </a:pPr>
            <a:r>
              <a:rPr lang="en-US" altLang="zh-TW" sz="2400" b="1" dirty="0"/>
              <a:t>C: Therefore, capital punishment should not be abolished.</a:t>
            </a:r>
            <a:endParaRPr lang="zh-TW" altLang="en-US" sz="2400" b="1" dirty="0"/>
          </a:p>
          <a:p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A57F767D-D0D0-458D-AC2E-D6E94552B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44072" y="2721483"/>
            <a:ext cx="4754880" cy="3383280"/>
          </a:xfrm>
        </p:spPr>
        <p:txBody>
          <a:bodyPr>
            <a:normAutofit lnSpcReduction="1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altLang="zh-TW" b="1" dirty="0">
                <a:solidFill>
                  <a:srgbClr val="FF0000"/>
                </a:solidFill>
              </a:rPr>
              <a:t>Is the feeling of victim’s family at the core of the issue?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b="1" dirty="0">
                <a:solidFill>
                  <a:srgbClr val="FF0000"/>
                </a:solidFill>
              </a:rPr>
              <a:t>Can overlooking the feeling be enough to support death penalty?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b="1" dirty="0">
                <a:solidFill>
                  <a:srgbClr val="FF0000"/>
                </a:solidFill>
              </a:rPr>
              <a:t>Is there any other stronger reason?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647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702A3C10-725F-40F0-8299-8EB27350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Alternative Argument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3D2C5B53-9D21-4B18-977E-D4D941354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Overlooking the feeling is not at the core of the issue.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It is not a decisive argument.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Punishment and justice do matter!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Punishment and justice are strong enough to decide whether to abolish death penalty.</a:t>
            </a:r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55F94E19-8732-4D77-A670-CBDDBCBFB6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TW" b="1" dirty="0">
                <a:solidFill>
                  <a:schemeClr val="tx1"/>
                </a:solidFill>
              </a:rPr>
              <a:t>A stronger alternative argument:</a:t>
            </a:r>
          </a:p>
          <a:p>
            <a:pPr marL="45720" indent="0">
              <a:buNone/>
            </a:pPr>
            <a:r>
              <a:rPr lang="en-US" altLang="zh-TW" b="1" dirty="0">
                <a:solidFill>
                  <a:schemeClr val="tx1"/>
                </a:solidFill>
              </a:rPr>
              <a:t>P1: If capital punishment is abolished, then the justice cannot be served.</a:t>
            </a:r>
          </a:p>
          <a:p>
            <a:pPr marL="45720" indent="0">
              <a:buNone/>
            </a:pPr>
            <a:r>
              <a:rPr lang="en-US" altLang="zh-TW" b="1" dirty="0">
                <a:solidFill>
                  <a:schemeClr val="tx1"/>
                </a:solidFill>
              </a:rPr>
              <a:t>P2: Only capital punishment can restore the justice.</a:t>
            </a:r>
          </a:p>
          <a:p>
            <a:pPr marL="45720" indent="0">
              <a:buNone/>
            </a:pPr>
            <a:r>
              <a:rPr lang="en-US" altLang="zh-TW" b="1" dirty="0">
                <a:solidFill>
                  <a:schemeClr val="tx1"/>
                </a:solidFill>
              </a:rPr>
              <a:t>C: Therefore, the government should not abolish death penalty.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074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Steps for Criticizing Argument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When you are discussing on certain issue, if you disagree with someone, you can follow the steps: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Find out the claim and the argument (including missing components).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Are there any logical fallacies?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If yes, reject the argument.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Whether the argument is acceptable?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If yes, construct an alternative argument for defense.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If no, reject the argument.</a:t>
            </a:r>
          </a:p>
          <a:p>
            <a:pPr marL="45720" indent="0">
              <a:buNone/>
            </a:pPr>
            <a:endParaRPr lang="en-US" altLang="zh-TW" dirty="0"/>
          </a:p>
          <a:p>
            <a:pPr marL="502920" indent="-457200">
              <a:buFont typeface="+mj-lt"/>
              <a:buAutoNum type="arabicPeriod"/>
            </a:pPr>
            <a:endParaRPr lang="en-US" altLang="zh-TW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005FA7-25C0-403B-8F84-F3682835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Concluding Remarks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D4F79A-42E7-4D16-BCAE-74F9B8369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While discussing on certain issue, it is not only for you to show the opponent’s</a:t>
            </a:r>
            <a:r>
              <a:rPr lang="zh-TW" altLang="en-US" dirty="0"/>
              <a:t> </a:t>
            </a:r>
            <a:r>
              <a:rPr lang="en-US" altLang="zh-TW" dirty="0"/>
              <a:t>argument</a:t>
            </a:r>
            <a:r>
              <a:rPr lang="zh-TW" altLang="en-US" dirty="0"/>
              <a:t> </a:t>
            </a:r>
            <a:r>
              <a:rPr lang="en-US" altLang="zh-TW" dirty="0"/>
              <a:t>but also to show that it should be rejected.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There are several ways to reject an argument: rejecting premises or conclusion, questioning assumption or implication.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If you find an argument is not good, you can defend for it by providing an alternative argument.</a:t>
            </a:r>
          </a:p>
        </p:txBody>
      </p:sp>
    </p:spTree>
    <p:extLst>
      <p:ext uri="{BB962C8B-B14F-4D97-AF65-F5344CB8AC3E}">
        <p14:creationId xmlns:p14="http://schemas.microsoft.com/office/powerpoint/2010/main" val="1323424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Reviewing Lesson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787811"/>
              </p:ext>
            </p:extLst>
          </p:nvPr>
        </p:nvGraphicFramePr>
        <p:xfrm>
          <a:off x="1143000" y="2057400"/>
          <a:ext cx="9405544" cy="3937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2816">
                  <a:extLst>
                    <a:ext uri="{9D8B030D-6E8A-4147-A177-3AD203B41FA5}">
                      <a16:colId xmlns:a16="http://schemas.microsoft.com/office/drawing/2014/main" val="3167427349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82624395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790928550"/>
                    </a:ext>
                  </a:extLst>
                </a:gridCol>
              </a:tblGrid>
              <a:tr h="504055"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Analyzing Argument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17363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(1) Main Idea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Main conclusion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508195"/>
                  </a:ext>
                </a:extLst>
              </a:tr>
              <a:tr h="7826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(2) Key Words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lvl="1" indent="-342900" algn="l">
                        <a:buFont typeface="Wingdings" pitchFamily="2" charset="2"/>
                        <a:buAutoNum type="alphaLcParenBoth"/>
                      </a:pPr>
                      <a:r>
                        <a:rPr lang="en-US" altLang="zh-TW" dirty="0"/>
                        <a:t>Definition</a:t>
                      </a:r>
                    </a:p>
                    <a:p>
                      <a:pPr marL="342900" lvl="1" indent="-342900" algn="l">
                        <a:buFont typeface="Wingdings" pitchFamily="2" charset="2"/>
                        <a:buAutoNum type="alphaLcParenBoth"/>
                      </a:pPr>
                      <a:r>
                        <a:rPr lang="en-US" altLang="zh-TW" dirty="0"/>
                        <a:t>Ambiguous / vagueness / over-generality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244942"/>
                  </a:ext>
                </a:extLst>
              </a:tr>
              <a:tr h="1318738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(3) Finding Argument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lvl="1" indent="-342900" algn="l">
                        <a:buFont typeface="Wingdings" pitchFamily="2" charset="2"/>
                        <a:buAutoNum type="alphaLcParenBoth"/>
                      </a:pPr>
                      <a:r>
                        <a:rPr lang="en-US" altLang="zh-TW" dirty="0"/>
                        <a:t>Summarize</a:t>
                      </a:r>
                    </a:p>
                    <a:p>
                      <a:pPr marL="342900" lvl="1" indent="-342900" algn="l">
                        <a:buFont typeface="Wingdings" pitchFamily="2" charset="2"/>
                        <a:buAutoNum type="alphaLcParenBoth"/>
                      </a:pPr>
                      <a:r>
                        <a:rPr lang="en-US" altLang="zh-TW" dirty="0"/>
                        <a:t>Drop out irrelevant material</a:t>
                      </a:r>
                    </a:p>
                    <a:p>
                      <a:pPr marL="342900" marR="0" lvl="1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AutoNum type="alphaLcParenBoth"/>
                        <a:tabLst/>
                        <a:defRPr/>
                      </a:pPr>
                      <a:r>
                        <a:rPr lang="en-US" altLang="zh-TW" dirty="0"/>
                        <a:t>Find</a:t>
                      </a:r>
                      <a:r>
                        <a:rPr lang="en-US" altLang="zh-TW" baseline="0" dirty="0"/>
                        <a:t> out h</a:t>
                      </a:r>
                      <a:r>
                        <a:rPr lang="en-US" altLang="zh-TW" dirty="0"/>
                        <a:t>idden premises or sub-conclusion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2668385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(4) Formalize argument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lvl="1" indent="-342900" algn="l">
                        <a:buFont typeface="Wingdings" pitchFamily="2" charset="2"/>
                        <a:buAutoNum type="alphaLcParenBoth"/>
                      </a:pPr>
                      <a:r>
                        <a:rPr lang="en-US" altLang="zh-TW" dirty="0"/>
                        <a:t>Dependent / independent support</a:t>
                      </a:r>
                    </a:p>
                    <a:p>
                      <a:pPr marL="342900" lvl="1" indent="-342900" algn="l">
                        <a:buFont typeface="Wingdings" pitchFamily="2" charset="2"/>
                        <a:buAutoNum type="alphaLcParenBoth"/>
                      </a:pPr>
                      <a:r>
                        <a:rPr lang="en-US" altLang="zh-TW" dirty="0"/>
                        <a:t>Diagram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7186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706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Reviewing Lesson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311519"/>
              </p:ext>
            </p:extLst>
          </p:nvPr>
        </p:nvGraphicFramePr>
        <p:xfrm>
          <a:off x="1143000" y="2057400"/>
          <a:ext cx="9405544" cy="3963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2816">
                  <a:extLst>
                    <a:ext uri="{9D8B030D-6E8A-4147-A177-3AD203B41FA5}">
                      <a16:colId xmlns:a16="http://schemas.microsoft.com/office/drawing/2014/main" val="3167427349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82624395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790928550"/>
                    </a:ext>
                  </a:extLst>
                </a:gridCol>
              </a:tblGrid>
              <a:tr h="629932"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Evaluating Argument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173637"/>
                  </a:ext>
                </a:extLst>
              </a:tr>
              <a:tr h="799926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(1) Formal</a:t>
                      </a:r>
                      <a:r>
                        <a:rPr lang="en-US" altLang="zh-TW" baseline="0" dirty="0"/>
                        <a:t> Fallacies</a:t>
                      </a:r>
                      <a:endParaRPr lang="en-US" altLang="zh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lphaLcParenBoth"/>
                      </a:pPr>
                      <a:r>
                        <a:rPr lang="en-US" altLang="zh-TW" dirty="0"/>
                        <a:t>Validity</a:t>
                      </a:r>
                      <a:endParaRPr lang="en-US" altLang="zh-TW" baseline="0" dirty="0"/>
                    </a:p>
                    <a:p>
                      <a:pPr marL="342900" indent="-342900" algn="l">
                        <a:buAutoNum type="alphaLcParenBoth"/>
                      </a:pPr>
                      <a:r>
                        <a:rPr lang="en-US" altLang="zh-TW" dirty="0"/>
                        <a:t>Strength</a:t>
                      </a:r>
                      <a:endParaRPr lang="en-US" altLang="zh-TW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508195"/>
                  </a:ext>
                </a:extLst>
              </a:tr>
              <a:tr h="97808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(2) Informal</a:t>
                      </a:r>
                      <a:r>
                        <a:rPr lang="en-US" altLang="zh-TW" baseline="0" dirty="0"/>
                        <a:t> Fallacies</a:t>
                      </a:r>
                      <a:endParaRPr lang="en-US" altLang="zh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lvl="1" indent="-342900" algn="l">
                        <a:buFont typeface="Wingdings" pitchFamily="2" charset="2"/>
                        <a:buAutoNum type="alphaLcParenBoth"/>
                      </a:pPr>
                      <a:r>
                        <a:rPr lang="en-US" altLang="zh-TW" dirty="0"/>
                        <a:t>Fallacies of Irrelevance</a:t>
                      </a:r>
                    </a:p>
                    <a:p>
                      <a:pPr marL="342900" lvl="1" indent="-342900" algn="l">
                        <a:buFont typeface="Wingdings" pitchFamily="2" charset="2"/>
                        <a:buAutoNum type="alphaLcParenBoth"/>
                      </a:pPr>
                      <a:r>
                        <a:rPr lang="en-US" altLang="zh-TW" dirty="0"/>
                        <a:t>Fallacies</a:t>
                      </a:r>
                      <a:r>
                        <a:rPr lang="en-US" altLang="zh-TW" baseline="0" dirty="0"/>
                        <a:t> of Insufficient Reasons</a:t>
                      </a:r>
                      <a:endParaRPr lang="en-US" altLang="zh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244942"/>
                  </a:ext>
                </a:extLst>
              </a:tr>
              <a:tr h="1555942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(3) Criticism</a:t>
                      </a:r>
                      <a:r>
                        <a:rPr lang="en-US" altLang="zh-TW" baseline="0" dirty="0"/>
                        <a:t> and Refutation</a:t>
                      </a:r>
                      <a:endParaRPr lang="en-US" altLang="zh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lvl="1" indent="-342900" algn="l">
                        <a:buFont typeface="Wingdings" pitchFamily="2" charset="2"/>
                        <a:buAutoNum type="alphaLcParenBoth"/>
                      </a:pPr>
                      <a:r>
                        <a:rPr lang="en-US" altLang="zh-TW" dirty="0"/>
                        <a:t>Reject to the</a:t>
                      </a:r>
                      <a:r>
                        <a:rPr lang="en-US" altLang="zh-TW" baseline="0" dirty="0"/>
                        <a:t> premises or conclusion</a:t>
                      </a:r>
                    </a:p>
                    <a:p>
                      <a:pPr marL="342900" lvl="1" indent="-342900" algn="l">
                        <a:buFont typeface="Wingdings" pitchFamily="2" charset="2"/>
                        <a:buAutoNum type="alphaLcParenBoth"/>
                      </a:pPr>
                      <a:r>
                        <a:rPr lang="en-US" altLang="zh-TW" baseline="0" dirty="0"/>
                        <a:t>Question to the assumption or implication</a:t>
                      </a:r>
                    </a:p>
                    <a:p>
                      <a:pPr marL="3429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AutoNum type="alphaLcParenBoth"/>
                        <a:tabLst/>
                        <a:defRPr/>
                      </a:pPr>
                      <a:r>
                        <a:rPr lang="en-US" altLang="zh-TW" dirty="0"/>
                        <a:t>Counter-argument</a:t>
                      </a:r>
                    </a:p>
                    <a:p>
                      <a:pPr marL="3429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AutoNum type="alphaLcParenBoth"/>
                        <a:tabLst/>
                        <a:defRPr/>
                      </a:pPr>
                      <a:r>
                        <a:rPr lang="en-US" altLang="zh-TW" dirty="0"/>
                        <a:t>Alternative argument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zh-TW" altLang="en-US" sz="18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2668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69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Barriers to Critical Thinking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zh-TW" dirty="0"/>
              <a:t>(1) Egocentrism: Centered on oneself</a:t>
            </a:r>
          </a:p>
          <a:p>
            <a:pPr marL="514350" indent="-514350"/>
            <a:r>
              <a:rPr lang="en-US" altLang="zh-TW" dirty="0"/>
              <a:t>Self-interested thinking</a:t>
            </a:r>
          </a:p>
          <a:p>
            <a:pPr marL="514350" indent="-514350"/>
            <a:r>
              <a:rPr lang="en-US" altLang="zh-TW" dirty="0"/>
              <a:t>Self-serving bias</a:t>
            </a:r>
          </a:p>
          <a:p>
            <a:pPr marL="514350" indent="-514350">
              <a:buAutoNum type="arabicParenBoth"/>
            </a:pPr>
            <a:endParaRPr lang="en-US" altLang="zh-TW" dirty="0"/>
          </a:p>
          <a:p>
            <a:pPr marL="514350" indent="-514350">
              <a:buNone/>
            </a:pPr>
            <a:r>
              <a:rPr lang="en-US" altLang="zh-TW" dirty="0"/>
              <a:t>(2) </a:t>
            </a:r>
            <a:r>
              <a:rPr lang="en-US" altLang="zh-TW" dirty="0" err="1"/>
              <a:t>Sociocentrism</a:t>
            </a:r>
            <a:r>
              <a:rPr lang="en-US" altLang="zh-TW" dirty="0"/>
              <a:t>: Group-centered thinking</a:t>
            </a:r>
          </a:p>
          <a:p>
            <a:pPr marL="514350" indent="-514350"/>
            <a:r>
              <a:rPr lang="en-US" altLang="zh-TW" dirty="0"/>
              <a:t>Group bias</a:t>
            </a:r>
          </a:p>
          <a:p>
            <a:pPr marL="514350" indent="-514350"/>
            <a:r>
              <a:rPr lang="en-US" altLang="zh-TW" dirty="0"/>
              <a:t>Herd instinct</a:t>
            </a:r>
          </a:p>
          <a:p>
            <a:pPr marL="514350" indent="-514350"/>
            <a:r>
              <a:rPr lang="en-US" altLang="zh-TW" dirty="0"/>
              <a:t>Popularity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1965960"/>
            <a:ext cx="5160541" cy="406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777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Barriers to Critical Thinking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TW" cap="none" dirty="0"/>
              <a:t>(3) Unwarranted Assumptions and Stereotypes: Belief without any proof</a:t>
            </a:r>
          </a:p>
          <a:p>
            <a:r>
              <a:rPr lang="en-US" altLang="zh-TW" cap="none" dirty="0"/>
              <a:t>Without good reason</a:t>
            </a:r>
          </a:p>
          <a:p>
            <a:r>
              <a:rPr lang="en-US" altLang="zh-TW" cap="none" dirty="0"/>
              <a:t>Hasty generalization</a:t>
            </a:r>
          </a:p>
          <a:p>
            <a:pPr>
              <a:buNone/>
            </a:pPr>
            <a:endParaRPr lang="en-US" altLang="zh-TW" cap="none" dirty="0"/>
          </a:p>
          <a:p>
            <a:pPr>
              <a:buNone/>
            </a:pPr>
            <a:r>
              <a:rPr lang="en-US" altLang="zh-TW" cap="none" dirty="0"/>
              <a:t>(4) Relativistic Thinking: Matter of opinion</a:t>
            </a:r>
          </a:p>
          <a:p>
            <a:r>
              <a:rPr lang="en-US" altLang="zh-TW" dirty="0"/>
              <a:t>Subjectivism</a:t>
            </a:r>
          </a:p>
          <a:p>
            <a:r>
              <a:rPr lang="en-US" altLang="zh-TW" cap="none" dirty="0"/>
              <a:t>Cultural relativism</a:t>
            </a:r>
          </a:p>
          <a:p>
            <a:pPr>
              <a:buNone/>
            </a:pPr>
            <a:endParaRPr lang="en-US" altLang="zh-TW" cap="none" dirty="0"/>
          </a:p>
          <a:p>
            <a:pPr>
              <a:buNone/>
            </a:pPr>
            <a:r>
              <a:rPr lang="en-US" altLang="zh-TW" cap="none" dirty="0"/>
              <a:t>(5) Authority: Having power to control</a:t>
            </a:r>
          </a:p>
          <a:p>
            <a:pPr>
              <a:buNone/>
            </a:pPr>
            <a:endParaRPr lang="zh-TW" altLang="en-US" cap="non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2924944"/>
            <a:ext cx="333375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549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3FDBB0-BD31-4C4B-B31A-125E36AA5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1999" cy="6857999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3000" y="485030"/>
            <a:ext cx="9875520" cy="1605500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chemeClr val="accent3"/>
                </a:solidFill>
              </a:rPr>
              <a:t>Critical Thinking in Everyday Life</a:t>
            </a:r>
            <a:endParaRPr lang="zh-TW" altLang="en-US">
              <a:solidFill>
                <a:schemeClr val="accent3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4B381B0-BCD6-4989-9444-BCDAC3E1C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29840"/>
            <a:ext cx="12192000" cy="43281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F30AE42-CC9B-4A24-A1C7-257C92BF8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852530"/>
            <a:ext cx="9872871" cy="3243469"/>
          </a:xfrm>
        </p:spPr>
        <p:txBody>
          <a:bodyPr>
            <a:normAutofit/>
          </a:bodyPr>
          <a:lstStyle/>
          <a:p>
            <a:r>
              <a:rPr lang="en-US" altLang="zh-TW" dirty="0"/>
              <a:t>Constructive based on Principle of Charity</a:t>
            </a:r>
          </a:p>
          <a:p>
            <a:r>
              <a:rPr lang="en-US" altLang="zh-TW" dirty="0"/>
              <a:t>Sharpen your mind.</a:t>
            </a:r>
          </a:p>
          <a:p>
            <a:r>
              <a:rPr lang="en-US" altLang="zh-TW" dirty="0"/>
              <a:t>Clarify misunderstanding.</a:t>
            </a:r>
          </a:p>
          <a:p>
            <a:r>
              <a:rPr lang="en-US" altLang="zh-TW" dirty="0"/>
              <a:t>Avoid thinking traps.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3847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2CD438-6337-4806-BD02-49820F801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US" altLang="zh-TW" sz="4800"/>
              <a:t>Critical Thinking in Everyday Life</a:t>
            </a:r>
            <a:endParaRPr lang="zh-TW" altLang="en-US" sz="480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7586A519-83DE-495D-8D95-D497816194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7662033"/>
              </p:ext>
            </p:extLst>
          </p:nvPr>
        </p:nvGraphicFramePr>
        <p:xfrm>
          <a:off x="4545013" y="1199858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4810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7C710D-1407-44C4-A636-8D943B252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Criticism?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2B702D-B565-41C2-91A7-03C3A9D8D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lvl="0" indent="-457200">
              <a:buFont typeface="+mj-lt"/>
              <a:buAutoNum type="arabicPeriod"/>
            </a:pPr>
            <a:r>
              <a:rPr lang="en-US" altLang="zh-TW" dirty="0"/>
              <a:t>It is not a mere disagreement and denial.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altLang="zh-TW" dirty="0"/>
              <a:t>It must show the reason why an argument or viewpoint should be rejected.</a:t>
            </a:r>
          </a:p>
          <a:p>
            <a:pPr lvl="0"/>
            <a:endParaRPr lang="en-US" altLang="zh-TW" dirty="0"/>
          </a:p>
          <a:p>
            <a:pPr lvl="0"/>
            <a:r>
              <a:rPr lang="en-US" altLang="zh-TW" dirty="0"/>
              <a:t>Why an argument is being rejected?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altLang="zh-TW" dirty="0"/>
              <a:t>The argument is problematic.</a:t>
            </a:r>
          </a:p>
          <a:p>
            <a:pPr marL="502920" lvl="0" indent="-457200">
              <a:buFont typeface="+mj-lt"/>
              <a:buAutoNum type="arabicPeriod"/>
            </a:pPr>
            <a:r>
              <a:rPr lang="en-US" altLang="zh-TW" dirty="0"/>
              <a:t> There are better arguments to be offered.</a:t>
            </a:r>
          </a:p>
        </p:txBody>
      </p:sp>
    </p:spTree>
    <p:extLst>
      <p:ext uri="{BB962C8B-B14F-4D97-AF65-F5344CB8AC3E}">
        <p14:creationId xmlns:p14="http://schemas.microsoft.com/office/powerpoint/2010/main" val="304307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594166343"/>
              </p:ext>
            </p:extLst>
          </p:nvPr>
        </p:nvGraphicFramePr>
        <p:xfrm>
          <a:off x="1167606" y="724694"/>
          <a:ext cx="9856788" cy="5408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Acceptability of Argument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69984" y="2119692"/>
            <a:ext cx="9875519" cy="579512"/>
          </a:xfrm>
          <a:solidFill>
            <a:srgbClr val="00B0F0"/>
          </a:solidFill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TW" sz="2800" dirty="0">
                <a:solidFill>
                  <a:schemeClr val="bg1"/>
                </a:solidFill>
              </a:rPr>
              <a:t>Before accepting any decision, we should evaluate the argument.</a:t>
            </a: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7FB08BD6-A117-46EB-A354-04223D11AC2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96432504"/>
              </p:ext>
            </p:extLst>
          </p:nvPr>
        </p:nvGraphicFramePr>
        <p:xfrm>
          <a:off x="3730463" y="2852936"/>
          <a:ext cx="4754563" cy="36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5D185D-5134-4837-828B-516AF723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Acceptability of Argument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47E49C-C057-4A9F-8EAE-E0BEB070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Acceptable: the statements are of such a nature or to such a degree that a reasonable audience will accept it.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Unacceptable: the statements conflict with what is known to be the case such that a reasonable audience has reason to reject it.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Questionable: the statements is neither clearly acceptable or unacceptable because insufficient information is presented.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1105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Acceptability</a:t>
            </a:r>
            <a:endParaRPr lang="zh-TW" altLang="en-US" dirty="0"/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B67444B2-418B-42DA-9D39-7ACEBDB46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570433"/>
              </p:ext>
            </p:extLst>
          </p:nvPr>
        </p:nvGraphicFramePr>
        <p:xfrm>
          <a:off x="1173480" y="1965960"/>
          <a:ext cx="9875520" cy="3718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40838">
                  <a:extLst>
                    <a:ext uri="{9D8B030D-6E8A-4147-A177-3AD203B41FA5}">
                      <a16:colId xmlns:a16="http://schemas.microsoft.com/office/drawing/2014/main" val="2345201829"/>
                    </a:ext>
                  </a:extLst>
                </a:gridCol>
                <a:gridCol w="6934682">
                  <a:extLst>
                    <a:ext uri="{9D8B030D-6E8A-4147-A177-3AD203B41FA5}">
                      <a16:colId xmlns:a16="http://schemas.microsoft.com/office/drawing/2014/main" val="22728982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Conditions of acceptability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890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-182880">
                        <a:buFont typeface="+mj-lt"/>
                        <a:buNone/>
                      </a:pPr>
                      <a:r>
                        <a:rPr lang="en-US" altLang="zh-TW" sz="2000" b="1" dirty="0"/>
                        <a:t>Definition, self-evident statement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highlight>
                            <a:srgbClr val="00FF00"/>
                          </a:highlight>
                        </a:rPr>
                        <a:t>P1: Female infanticide is a deliberate of killing girl babies.</a:t>
                      </a:r>
                    </a:p>
                    <a:p>
                      <a:r>
                        <a:rPr lang="en-US" altLang="zh-TW" sz="2000" b="1" dirty="0"/>
                        <a:t>P2: Killing is by all means morally wrong.</a:t>
                      </a:r>
                    </a:p>
                    <a:p>
                      <a:r>
                        <a:rPr lang="en-US" altLang="zh-TW" sz="2000" b="1" dirty="0"/>
                        <a:t>C: Therefore, female infanticide is morally wrong.</a:t>
                      </a:r>
                      <a:endParaRPr lang="zh-TW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364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Factual statement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highlight>
                            <a:srgbClr val="00FF00"/>
                          </a:highlight>
                        </a:rPr>
                        <a:t>P1: There were 100 million fewer women in Asia missing.</a:t>
                      </a:r>
                    </a:p>
                    <a:p>
                      <a:r>
                        <a:rPr lang="en-US" altLang="zh-TW" sz="2000" b="1" dirty="0">
                          <a:highlight>
                            <a:srgbClr val="00FF00"/>
                          </a:highlight>
                        </a:rPr>
                        <a:t>P2:  The numerical worldwide deficit in women is due to gender specific abortions, infanticide and neglect.</a:t>
                      </a:r>
                    </a:p>
                    <a:p>
                      <a:r>
                        <a:rPr lang="en-US" altLang="zh-TW" sz="2000" b="1" dirty="0"/>
                        <a:t>C: Therefore, improving women status remains a challenge. </a:t>
                      </a:r>
                      <a:endParaRPr lang="zh-TW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46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Authority or expert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Research shows that the numerical worldwide deficit in women is due to gender specific abortions, infanticide and neglect.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844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489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Acceptability</a:t>
            </a:r>
            <a:endParaRPr lang="zh-TW" altLang="en-US" dirty="0"/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B67444B2-418B-42DA-9D39-7ACEBDB46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563924"/>
              </p:ext>
            </p:extLst>
          </p:nvPr>
        </p:nvGraphicFramePr>
        <p:xfrm>
          <a:off x="1143000" y="2057400"/>
          <a:ext cx="9872664" cy="38198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80792">
                  <a:extLst>
                    <a:ext uri="{9D8B030D-6E8A-4147-A177-3AD203B41FA5}">
                      <a16:colId xmlns:a16="http://schemas.microsoft.com/office/drawing/2014/main" val="2345201829"/>
                    </a:ext>
                  </a:extLst>
                </a:gridCol>
                <a:gridCol w="6791872">
                  <a:extLst>
                    <a:ext uri="{9D8B030D-6E8A-4147-A177-3AD203B41FA5}">
                      <a16:colId xmlns:a16="http://schemas.microsoft.com/office/drawing/2014/main" val="2272898253"/>
                    </a:ext>
                  </a:extLst>
                </a:gridCol>
              </a:tblGrid>
              <a:tr h="45558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Conditions of acceptability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890931"/>
                  </a:ext>
                </a:extLst>
              </a:tr>
              <a:tr h="15069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Common knowledge, justified claim or general accepted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P1: Men are predominant over women in some cultures.</a:t>
                      </a:r>
                    </a:p>
                    <a:p>
                      <a:r>
                        <a:rPr lang="en-US" altLang="zh-TW" sz="2000" b="1" dirty="0"/>
                        <a:t>P2: They are unable to nourish and raise all babies.</a:t>
                      </a:r>
                    </a:p>
                    <a:p>
                      <a:r>
                        <a:rPr lang="en-US" altLang="zh-TW" sz="2000" b="1" dirty="0"/>
                        <a:t>C: Therefore, they have no choice but to kill the female babies.</a:t>
                      </a:r>
                      <a:endParaRPr lang="zh-TW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5167630"/>
                  </a:ext>
                </a:extLst>
              </a:tr>
              <a:tr h="1857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Reasonable sub-argument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P1: Life is the most valuable things.</a:t>
                      </a:r>
                    </a:p>
                    <a:p>
                      <a:r>
                        <a:rPr lang="en-US" altLang="zh-TW" sz="2000" b="1" dirty="0"/>
                        <a:t>P2: Killing deprives someone’s life.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C1: Therefore, killing is by all means morally wrong.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P3: Female infanticide is a deliberate of killing girl babies.</a:t>
                      </a:r>
                    </a:p>
                    <a:p>
                      <a:r>
                        <a:rPr lang="en-US" altLang="zh-TW" sz="2000" b="1" dirty="0"/>
                        <a:t>C: Therefore, female infanticide is morally wrong.</a:t>
                      </a:r>
                      <a:endParaRPr lang="zh-TW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7083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277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F6C4D5-9426-4A26-BB1E-9124ECC7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Acceptability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547C9B05-B92C-48F5-8CA0-EB09BBC9A3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2704946"/>
              </p:ext>
            </p:extLst>
          </p:nvPr>
        </p:nvGraphicFramePr>
        <p:xfrm>
          <a:off x="1143000" y="2057400"/>
          <a:ext cx="9872664" cy="37156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24808">
                  <a:extLst>
                    <a:ext uri="{9D8B030D-6E8A-4147-A177-3AD203B41FA5}">
                      <a16:colId xmlns:a16="http://schemas.microsoft.com/office/drawing/2014/main" val="3158309971"/>
                    </a:ext>
                  </a:extLst>
                </a:gridCol>
                <a:gridCol w="6647856">
                  <a:extLst>
                    <a:ext uri="{9D8B030D-6E8A-4147-A177-3AD203B41FA5}">
                      <a16:colId xmlns:a16="http://schemas.microsoft.com/office/drawing/2014/main" val="4081702022"/>
                    </a:ext>
                  </a:extLst>
                </a:gridCol>
              </a:tblGrid>
              <a:tr h="46271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Conditions of unacceptability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726205"/>
                  </a:ext>
                </a:extLst>
              </a:tr>
              <a:tr h="4627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False statement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E.g.: There were more than 100 million in Asia missing.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7202565"/>
                  </a:ext>
                </a:extLst>
              </a:tr>
              <a:tr h="4627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Questionable statement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E.g.: Men are predominant over women in our society.</a:t>
                      </a:r>
                      <a:endParaRPr lang="zh-TW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2304572"/>
                  </a:ext>
                </a:extLst>
              </a:tr>
              <a:tr h="4627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Unsupported Belief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P1: In our society women should subject to men.</a:t>
                      </a:r>
                    </a:p>
                    <a:p>
                      <a:r>
                        <a:rPr lang="en-US" altLang="zh-TW" sz="2000" b="1" dirty="0"/>
                        <a:t>C: Therefore, men are predominant over women.</a:t>
                      </a:r>
                      <a:endParaRPr lang="zh-TW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180563"/>
                  </a:ext>
                </a:extLst>
              </a:tr>
              <a:tr h="4627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Counterexample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A fact which is exceptional to the statement</a:t>
                      </a:r>
                      <a:endParaRPr lang="zh-TW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133300"/>
                  </a:ext>
                </a:extLst>
              </a:tr>
              <a:tr h="462715"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Inconsistency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There are statements contradicting with each others.</a:t>
                      </a:r>
                      <a:endParaRPr lang="zh-TW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8410337"/>
                  </a:ext>
                </a:extLst>
              </a:tr>
              <a:tr h="4627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Begging the question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P1: Killing is by all means morally unacceptable.</a:t>
                      </a:r>
                    </a:p>
                    <a:p>
                      <a:r>
                        <a:rPr lang="en-US" altLang="zh-TW" sz="2000" b="1" dirty="0"/>
                        <a:t>C: Therefore, killing should be forbidden.</a:t>
                      </a:r>
                      <a:endParaRPr lang="zh-TW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7674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765278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基礎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F60C4C3CB86BD740BAFB51B8E9F1E688" ma:contentTypeVersion="2" ma:contentTypeDescription="新建文档。" ma:contentTypeScope="" ma:versionID="76d91d535842a66d5d5bd67a474924b7">
  <xsd:schema xmlns:xsd="http://www.w3.org/2001/XMLSchema" xmlns:xs="http://www.w3.org/2001/XMLSchema" xmlns:p="http://schemas.microsoft.com/office/2006/metadata/properties" xmlns:ns2="182deeb9-3ae7-4e4a-ba9b-7f9e5ca651a7" targetNamespace="http://schemas.microsoft.com/office/2006/metadata/properties" ma:root="true" ma:fieldsID="dc2db27548684ab9f00841d59d163bc5" ns2:_="">
    <xsd:import namespace="182deeb9-3ae7-4e4a-ba9b-7f9e5ca651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2deeb9-3ae7-4e4a-ba9b-7f9e5ca651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D072AC-6FF3-48D4-82D0-4368814A8A75}"/>
</file>

<file path=customXml/itemProps2.xml><?xml version="1.0" encoding="utf-8"?>
<ds:datastoreItem xmlns:ds="http://schemas.openxmlformats.org/officeDocument/2006/customXml" ds:itemID="{250B88F7-F9B3-4B58-9791-F660332CC57B}"/>
</file>

<file path=customXml/itemProps3.xml><?xml version="1.0" encoding="utf-8"?>
<ds:datastoreItem xmlns:ds="http://schemas.openxmlformats.org/officeDocument/2006/customXml" ds:itemID="{9FEB68E9-0C75-4204-94C4-D07B14EFA2D3}"/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1770</Words>
  <Application>Microsoft Office PowerPoint</Application>
  <PresentationFormat>寬螢幕</PresentationFormat>
  <Paragraphs>236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2" baseType="lpstr">
      <vt:lpstr>Corbel</vt:lpstr>
      <vt:lpstr>Wingdings</vt:lpstr>
      <vt:lpstr>基礎</vt:lpstr>
      <vt:lpstr>Lecture 13</vt:lpstr>
      <vt:lpstr>Last Lecture</vt:lpstr>
      <vt:lpstr>What is Criticism?</vt:lpstr>
      <vt:lpstr>PowerPoint 簡報</vt:lpstr>
      <vt:lpstr>Acceptability of Argument</vt:lpstr>
      <vt:lpstr>Acceptability of Argument</vt:lpstr>
      <vt:lpstr>Acceptability</vt:lpstr>
      <vt:lpstr>Acceptability</vt:lpstr>
      <vt:lpstr>Acceptability</vt:lpstr>
      <vt:lpstr>Rejecting Premises </vt:lpstr>
      <vt:lpstr>Rejecting Conclusion </vt:lpstr>
      <vt:lpstr>Questioning Assumptions</vt:lpstr>
      <vt:lpstr>Questioning Assumptions</vt:lpstr>
      <vt:lpstr>Questioning Implications</vt:lpstr>
      <vt:lpstr>Questioning Implications</vt:lpstr>
      <vt:lpstr>Counter Argument</vt:lpstr>
      <vt:lpstr>Counter Argument</vt:lpstr>
      <vt:lpstr>Alternative Argument</vt:lpstr>
      <vt:lpstr>Alternative Argument</vt:lpstr>
      <vt:lpstr>Alternative Argument</vt:lpstr>
      <vt:lpstr>Alternative Argument</vt:lpstr>
      <vt:lpstr>Steps for Criticizing Argument</vt:lpstr>
      <vt:lpstr>Concluding Remarks</vt:lpstr>
      <vt:lpstr>Reviewing Lesson</vt:lpstr>
      <vt:lpstr>Reviewing Lesson</vt:lpstr>
      <vt:lpstr>Barriers to Critical Thinking</vt:lpstr>
      <vt:lpstr>Barriers to Critical Thinking</vt:lpstr>
      <vt:lpstr>Critical Thinking in Everyday Life</vt:lpstr>
      <vt:lpstr>Critical Thinking in Everyday Life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13</dc:title>
  <dc:creator>Lenovo</dc:creator>
  <cp:lastModifiedBy>Lenovo</cp:lastModifiedBy>
  <cp:revision>3</cp:revision>
  <dcterms:created xsi:type="dcterms:W3CDTF">2021-01-10T09:54:08Z</dcterms:created>
  <dcterms:modified xsi:type="dcterms:W3CDTF">2021-01-10T10:06:32Z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0x010100F60C4C3CB86BD740BAFB51B8E9F1E688</vt:lpwstr>
  </property>
</Properties>
</file>