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7" r:id="rId1"/>
  </p:sldMasterIdLst>
  <p:sldIdLst>
    <p:sldId id="256" r:id="rId2"/>
    <p:sldId id="303" r:id="rId3"/>
    <p:sldId id="307" r:id="rId4"/>
    <p:sldId id="294" r:id="rId5"/>
    <p:sldId id="308" r:id="rId6"/>
    <p:sldId id="282" r:id="rId7"/>
    <p:sldId id="260" r:id="rId8"/>
    <p:sldId id="315" r:id="rId9"/>
    <p:sldId id="267" r:id="rId10"/>
    <p:sldId id="275" r:id="rId11"/>
    <p:sldId id="296" r:id="rId12"/>
    <p:sldId id="297" r:id="rId13"/>
    <p:sldId id="264" r:id="rId14"/>
    <p:sldId id="310" r:id="rId15"/>
    <p:sldId id="309" r:id="rId16"/>
    <p:sldId id="265" r:id="rId17"/>
    <p:sldId id="266" r:id="rId18"/>
    <p:sldId id="269" r:id="rId19"/>
    <p:sldId id="268" r:id="rId20"/>
    <p:sldId id="306" r:id="rId21"/>
    <p:sldId id="270" r:id="rId22"/>
    <p:sldId id="313" r:id="rId23"/>
    <p:sldId id="316" r:id="rId24"/>
    <p:sldId id="317" r:id="rId25"/>
    <p:sldId id="314" r:id="rId26"/>
    <p:sldId id="271" r:id="rId27"/>
    <p:sldId id="298" r:id="rId28"/>
    <p:sldId id="304" r:id="rId29"/>
    <p:sldId id="31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p:cViewPr varScale="1">
        <p:scale>
          <a:sx n="62" d="100"/>
          <a:sy n="62" d="100"/>
        </p:scale>
        <p:origin x="84"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9B441-4E34-46E5-B4BB-D55B5D13DE9F}" type="doc">
      <dgm:prSet loTypeId="urn:microsoft.com/office/officeart/2005/8/layout/orgChart1" loCatId="hierarchy" qsTypeId="urn:microsoft.com/office/officeart/2005/8/quickstyle/simple2" qsCatId="simple" csTypeId="urn:microsoft.com/office/officeart/2005/8/colors/colorful2" csCatId="colorful" phldr="1"/>
      <dgm:spPr/>
      <dgm:t>
        <a:bodyPr/>
        <a:lstStyle/>
        <a:p>
          <a:endParaRPr lang="zh-TW" altLang="en-US"/>
        </a:p>
      </dgm:t>
    </dgm:pt>
    <dgm:pt modelId="{1740D023-C219-4FA3-BF11-32BE5071B5FD}">
      <dgm:prSet phldrT="[文字]" custT="1"/>
      <dgm:spPr/>
      <dgm:t>
        <a:bodyPr/>
        <a:lstStyle/>
        <a:p>
          <a:r>
            <a:rPr lang="en-US" altLang="zh-TW" sz="1800" b="1" dirty="0"/>
            <a:t>Argument</a:t>
          </a:r>
          <a:endParaRPr lang="zh-TW" altLang="en-US" sz="1800" b="1" dirty="0"/>
        </a:p>
      </dgm:t>
    </dgm:pt>
    <dgm:pt modelId="{6B282D0F-9FEA-4801-B79A-FFC8E421C247}" type="parTrans" cxnId="{2D639041-1B42-43F2-BA6C-C845AD6A800A}">
      <dgm:prSet/>
      <dgm:spPr/>
      <dgm:t>
        <a:bodyPr/>
        <a:lstStyle/>
        <a:p>
          <a:endParaRPr lang="zh-TW" altLang="en-US" sz="1800" b="1"/>
        </a:p>
      </dgm:t>
    </dgm:pt>
    <dgm:pt modelId="{31E0A689-44BA-4186-B3E9-B910C28270FB}" type="sibTrans" cxnId="{2D639041-1B42-43F2-BA6C-C845AD6A800A}">
      <dgm:prSet/>
      <dgm:spPr/>
      <dgm:t>
        <a:bodyPr/>
        <a:lstStyle/>
        <a:p>
          <a:endParaRPr lang="zh-TW" altLang="en-US" sz="1800" b="1"/>
        </a:p>
      </dgm:t>
    </dgm:pt>
    <dgm:pt modelId="{AE16910C-61C1-497D-8289-768FB14041AF}">
      <dgm:prSet phldrT="[文字]" custT="1"/>
      <dgm:spPr/>
      <dgm:t>
        <a:bodyPr/>
        <a:lstStyle/>
        <a:p>
          <a:r>
            <a:rPr lang="en-US" altLang="zh-TW" sz="1800" b="1" dirty="0"/>
            <a:t>What is argument?</a:t>
          </a:r>
          <a:endParaRPr lang="zh-TW" altLang="en-US" sz="1800" b="1" dirty="0"/>
        </a:p>
      </dgm:t>
    </dgm:pt>
    <dgm:pt modelId="{9BB556EF-6686-4246-8D48-0572102DFF75}" type="parTrans" cxnId="{6AE8BB19-89F3-4843-8CE3-17CCBDF3E853}">
      <dgm:prSet/>
      <dgm:spPr/>
      <dgm:t>
        <a:bodyPr/>
        <a:lstStyle/>
        <a:p>
          <a:endParaRPr lang="zh-TW" altLang="en-US" sz="1800" b="1"/>
        </a:p>
      </dgm:t>
    </dgm:pt>
    <dgm:pt modelId="{942723E8-12DE-4193-B470-76E113635E41}" type="sibTrans" cxnId="{6AE8BB19-89F3-4843-8CE3-17CCBDF3E853}">
      <dgm:prSet/>
      <dgm:spPr/>
      <dgm:t>
        <a:bodyPr/>
        <a:lstStyle/>
        <a:p>
          <a:endParaRPr lang="zh-TW" altLang="en-US" sz="1800" b="1"/>
        </a:p>
      </dgm:t>
    </dgm:pt>
    <dgm:pt modelId="{18F12EA2-49BB-483F-BAC4-5E3DAF4568F1}">
      <dgm:prSet phldrT="[文字]" custT="1"/>
      <dgm:spPr/>
      <dgm:t>
        <a:bodyPr/>
        <a:lstStyle/>
        <a:p>
          <a:r>
            <a:rPr lang="en-US" altLang="zh-TW" sz="1800" b="1" dirty="0"/>
            <a:t>What is not argument?</a:t>
          </a:r>
          <a:endParaRPr lang="zh-TW" altLang="en-US" sz="1800" b="1" dirty="0"/>
        </a:p>
      </dgm:t>
    </dgm:pt>
    <dgm:pt modelId="{173C8DAB-CCB5-422F-80C6-48E26E847137}" type="parTrans" cxnId="{4B98BCD3-CB93-4234-96B4-C35FDC8C93C6}">
      <dgm:prSet/>
      <dgm:spPr/>
      <dgm:t>
        <a:bodyPr/>
        <a:lstStyle/>
        <a:p>
          <a:endParaRPr lang="zh-TW" altLang="en-US" sz="1800" b="1"/>
        </a:p>
      </dgm:t>
    </dgm:pt>
    <dgm:pt modelId="{A996BAC5-1BA5-4798-9B7E-6AC7CC272BA5}" type="sibTrans" cxnId="{4B98BCD3-CB93-4234-96B4-C35FDC8C93C6}">
      <dgm:prSet/>
      <dgm:spPr/>
      <dgm:t>
        <a:bodyPr/>
        <a:lstStyle/>
        <a:p>
          <a:endParaRPr lang="zh-TW" altLang="en-US" sz="1800" b="1"/>
        </a:p>
      </dgm:t>
    </dgm:pt>
    <dgm:pt modelId="{1AAD42B3-274A-448A-9D57-62133A12551C}">
      <dgm:prSet custT="1"/>
      <dgm:spPr/>
      <dgm:t>
        <a:bodyPr/>
        <a:lstStyle/>
        <a:p>
          <a:r>
            <a:rPr lang="en-US" altLang="zh-TW" sz="1800" b="1" dirty="0"/>
            <a:t>Statements</a:t>
          </a:r>
          <a:endParaRPr lang="zh-TW" altLang="en-US" sz="1800" b="1" dirty="0"/>
        </a:p>
      </dgm:t>
    </dgm:pt>
    <dgm:pt modelId="{D42DB7B6-E876-4FCC-BDF1-01E0B8FF6DE2}" type="parTrans" cxnId="{3AA11562-6377-4917-9861-CE6C0E3D61E9}">
      <dgm:prSet/>
      <dgm:spPr/>
      <dgm:t>
        <a:bodyPr/>
        <a:lstStyle/>
        <a:p>
          <a:endParaRPr lang="zh-TW" altLang="en-US" sz="1800" b="1"/>
        </a:p>
      </dgm:t>
    </dgm:pt>
    <dgm:pt modelId="{D38D5410-6C32-45B3-B09B-42ADAA8EB043}" type="sibTrans" cxnId="{3AA11562-6377-4917-9861-CE6C0E3D61E9}">
      <dgm:prSet/>
      <dgm:spPr/>
      <dgm:t>
        <a:bodyPr/>
        <a:lstStyle/>
        <a:p>
          <a:endParaRPr lang="zh-TW" altLang="en-US" sz="1800" b="1"/>
        </a:p>
      </dgm:t>
    </dgm:pt>
    <dgm:pt modelId="{B6CB59ED-3204-4DFF-8B96-5F33330DEFE2}">
      <dgm:prSet custT="1"/>
      <dgm:spPr/>
      <dgm:t>
        <a:bodyPr/>
        <a:lstStyle/>
        <a:p>
          <a:r>
            <a:rPr lang="en-US" altLang="zh-TW" sz="1800" b="1" dirty="0"/>
            <a:t>Reasoning / Inference</a:t>
          </a:r>
          <a:endParaRPr lang="zh-TW" altLang="en-US" sz="1800" b="1" dirty="0"/>
        </a:p>
      </dgm:t>
    </dgm:pt>
    <dgm:pt modelId="{0545E255-A3A3-4A6C-A989-E606F4335411}" type="parTrans" cxnId="{914098A5-0E69-48E3-8FB9-4B79056145A4}">
      <dgm:prSet/>
      <dgm:spPr/>
      <dgm:t>
        <a:bodyPr/>
        <a:lstStyle/>
        <a:p>
          <a:endParaRPr lang="zh-TW" altLang="en-US" sz="1800" b="1"/>
        </a:p>
      </dgm:t>
    </dgm:pt>
    <dgm:pt modelId="{9D04D69A-9169-4CA7-8BCB-204653B2D62C}" type="sibTrans" cxnId="{914098A5-0E69-48E3-8FB9-4B79056145A4}">
      <dgm:prSet/>
      <dgm:spPr/>
      <dgm:t>
        <a:bodyPr/>
        <a:lstStyle/>
        <a:p>
          <a:endParaRPr lang="zh-TW" altLang="en-US" sz="1800" b="1"/>
        </a:p>
      </dgm:t>
    </dgm:pt>
    <dgm:pt modelId="{F9860B4D-DF33-41F6-8BC9-952708EE9476}">
      <dgm:prSet custT="1"/>
      <dgm:spPr/>
      <dgm:t>
        <a:bodyPr/>
        <a:lstStyle/>
        <a:p>
          <a:r>
            <a:rPr lang="en-US" altLang="zh-TW" sz="1800" b="1" dirty="0"/>
            <a:t>Reports</a:t>
          </a:r>
          <a:endParaRPr lang="zh-TW" altLang="en-US" sz="1800" b="1" dirty="0"/>
        </a:p>
      </dgm:t>
    </dgm:pt>
    <dgm:pt modelId="{3CF638B5-65E4-42D5-A686-7CA18DC03407}" type="parTrans" cxnId="{5115F045-A859-4BBB-B827-5F3BBE748DA6}">
      <dgm:prSet/>
      <dgm:spPr/>
      <dgm:t>
        <a:bodyPr/>
        <a:lstStyle/>
        <a:p>
          <a:endParaRPr lang="zh-TW" altLang="en-US" sz="1800" b="1"/>
        </a:p>
      </dgm:t>
    </dgm:pt>
    <dgm:pt modelId="{43EE9CA8-1212-44B5-9F29-B79AAEEB4F1F}" type="sibTrans" cxnId="{5115F045-A859-4BBB-B827-5F3BBE748DA6}">
      <dgm:prSet/>
      <dgm:spPr/>
      <dgm:t>
        <a:bodyPr/>
        <a:lstStyle/>
        <a:p>
          <a:endParaRPr lang="zh-TW" altLang="en-US" sz="1800" b="1"/>
        </a:p>
      </dgm:t>
    </dgm:pt>
    <dgm:pt modelId="{31AF8F11-3BE4-4A48-BF55-449C942E1D6A}">
      <dgm:prSet custT="1"/>
      <dgm:spPr/>
      <dgm:t>
        <a:bodyPr/>
        <a:lstStyle/>
        <a:p>
          <a:r>
            <a:rPr lang="en-US" altLang="zh-TW" sz="1800" b="1" dirty="0"/>
            <a:t>Unsupported Statements</a:t>
          </a:r>
          <a:endParaRPr lang="zh-TW" altLang="en-US" sz="1800" b="1" dirty="0"/>
        </a:p>
      </dgm:t>
    </dgm:pt>
    <dgm:pt modelId="{BFA98A65-D605-4919-8219-C64415A05C1E}" type="parTrans" cxnId="{2AE5459B-F015-4C1A-8CCD-AF8ADBE0722F}">
      <dgm:prSet/>
      <dgm:spPr/>
      <dgm:t>
        <a:bodyPr/>
        <a:lstStyle/>
        <a:p>
          <a:endParaRPr lang="zh-TW" altLang="en-US" sz="1800" b="1"/>
        </a:p>
      </dgm:t>
    </dgm:pt>
    <dgm:pt modelId="{6720626D-D22E-4CF2-99C5-2300CEE7721E}" type="sibTrans" cxnId="{2AE5459B-F015-4C1A-8CCD-AF8ADBE0722F}">
      <dgm:prSet/>
      <dgm:spPr/>
      <dgm:t>
        <a:bodyPr/>
        <a:lstStyle/>
        <a:p>
          <a:endParaRPr lang="zh-TW" altLang="en-US" sz="1800" b="1"/>
        </a:p>
      </dgm:t>
    </dgm:pt>
    <dgm:pt modelId="{B3F9C97B-6FCB-43BA-A545-4DE988A0887B}">
      <dgm:prSet custT="1"/>
      <dgm:spPr/>
      <dgm:t>
        <a:bodyPr/>
        <a:lstStyle/>
        <a:p>
          <a:r>
            <a:rPr lang="en-US" altLang="zh-TW" sz="1800" b="1" dirty="0"/>
            <a:t>Conditional Statements</a:t>
          </a:r>
          <a:endParaRPr lang="zh-TW" altLang="en-US" sz="1800" b="1" dirty="0"/>
        </a:p>
      </dgm:t>
    </dgm:pt>
    <dgm:pt modelId="{4F449E6E-DD2C-4B5B-AA9F-E17D34258CF9}" type="parTrans" cxnId="{0A870914-C816-4DD8-BB49-4228EB12F0D7}">
      <dgm:prSet/>
      <dgm:spPr/>
      <dgm:t>
        <a:bodyPr/>
        <a:lstStyle/>
        <a:p>
          <a:endParaRPr lang="zh-TW" altLang="en-US" sz="1800" b="1"/>
        </a:p>
      </dgm:t>
    </dgm:pt>
    <dgm:pt modelId="{C3B82178-9FBA-4D4E-A31A-EDF10E96918B}" type="sibTrans" cxnId="{0A870914-C816-4DD8-BB49-4228EB12F0D7}">
      <dgm:prSet/>
      <dgm:spPr/>
      <dgm:t>
        <a:bodyPr/>
        <a:lstStyle/>
        <a:p>
          <a:endParaRPr lang="zh-TW" altLang="en-US" sz="1800" b="1"/>
        </a:p>
      </dgm:t>
    </dgm:pt>
    <dgm:pt modelId="{EF5CDA8B-585A-44BA-A69D-79C24DAA180A}">
      <dgm:prSet custT="1"/>
      <dgm:spPr/>
      <dgm:t>
        <a:bodyPr/>
        <a:lstStyle/>
        <a:p>
          <a:r>
            <a:rPr lang="en-US" altLang="zh-TW" sz="1800" b="1" dirty="0"/>
            <a:t>Illustrations</a:t>
          </a:r>
          <a:endParaRPr lang="zh-TW" altLang="en-US" sz="1800" b="1" dirty="0"/>
        </a:p>
      </dgm:t>
    </dgm:pt>
    <dgm:pt modelId="{63179899-5388-43BA-8E49-75DD50C628A9}" type="parTrans" cxnId="{7E86818E-12A2-4FE6-B9A6-2655AF123B7A}">
      <dgm:prSet/>
      <dgm:spPr/>
      <dgm:t>
        <a:bodyPr/>
        <a:lstStyle/>
        <a:p>
          <a:endParaRPr lang="zh-TW" altLang="en-US" sz="1800" b="1"/>
        </a:p>
      </dgm:t>
    </dgm:pt>
    <dgm:pt modelId="{80A71D01-85A2-44BC-AE4D-D993D063CDF5}" type="sibTrans" cxnId="{7E86818E-12A2-4FE6-B9A6-2655AF123B7A}">
      <dgm:prSet/>
      <dgm:spPr/>
      <dgm:t>
        <a:bodyPr/>
        <a:lstStyle/>
        <a:p>
          <a:endParaRPr lang="zh-TW" altLang="en-US" sz="1800" b="1"/>
        </a:p>
      </dgm:t>
    </dgm:pt>
    <dgm:pt modelId="{2B9B4CC6-130B-469F-81D4-E69C32589E59}">
      <dgm:prSet custT="1"/>
      <dgm:spPr/>
      <dgm:t>
        <a:bodyPr/>
        <a:lstStyle/>
        <a:p>
          <a:r>
            <a:rPr lang="en-US" altLang="zh-TW" sz="1800" b="1" dirty="0"/>
            <a:t>Explanations</a:t>
          </a:r>
          <a:endParaRPr lang="zh-TW" altLang="en-US" sz="1800" b="1" dirty="0"/>
        </a:p>
      </dgm:t>
    </dgm:pt>
    <dgm:pt modelId="{8B5557DF-5118-405A-B2D2-882CEBDBCC69}" type="parTrans" cxnId="{E96A8AA4-79EB-4F13-9AB1-30B5EF166BB6}">
      <dgm:prSet/>
      <dgm:spPr/>
      <dgm:t>
        <a:bodyPr/>
        <a:lstStyle/>
        <a:p>
          <a:endParaRPr lang="zh-TW" altLang="en-US" sz="1800" b="1"/>
        </a:p>
      </dgm:t>
    </dgm:pt>
    <dgm:pt modelId="{1FCA0820-9435-4933-BD5F-A85E5F1C39BA}" type="sibTrans" cxnId="{E96A8AA4-79EB-4F13-9AB1-30B5EF166BB6}">
      <dgm:prSet/>
      <dgm:spPr/>
      <dgm:t>
        <a:bodyPr/>
        <a:lstStyle/>
        <a:p>
          <a:endParaRPr lang="zh-TW" altLang="en-US" sz="1800" b="1"/>
        </a:p>
      </dgm:t>
    </dgm:pt>
    <dgm:pt modelId="{7C89508F-87B9-4BA8-AA09-2FA4DFA4BB66}">
      <dgm:prSet custT="1"/>
      <dgm:spPr/>
      <dgm:t>
        <a:bodyPr/>
        <a:lstStyle/>
        <a:p>
          <a:r>
            <a:rPr lang="en-US" altLang="zh-TW" sz="1800" b="1" dirty="0"/>
            <a:t>How to  identify ?</a:t>
          </a:r>
          <a:endParaRPr lang="zh-TW" altLang="en-US" sz="1800" b="1" dirty="0"/>
        </a:p>
      </dgm:t>
    </dgm:pt>
    <dgm:pt modelId="{13859375-1BB8-4939-812B-021425895DD5}" type="parTrans" cxnId="{6BC8BF7C-58E8-4DCE-B901-3406AB092F64}">
      <dgm:prSet/>
      <dgm:spPr/>
      <dgm:t>
        <a:bodyPr/>
        <a:lstStyle/>
        <a:p>
          <a:endParaRPr lang="zh-TW" altLang="en-US" sz="1800" b="1"/>
        </a:p>
      </dgm:t>
    </dgm:pt>
    <dgm:pt modelId="{1AC14E13-4F2E-46D3-A8AD-A1858C2E1E67}" type="sibTrans" cxnId="{6BC8BF7C-58E8-4DCE-B901-3406AB092F64}">
      <dgm:prSet/>
      <dgm:spPr/>
      <dgm:t>
        <a:bodyPr/>
        <a:lstStyle/>
        <a:p>
          <a:endParaRPr lang="zh-TW" altLang="en-US" sz="1800" b="1"/>
        </a:p>
      </dgm:t>
    </dgm:pt>
    <dgm:pt modelId="{BCBCE125-B93C-4620-8EC7-29A510AC1A35}" type="pres">
      <dgm:prSet presAssocID="{A1C9B441-4E34-46E5-B4BB-D55B5D13DE9F}" presName="hierChild1" presStyleCnt="0">
        <dgm:presLayoutVars>
          <dgm:orgChart val="1"/>
          <dgm:chPref val="1"/>
          <dgm:dir/>
          <dgm:animOne val="branch"/>
          <dgm:animLvl val="lvl"/>
          <dgm:resizeHandles/>
        </dgm:presLayoutVars>
      </dgm:prSet>
      <dgm:spPr/>
    </dgm:pt>
    <dgm:pt modelId="{122B223E-D913-4365-A596-73B64AA66962}" type="pres">
      <dgm:prSet presAssocID="{1740D023-C219-4FA3-BF11-32BE5071B5FD}" presName="hierRoot1" presStyleCnt="0">
        <dgm:presLayoutVars>
          <dgm:hierBranch val="init"/>
        </dgm:presLayoutVars>
      </dgm:prSet>
      <dgm:spPr/>
    </dgm:pt>
    <dgm:pt modelId="{6846D85F-F458-463C-AD48-5F9CD74A8ED1}" type="pres">
      <dgm:prSet presAssocID="{1740D023-C219-4FA3-BF11-32BE5071B5FD}" presName="rootComposite1" presStyleCnt="0"/>
      <dgm:spPr/>
    </dgm:pt>
    <dgm:pt modelId="{766582F3-E2DC-41BE-BE28-D3D0768D9294}" type="pres">
      <dgm:prSet presAssocID="{1740D023-C219-4FA3-BF11-32BE5071B5FD}" presName="rootText1" presStyleLbl="node0" presStyleIdx="0" presStyleCnt="1">
        <dgm:presLayoutVars>
          <dgm:chPref val="3"/>
        </dgm:presLayoutVars>
      </dgm:prSet>
      <dgm:spPr/>
    </dgm:pt>
    <dgm:pt modelId="{59F74B4C-68B7-4AC3-9B6B-83CBDE252E80}" type="pres">
      <dgm:prSet presAssocID="{1740D023-C219-4FA3-BF11-32BE5071B5FD}" presName="rootConnector1" presStyleLbl="node1" presStyleIdx="0" presStyleCnt="0"/>
      <dgm:spPr/>
    </dgm:pt>
    <dgm:pt modelId="{39BB2E78-912A-4EFF-98A3-62DD740B399B}" type="pres">
      <dgm:prSet presAssocID="{1740D023-C219-4FA3-BF11-32BE5071B5FD}" presName="hierChild2" presStyleCnt="0"/>
      <dgm:spPr/>
    </dgm:pt>
    <dgm:pt modelId="{C86532A3-7B3C-4C4E-89AB-EF54419CB8F7}" type="pres">
      <dgm:prSet presAssocID="{9BB556EF-6686-4246-8D48-0572102DFF75}" presName="Name37" presStyleLbl="parChTrans1D2" presStyleIdx="0" presStyleCnt="2"/>
      <dgm:spPr/>
    </dgm:pt>
    <dgm:pt modelId="{55588496-616B-4EB0-BC9D-6657BBA01DC5}" type="pres">
      <dgm:prSet presAssocID="{AE16910C-61C1-497D-8289-768FB14041AF}" presName="hierRoot2" presStyleCnt="0">
        <dgm:presLayoutVars>
          <dgm:hierBranch val="hang"/>
        </dgm:presLayoutVars>
      </dgm:prSet>
      <dgm:spPr/>
    </dgm:pt>
    <dgm:pt modelId="{61447E81-D358-4544-BCB6-4B56E01BD8BC}" type="pres">
      <dgm:prSet presAssocID="{AE16910C-61C1-497D-8289-768FB14041AF}" presName="rootComposite" presStyleCnt="0"/>
      <dgm:spPr/>
    </dgm:pt>
    <dgm:pt modelId="{36C326B3-216A-4957-BC8D-FFCB62B947F2}" type="pres">
      <dgm:prSet presAssocID="{AE16910C-61C1-497D-8289-768FB14041AF}" presName="rootText" presStyleLbl="node2" presStyleIdx="0" presStyleCnt="2">
        <dgm:presLayoutVars>
          <dgm:chPref val="3"/>
        </dgm:presLayoutVars>
      </dgm:prSet>
      <dgm:spPr/>
    </dgm:pt>
    <dgm:pt modelId="{E1C34FD3-7C38-4DDD-9011-CD89A85CED89}" type="pres">
      <dgm:prSet presAssocID="{AE16910C-61C1-497D-8289-768FB14041AF}" presName="rootConnector" presStyleLbl="node2" presStyleIdx="0" presStyleCnt="2"/>
      <dgm:spPr/>
    </dgm:pt>
    <dgm:pt modelId="{FB7AC6D2-A7F7-4514-9831-3408CA0C3A91}" type="pres">
      <dgm:prSet presAssocID="{AE16910C-61C1-497D-8289-768FB14041AF}" presName="hierChild4" presStyleCnt="0"/>
      <dgm:spPr/>
    </dgm:pt>
    <dgm:pt modelId="{478C50A2-69F3-498A-92D5-67338768D406}" type="pres">
      <dgm:prSet presAssocID="{D42DB7B6-E876-4FCC-BDF1-01E0B8FF6DE2}" presName="Name48" presStyleLbl="parChTrans1D3" presStyleIdx="0" presStyleCnt="8"/>
      <dgm:spPr/>
    </dgm:pt>
    <dgm:pt modelId="{7E953E30-1932-4FFE-94DB-89006FA617AE}" type="pres">
      <dgm:prSet presAssocID="{1AAD42B3-274A-448A-9D57-62133A12551C}" presName="hierRoot2" presStyleCnt="0">
        <dgm:presLayoutVars>
          <dgm:hierBranch val="init"/>
        </dgm:presLayoutVars>
      </dgm:prSet>
      <dgm:spPr/>
    </dgm:pt>
    <dgm:pt modelId="{727A3C0A-0C1F-4C83-8C7E-60AFB43A87A8}" type="pres">
      <dgm:prSet presAssocID="{1AAD42B3-274A-448A-9D57-62133A12551C}" presName="rootComposite" presStyleCnt="0"/>
      <dgm:spPr/>
    </dgm:pt>
    <dgm:pt modelId="{947E04E6-05BE-4537-ACB1-802CEBCD920D}" type="pres">
      <dgm:prSet presAssocID="{1AAD42B3-274A-448A-9D57-62133A12551C}" presName="rootText" presStyleLbl="node3" presStyleIdx="0" presStyleCnt="8">
        <dgm:presLayoutVars>
          <dgm:chPref val="3"/>
        </dgm:presLayoutVars>
      </dgm:prSet>
      <dgm:spPr/>
    </dgm:pt>
    <dgm:pt modelId="{90DB5089-6934-4E28-8895-AAB88B975CE8}" type="pres">
      <dgm:prSet presAssocID="{1AAD42B3-274A-448A-9D57-62133A12551C}" presName="rootConnector" presStyleLbl="node3" presStyleIdx="0" presStyleCnt="8"/>
      <dgm:spPr/>
    </dgm:pt>
    <dgm:pt modelId="{96640AED-4527-48ED-9BD5-EECF683A1B4D}" type="pres">
      <dgm:prSet presAssocID="{1AAD42B3-274A-448A-9D57-62133A12551C}" presName="hierChild4" presStyleCnt="0"/>
      <dgm:spPr/>
    </dgm:pt>
    <dgm:pt modelId="{2289E7B5-CA5F-4810-AEAA-64D67E4B0433}" type="pres">
      <dgm:prSet presAssocID="{1AAD42B3-274A-448A-9D57-62133A12551C}" presName="hierChild5" presStyleCnt="0"/>
      <dgm:spPr/>
    </dgm:pt>
    <dgm:pt modelId="{AE0964FC-7E18-4EEA-9EEC-DA7BC145028E}" type="pres">
      <dgm:prSet presAssocID="{0545E255-A3A3-4A6C-A989-E606F4335411}" presName="Name48" presStyleLbl="parChTrans1D3" presStyleIdx="1" presStyleCnt="8"/>
      <dgm:spPr/>
    </dgm:pt>
    <dgm:pt modelId="{F3146944-18B3-4255-A5A0-123113A87B95}" type="pres">
      <dgm:prSet presAssocID="{B6CB59ED-3204-4DFF-8B96-5F33330DEFE2}" presName="hierRoot2" presStyleCnt="0">
        <dgm:presLayoutVars>
          <dgm:hierBranch val="init"/>
        </dgm:presLayoutVars>
      </dgm:prSet>
      <dgm:spPr/>
    </dgm:pt>
    <dgm:pt modelId="{C544FACF-0442-4B5D-9488-C29F61550ECE}" type="pres">
      <dgm:prSet presAssocID="{B6CB59ED-3204-4DFF-8B96-5F33330DEFE2}" presName="rootComposite" presStyleCnt="0"/>
      <dgm:spPr/>
    </dgm:pt>
    <dgm:pt modelId="{F77AD6B9-A59A-415B-AD14-B0C15EE68A29}" type="pres">
      <dgm:prSet presAssocID="{B6CB59ED-3204-4DFF-8B96-5F33330DEFE2}" presName="rootText" presStyleLbl="node3" presStyleIdx="1" presStyleCnt="8">
        <dgm:presLayoutVars>
          <dgm:chPref val="3"/>
        </dgm:presLayoutVars>
      </dgm:prSet>
      <dgm:spPr/>
    </dgm:pt>
    <dgm:pt modelId="{8B71378B-908D-4218-8DD9-7D8E5CA88AF3}" type="pres">
      <dgm:prSet presAssocID="{B6CB59ED-3204-4DFF-8B96-5F33330DEFE2}" presName="rootConnector" presStyleLbl="node3" presStyleIdx="1" presStyleCnt="8"/>
      <dgm:spPr/>
    </dgm:pt>
    <dgm:pt modelId="{C1690414-F866-4CDF-8C07-26DB01AB27D4}" type="pres">
      <dgm:prSet presAssocID="{B6CB59ED-3204-4DFF-8B96-5F33330DEFE2}" presName="hierChild4" presStyleCnt="0"/>
      <dgm:spPr/>
    </dgm:pt>
    <dgm:pt modelId="{1E9F3076-AE24-4AC9-8AE9-DDE784DFF00F}" type="pres">
      <dgm:prSet presAssocID="{B6CB59ED-3204-4DFF-8B96-5F33330DEFE2}" presName="hierChild5" presStyleCnt="0"/>
      <dgm:spPr/>
    </dgm:pt>
    <dgm:pt modelId="{F02FD393-B2A1-4493-811D-344E3A9B5D32}" type="pres">
      <dgm:prSet presAssocID="{13859375-1BB8-4939-812B-021425895DD5}" presName="Name48" presStyleLbl="parChTrans1D3" presStyleIdx="2" presStyleCnt="8"/>
      <dgm:spPr/>
    </dgm:pt>
    <dgm:pt modelId="{CE2464AA-AACF-4FA2-B5DA-05767DB17A61}" type="pres">
      <dgm:prSet presAssocID="{7C89508F-87B9-4BA8-AA09-2FA4DFA4BB66}" presName="hierRoot2" presStyleCnt="0">
        <dgm:presLayoutVars>
          <dgm:hierBranch val="init"/>
        </dgm:presLayoutVars>
      </dgm:prSet>
      <dgm:spPr/>
    </dgm:pt>
    <dgm:pt modelId="{EAE93054-3BB7-4A77-942E-F5FBF3106916}" type="pres">
      <dgm:prSet presAssocID="{7C89508F-87B9-4BA8-AA09-2FA4DFA4BB66}" presName="rootComposite" presStyleCnt="0"/>
      <dgm:spPr/>
    </dgm:pt>
    <dgm:pt modelId="{0CB2B908-E16E-4A36-923E-C231D359C287}" type="pres">
      <dgm:prSet presAssocID="{7C89508F-87B9-4BA8-AA09-2FA4DFA4BB66}" presName="rootText" presStyleLbl="node3" presStyleIdx="2" presStyleCnt="8">
        <dgm:presLayoutVars>
          <dgm:chPref val="3"/>
        </dgm:presLayoutVars>
      </dgm:prSet>
      <dgm:spPr/>
    </dgm:pt>
    <dgm:pt modelId="{CA3910C5-82F3-450E-8244-28FD64AF6485}" type="pres">
      <dgm:prSet presAssocID="{7C89508F-87B9-4BA8-AA09-2FA4DFA4BB66}" presName="rootConnector" presStyleLbl="node3" presStyleIdx="2" presStyleCnt="8"/>
      <dgm:spPr/>
    </dgm:pt>
    <dgm:pt modelId="{63BF207F-60BE-436E-8950-1CA454DD5EB7}" type="pres">
      <dgm:prSet presAssocID="{7C89508F-87B9-4BA8-AA09-2FA4DFA4BB66}" presName="hierChild4" presStyleCnt="0"/>
      <dgm:spPr/>
    </dgm:pt>
    <dgm:pt modelId="{EA5B8744-1387-4DF7-8FA7-6D5559E87424}" type="pres">
      <dgm:prSet presAssocID="{7C89508F-87B9-4BA8-AA09-2FA4DFA4BB66}" presName="hierChild5" presStyleCnt="0"/>
      <dgm:spPr/>
    </dgm:pt>
    <dgm:pt modelId="{C5E9F3E1-BD4C-4261-8ECD-921FB3601C18}" type="pres">
      <dgm:prSet presAssocID="{AE16910C-61C1-497D-8289-768FB14041AF}" presName="hierChild5" presStyleCnt="0"/>
      <dgm:spPr/>
    </dgm:pt>
    <dgm:pt modelId="{E873113B-5CB6-4456-8202-74952FFDC8F7}" type="pres">
      <dgm:prSet presAssocID="{173C8DAB-CCB5-422F-80C6-48E26E847137}" presName="Name37" presStyleLbl="parChTrans1D2" presStyleIdx="1" presStyleCnt="2"/>
      <dgm:spPr/>
    </dgm:pt>
    <dgm:pt modelId="{27F100C8-B507-4D5B-B30D-7F60F15BD36E}" type="pres">
      <dgm:prSet presAssocID="{18F12EA2-49BB-483F-BAC4-5E3DAF4568F1}" presName="hierRoot2" presStyleCnt="0">
        <dgm:presLayoutVars>
          <dgm:hierBranch val="hang"/>
        </dgm:presLayoutVars>
      </dgm:prSet>
      <dgm:spPr/>
    </dgm:pt>
    <dgm:pt modelId="{86791229-AFC4-4A72-B467-C516A0AE43E6}" type="pres">
      <dgm:prSet presAssocID="{18F12EA2-49BB-483F-BAC4-5E3DAF4568F1}" presName="rootComposite" presStyleCnt="0"/>
      <dgm:spPr/>
    </dgm:pt>
    <dgm:pt modelId="{5A4B3B1C-43A2-4410-8FE9-AB63A303525F}" type="pres">
      <dgm:prSet presAssocID="{18F12EA2-49BB-483F-BAC4-5E3DAF4568F1}" presName="rootText" presStyleLbl="node2" presStyleIdx="1" presStyleCnt="2">
        <dgm:presLayoutVars>
          <dgm:chPref val="3"/>
        </dgm:presLayoutVars>
      </dgm:prSet>
      <dgm:spPr/>
    </dgm:pt>
    <dgm:pt modelId="{43D388E9-4EF1-4F7F-9FE0-3ED360273F82}" type="pres">
      <dgm:prSet presAssocID="{18F12EA2-49BB-483F-BAC4-5E3DAF4568F1}" presName="rootConnector" presStyleLbl="node2" presStyleIdx="1" presStyleCnt="2"/>
      <dgm:spPr/>
    </dgm:pt>
    <dgm:pt modelId="{82C4AE59-ADD0-4126-9681-075C07F8F3CA}" type="pres">
      <dgm:prSet presAssocID="{18F12EA2-49BB-483F-BAC4-5E3DAF4568F1}" presName="hierChild4" presStyleCnt="0"/>
      <dgm:spPr/>
    </dgm:pt>
    <dgm:pt modelId="{625E3308-7371-4F9F-99D2-F0D8BBCB8720}" type="pres">
      <dgm:prSet presAssocID="{3CF638B5-65E4-42D5-A686-7CA18DC03407}" presName="Name48" presStyleLbl="parChTrans1D3" presStyleIdx="3" presStyleCnt="8"/>
      <dgm:spPr/>
    </dgm:pt>
    <dgm:pt modelId="{C8A325E6-6544-49E6-870B-6715CA4CF1FA}" type="pres">
      <dgm:prSet presAssocID="{F9860B4D-DF33-41F6-8BC9-952708EE9476}" presName="hierRoot2" presStyleCnt="0">
        <dgm:presLayoutVars>
          <dgm:hierBranch val="init"/>
        </dgm:presLayoutVars>
      </dgm:prSet>
      <dgm:spPr/>
    </dgm:pt>
    <dgm:pt modelId="{17CC09D9-FAA9-4C01-B73F-7BB9C6A34EA9}" type="pres">
      <dgm:prSet presAssocID="{F9860B4D-DF33-41F6-8BC9-952708EE9476}" presName="rootComposite" presStyleCnt="0"/>
      <dgm:spPr/>
    </dgm:pt>
    <dgm:pt modelId="{FC350DDC-A4AB-4D45-9BBD-9521C0605E90}" type="pres">
      <dgm:prSet presAssocID="{F9860B4D-DF33-41F6-8BC9-952708EE9476}" presName="rootText" presStyleLbl="node3" presStyleIdx="3" presStyleCnt="8">
        <dgm:presLayoutVars>
          <dgm:chPref val="3"/>
        </dgm:presLayoutVars>
      </dgm:prSet>
      <dgm:spPr/>
    </dgm:pt>
    <dgm:pt modelId="{7C7D9D93-5ED9-4005-89A7-78AC20BF73E1}" type="pres">
      <dgm:prSet presAssocID="{F9860B4D-DF33-41F6-8BC9-952708EE9476}" presName="rootConnector" presStyleLbl="node3" presStyleIdx="3" presStyleCnt="8"/>
      <dgm:spPr/>
    </dgm:pt>
    <dgm:pt modelId="{63334F60-0716-4D3A-8258-68CAD44C0FC8}" type="pres">
      <dgm:prSet presAssocID="{F9860B4D-DF33-41F6-8BC9-952708EE9476}" presName="hierChild4" presStyleCnt="0"/>
      <dgm:spPr/>
    </dgm:pt>
    <dgm:pt modelId="{06A9E779-AFD7-4844-8F40-241FC71C6359}" type="pres">
      <dgm:prSet presAssocID="{F9860B4D-DF33-41F6-8BC9-952708EE9476}" presName="hierChild5" presStyleCnt="0"/>
      <dgm:spPr/>
    </dgm:pt>
    <dgm:pt modelId="{C7E47129-F490-4240-9335-B27C57068380}" type="pres">
      <dgm:prSet presAssocID="{BFA98A65-D605-4919-8219-C64415A05C1E}" presName="Name48" presStyleLbl="parChTrans1D3" presStyleIdx="4" presStyleCnt="8"/>
      <dgm:spPr/>
    </dgm:pt>
    <dgm:pt modelId="{73862B3C-ED7D-4D7E-900C-D08CBD86B504}" type="pres">
      <dgm:prSet presAssocID="{31AF8F11-3BE4-4A48-BF55-449C942E1D6A}" presName="hierRoot2" presStyleCnt="0">
        <dgm:presLayoutVars>
          <dgm:hierBranch val="init"/>
        </dgm:presLayoutVars>
      </dgm:prSet>
      <dgm:spPr/>
    </dgm:pt>
    <dgm:pt modelId="{600E7014-0462-4D24-81B4-5CAA1330784F}" type="pres">
      <dgm:prSet presAssocID="{31AF8F11-3BE4-4A48-BF55-449C942E1D6A}" presName="rootComposite" presStyleCnt="0"/>
      <dgm:spPr/>
    </dgm:pt>
    <dgm:pt modelId="{EDA786CD-53E8-4AE6-8DA8-888187CA1FC3}" type="pres">
      <dgm:prSet presAssocID="{31AF8F11-3BE4-4A48-BF55-449C942E1D6A}" presName="rootText" presStyleLbl="node3" presStyleIdx="4" presStyleCnt="8">
        <dgm:presLayoutVars>
          <dgm:chPref val="3"/>
        </dgm:presLayoutVars>
      </dgm:prSet>
      <dgm:spPr/>
    </dgm:pt>
    <dgm:pt modelId="{8B3986FD-9C3B-4251-9A81-8287A5264962}" type="pres">
      <dgm:prSet presAssocID="{31AF8F11-3BE4-4A48-BF55-449C942E1D6A}" presName="rootConnector" presStyleLbl="node3" presStyleIdx="4" presStyleCnt="8"/>
      <dgm:spPr/>
    </dgm:pt>
    <dgm:pt modelId="{F5198600-BE7F-4FD0-BDE2-6D5B2E4EE1D3}" type="pres">
      <dgm:prSet presAssocID="{31AF8F11-3BE4-4A48-BF55-449C942E1D6A}" presName="hierChild4" presStyleCnt="0"/>
      <dgm:spPr/>
    </dgm:pt>
    <dgm:pt modelId="{8309CFE8-BDFD-4973-B69E-3BA35A1AFB3C}" type="pres">
      <dgm:prSet presAssocID="{31AF8F11-3BE4-4A48-BF55-449C942E1D6A}" presName="hierChild5" presStyleCnt="0"/>
      <dgm:spPr/>
    </dgm:pt>
    <dgm:pt modelId="{61AC5682-2429-46C1-AE45-A2E750D82E8F}" type="pres">
      <dgm:prSet presAssocID="{4F449E6E-DD2C-4B5B-AA9F-E17D34258CF9}" presName="Name48" presStyleLbl="parChTrans1D3" presStyleIdx="5" presStyleCnt="8"/>
      <dgm:spPr/>
    </dgm:pt>
    <dgm:pt modelId="{324D64A3-7BCC-49B3-BF45-70BB57748486}" type="pres">
      <dgm:prSet presAssocID="{B3F9C97B-6FCB-43BA-A545-4DE988A0887B}" presName="hierRoot2" presStyleCnt="0">
        <dgm:presLayoutVars>
          <dgm:hierBranch val="hang"/>
        </dgm:presLayoutVars>
      </dgm:prSet>
      <dgm:spPr/>
    </dgm:pt>
    <dgm:pt modelId="{62F97102-FD00-4F4F-981A-3A1EAE8B5AEB}" type="pres">
      <dgm:prSet presAssocID="{B3F9C97B-6FCB-43BA-A545-4DE988A0887B}" presName="rootComposite" presStyleCnt="0"/>
      <dgm:spPr/>
    </dgm:pt>
    <dgm:pt modelId="{923DA8AF-31B1-4567-97A3-CE729D6160CC}" type="pres">
      <dgm:prSet presAssocID="{B3F9C97B-6FCB-43BA-A545-4DE988A0887B}" presName="rootText" presStyleLbl="node3" presStyleIdx="5" presStyleCnt="8">
        <dgm:presLayoutVars>
          <dgm:chPref val="3"/>
        </dgm:presLayoutVars>
      </dgm:prSet>
      <dgm:spPr/>
    </dgm:pt>
    <dgm:pt modelId="{CC607055-B857-43C1-A8B5-28C9F752EC22}" type="pres">
      <dgm:prSet presAssocID="{B3F9C97B-6FCB-43BA-A545-4DE988A0887B}" presName="rootConnector" presStyleLbl="node3" presStyleIdx="5" presStyleCnt="8"/>
      <dgm:spPr/>
    </dgm:pt>
    <dgm:pt modelId="{45389D8C-99A5-41A4-945A-4B65707E55D1}" type="pres">
      <dgm:prSet presAssocID="{B3F9C97B-6FCB-43BA-A545-4DE988A0887B}" presName="hierChild4" presStyleCnt="0"/>
      <dgm:spPr/>
    </dgm:pt>
    <dgm:pt modelId="{B7162727-808C-44D2-ABA8-74E40C1E0EC4}" type="pres">
      <dgm:prSet presAssocID="{B3F9C97B-6FCB-43BA-A545-4DE988A0887B}" presName="hierChild5" presStyleCnt="0"/>
      <dgm:spPr/>
    </dgm:pt>
    <dgm:pt modelId="{E501F976-BD4A-4014-92CE-C93DEC476701}" type="pres">
      <dgm:prSet presAssocID="{63179899-5388-43BA-8E49-75DD50C628A9}" presName="Name48" presStyleLbl="parChTrans1D3" presStyleIdx="6" presStyleCnt="8"/>
      <dgm:spPr/>
    </dgm:pt>
    <dgm:pt modelId="{3B2FB6EC-B876-4E93-9773-38D60515A5B4}" type="pres">
      <dgm:prSet presAssocID="{EF5CDA8B-585A-44BA-A69D-79C24DAA180A}" presName="hierRoot2" presStyleCnt="0">
        <dgm:presLayoutVars>
          <dgm:hierBranch val="init"/>
        </dgm:presLayoutVars>
      </dgm:prSet>
      <dgm:spPr/>
    </dgm:pt>
    <dgm:pt modelId="{E2CD1815-D371-48DD-86EC-0B04E13CE2B1}" type="pres">
      <dgm:prSet presAssocID="{EF5CDA8B-585A-44BA-A69D-79C24DAA180A}" presName="rootComposite" presStyleCnt="0"/>
      <dgm:spPr/>
    </dgm:pt>
    <dgm:pt modelId="{DA64EA7F-56AE-405E-9861-55615CFDE968}" type="pres">
      <dgm:prSet presAssocID="{EF5CDA8B-585A-44BA-A69D-79C24DAA180A}" presName="rootText" presStyleLbl="node3" presStyleIdx="6" presStyleCnt="8">
        <dgm:presLayoutVars>
          <dgm:chPref val="3"/>
        </dgm:presLayoutVars>
      </dgm:prSet>
      <dgm:spPr/>
    </dgm:pt>
    <dgm:pt modelId="{BA7C7034-9EC3-4373-9CEB-04EAA62FA1E3}" type="pres">
      <dgm:prSet presAssocID="{EF5CDA8B-585A-44BA-A69D-79C24DAA180A}" presName="rootConnector" presStyleLbl="node3" presStyleIdx="6" presStyleCnt="8"/>
      <dgm:spPr/>
    </dgm:pt>
    <dgm:pt modelId="{492BD6BF-BD81-46A4-97F4-1B2036336013}" type="pres">
      <dgm:prSet presAssocID="{EF5CDA8B-585A-44BA-A69D-79C24DAA180A}" presName="hierChild4" presStyleCnt="0"/>
      <dgm:spPr/>
    </dgm:pt>
    <dgm:pt modelId="{91C88F1D-FC3E-4054-A557-DCF95F72D7D6}" type="pres">
      <dgm:prSet presAssocID="{EF5CDA8B-585A-44BA-A69D-79C24DAA180A}" presName="hierChild5" presStyleCnt="0"/>
      <dgm:spPr/>
    </dgm:pt>
    <dgm:pt modelId="{C49A0E57-C269-492D-AE13-5A8FD79D43D1}" type="pres">
      <dgm:prSet presAssocID="{8B5557DF-5118-405A-B2D2-882CEBDBCC69}" presName="Name48" presStyleLbl="parChTrans1D3" presStyleIdx="7" presStyleCnt="8"/>
      <dgm:spPr/>
    </dgm:pt>
    <dgm:pt modelId="{0BB7642F-617D-4269-9B1E-F69216DFEE71}" type="pres">
      <dgm:prSet presAssocID="{2B9B4CC6-130B-469F-81D4-E69C32589E59}" presName="hierRoot2" presStyleCnt="0">
        <dgm:presLayoutVars>
          <dgm:hierBranch val="init"/>
        </dgm:presLayoutVars>
      </dgm:prSet>
      <dgm:spPr/>
    </dgm:pt>
    <dgm:pt modelId="{E4C5348B-CE2F-48E0-AF66-7682BBF75171}" type="pres">
      <dgm:prSet presAssocID="{2B9B4CC6-130B-469F-81D4-E69C32589E59}" presName="rootComposite" presStyleCnt="0"/>
      <dgm:spPr/>
    </dgm:pt>
    <dgm:pt modelId="{45578EF9-7452-4EA1-B9B9-5ADF4CED5177}" type="pres">
      <dgm:prSet presAssocID="{2B9B4CC6-130B-469F-81D4-E69C32589E59}" presName="rootText" presStyleLbl="node3" presStyleIdx="7" presStyleCnt="8">
        <dgm:presLayoutVars>
          <dgm:chPref val="3"/>
        </dgm:presLayoutVars>
      </dgm:prSet>
      <dgm:spPr/>
    </dgm:pt>
    <dgm:pt modelId="{5A40BDBA-DE21-4EC0-98F9-234EB4997C6E}" type="pres">
      <dgm:prSet presAssocID="{2B9B4CC6-130B-469F-81D4-E69C32589E59}" presName="rootConnector" presStyleLbl="node3" presStyleIdx="7" presStyleCnt="8"/>
      <dgm:spPr/>
    </dgm:pt>
    <dgm:pt modelId="{084F6887-7E6D-436D-BA4C-C5916FBE0275}" type="pres">
      <dgm:prSet presAssocID="{2B9B4CC6-130B-469F-81D4-E69C32589E59}" presName="hierChild4" presStyleCnt="0"/>
      <dgm:spPr/>
    </dgm:pt>
    <dgm:pt modelId="{DAAE04EA-2AF5-4F6E-9C81-80D253588577}" type="pres">
      <dgm:prSet presAssocID="{2B9B4CC6-130B-469F-81D4-E69C32589E59}" presName="hierChild5" presStyleCnt="0"/>
      <dgm:spPr/>
    </dgm:pt>
    <dgm:pt modelId="{AF0FE44B-3F2A-4810-8D1A-69C0DB64AE8E}" type="pres">
      <dgm:prSet presAssocID="{18F12EA2-49BB-483F-BAC4-5E3DAF4568F1}" presName="hierChild5" presStyleCnt="0"/>
      <dgm:spPr/>
    </dgm:pt>
    <dgm:pt modelId="{7CEC82E5-5AD8-4288-BB07-4D1827FBB912}" type="pres">
      <dgm:prSet presAssocID="{1740D023-C219-4FA3-BF11-32BE5071B5FD}" presName="hierChild3" presStyleCnt="0"/>
      <dgm:spPr/>
    </dgm:pt>
  </dgm:ptLst>
  <dgm:cxnLst>
    <dgm:cxn modelId="{1F3BD80B-27C7-4248-A62F-0E4AF376E7E4}" type="presOf" srcId="{2B9B4CC6-130B-469F-81D4-E69C32589E59}" destId="{45578EF9-7452-4EA1-B9B9-5ADF4CED5177}" srcOrd="0" destOrd="0" presId="urn:microsoft.com/office/officeart/2005/8/layout/orgChart1"/>
    <dgm:cxn modelId="{0A870914-C816-4DD8-BB49-4228EB12F0D7}" srcId="{18F12EA2-49BB-483F-BAC4-5E3DAF4568F1}" destId="{B3F9C97B-6FCB-43BA-A545-4DE988A0887B}" srcOrd="2" destOrd="0" parTransId="{4F449E6E-DD2C-4B5B-AA9F-E17D34258CF9}" sibTransId="{C3B82178-9FBA-4D4E-A31A-EDF10E96918B}"/>
    <dgm:cxn modelId="{9C316114-FEC0-422D-B0A6-5960B52FF20C}" type="presOf" srcId="{1AAD42B3-274A-448A-9D57-62133A12551C}" destId="{90DB5089-6934-4E28-8895-AAB88B975CE8}" srcOrd="1" destOrd="0" presId="urn:microsoft.com/office/officeart/2005/8/layout/orgChart1"/>
    <dgm:cxn modelId="{F2E60217-FAD6-4868-8025-C28A793B0482}" type="presOf" srcId="{0545E255-A3A3-4A6C-A989-E606F4335411}" destId="{AE0964FC-7E18-4EEA-9EEC-DA7BC145028E}" srcOrd="0" destOrd="0" presId="urn:microsoft.com/office/officeart/2005/8/layout/orgChart1"/>
    <dgm:cxn modelId="{6AE8BB19-89F3-4843-8CE3-17CCBDF3E853}" srcId="{1740D023-C219-4FA3-BF11-32BE5071B5FD}" destId="{AE16910C-61C1-497D-8289-768FB14041AF}" srcOrd="0" destOrd="0" parTransId="{9BB556EF-6686-4246-8D48-0572102DFF75}" sibTransId="{942723E8-12DE-4193-B470-76E113635E41}"/>
    <dgm:cxn modelId="{467C541B-AADD-4BA9-A8F5-1B09E09EDCA0}" type="presOf" srcId="{18F12EA2-49BB-483F-BAC4-5E3DAF4568F1}" destId="{5A4B3B1C-43A2-4410-8FE9-AB63A303525F}" srcOrd="0" destOrd="0" presId="urn:microsoft.com/office/officeart/2005/8/layout/orgChart1"/>
    <dgm:cxn modelId="{AD84BB1F-9A3E-4979-A008-E9F37763B1DD}" type="presOf" srcId="{1AAD42B3-274A-448A-9D57-62133A12551C}" destId="{947E04E6-05BE-4537-ACB1-802CEBCD920D}" srcOrd="0" destOrd="0" presId="urn:microsoft.com/office/officeart/2005/8/layout/orgChart1"/>
    <dgm:cxn modelId="{5B59C721-89D9-4F34-8A41-81B6F0C66227}" type="presOf" srcId="{63179899-5388-43BA-8E49-75DD50C628A9}" destId="{E501F976-BD4A-4014-92CE-C93DEC476701}" srcOrd="0" destOrd="0" presId="urn:microsoft.com/office/officeart/2005/8/layout/orgChart1"/>
    <dgm:cxn modelId="{F5B81336-1163-4091-8BC6-0DE7D64DAB69}" type="presOf" srcId="{3CF638B5-65E4-42D5-A686-7CA18DC03407}" destId="{625E3308-7371-4F9F-99D2-F0D8BBCB8720}" srcOrd="0" destOrd="0" presId="urn:microsoft.com/office/officeart/2005/8/layout/orgChart1"/>
    <dgm:cxn modelId="{B593CE5E-9507-4032-A917-4E89C9662227}" type="presOf" srcId="{1740D023-C219-4FA3-BF11-32BE5071B5FD}" destId="{59F74B4C-68B7-4AC3-9B6B-83CBDE252E80}" srcOrd="1" destOrd="0" presId="urn:microsoft.com/office/officeart/2005/8/layout/orgChart1"/>
    <dgm:cxn modelId="{2D639041-1B42-43F2-BA6C-C845AD6A800A}" srcId="{A1C9B441-4E34-46E5-B4BB-D55B5D13DE9F}" destId="{1740D023-C219-4FA3-BF11-32BE5071B5FD}" srcOrd="0" destOrd="0" parTransId="{6B282D0F-9FEA-4801-B79A-FFC8E421C247}" sibTransId="{31E0A689-44BA-4186-B3E9-B910C28270FB}"/>
    <dgm:cxn modelId="{3AA11562-6377-4917-9861-CE6C0E3D61E9}" srcId="{AE16910C-61C1-497D-8289-768FB14041AF}" destId="{1AAD42B3-274A-448A-9D57-62133A12551C}" srcOrd="0" destOrd="0" parTransId="{D42DB7B6-E876-4FCC-BDF1-01E0B8FF6DE2}" sibTransId="{D38D5410-6C32-45B3-B09B-42ADAA8EB043}"/>
    <dgm:cxn modelId="{02390A44-8F50-4511-BAD9-4C976DCFF34C}" type="presOf" srcId="{8B5557DF-5118-405A-B2D2-882CEBDBCC69}" destId="{C49A0E57-C269-492D-AE13-5A8FD79D43D1}" srcOrd="0" destOrd="0" presId="urn:microsoft.com/office/officeart/2005/8/layout/orgChart1"/>
    <dgm:cxn modelId="{2EA1D465-9CDD-4B62-8F48-C7DC5A5F943A}" type="presOf" srcId="{18F12EA2-49BB-483F-BAC4-5E3DAF4568F1}" destId="{43D388E9-4EF1-4F7F-9FE0-3ED360273F82}" srcOrd="1" destOrd="0" presId="urn:microsoft.com/office/officeart/2005/8/layout/orgChart1"/>
    <dgm:cxn modelId="{5115F045-A859-4BBB-B827-5F3BBE748DA6}" srcId="{18F12EA2-49BB-483F-BAC4-5E3DAF4568F1}" destId="{F9860B4D-DF33-41F6-8BC9-952708EE9476}" srcOrd="0" destOrd="0" parTransId="{3CF638B5-65E4-42D5-A686-7CA18DC03407}" sibTransId="{43EE9CA8-1212-44B5-9F29-B79AAEEB4F1F}"/>
    <dgm:cxn modelId="{E7F8F565-0B77-46ED-BC6C-5A27844588D0}" type="presOf" srcId="{7C89508F-87B9-4BA8-AA09-2FA4DFA4BB66}" destId="{0CB2B908-E16E-4A36-923E-C231D359C287}" srcOrd="0" destOrd="0" presId="urn:microsoft.com/office/officeart/2005/8/layout/orgChart1"/>
    <dgm:cxn modelId="{A02E156A-FAB4-4D77-A442-3ECACDC08BC3}" type="presOf" srcId="{173C8DAB-CCB5-422F-80C6-48E26E847137}" destId="{E873113B-5CB6-4456-8202-74952FFDC8F7}" srcOrd="0" destOrd="0" presId="urn:microsoft.com/office/officeart/2005/8/layout/orgChart1"/>
    <dgm:cxn modelId="{66DA7E4A-BF90-46F6-A052-8A50D265BF63}" type="presOf" srcId="{EF5CDA8B-585A-44BA-A69D-79C24DAA180A}" destId="{BA7C7034-9EC3-4373-9CEB-04EAA62FA1E3}" srcOrd="1" destOrd="0" presId="urn:microsoft.com/office/officeart/2005/8/layout/orgChart1"/>
    <dgm:cxn modelId="{D46D694E-E66A-4414-B214-2BB28818566E}" type="presOf" srcId="{7C89508F-87B9-4BA8-AA09-2FA4DFA4BB66}" destId="{CA3910C5-82F3-450E-8244-28FD64AF6485}" srcOrd="1" destOrd="0" presId="urn:microsoft.com/office/officeart/2005/8/layout/orgChart1"/>
    <dgm:cxn modelId="{6BC8BF7C-58E8-4DCE-B901-3406AB092F64}" srcId="{AE16910C-61C1-497D-8289-768FB14041AF}" destId="{7C89508F-87B9-4BA8-AA09-2FA4DFA4BB66}" srcOrd="2" destOrd="0" parTransId="{13859375-1BB8-4939-812B-021425895DD5}" sibTransId="{1AC14E13-4F2E-46D3-A8AD-A1858C2E1E67}"/>
    <dgm:cxn modelId="{DC5D4389-49B6-4073-9501-71B7DB247F4D}" type="presOf" srcId="{F9860B4D-DF33-41F6-8BC9-952708EE9476}" destId="{7C7D9D93-5ED9-4005-89A7-78AC20BF73E1}" srcOrd="1" destOrd="0" presId="urn:microsoft.com/office/officeart/2005/8/layout/orgChart1"/>
    <dgm:cxn modelId="{7E86818E-12A2-4FE6-B9A6-2655AF123B7A}" srcId="{18F12EA2-49BB-483F-BAC4-5E3DAF4568F1}" destId="{EF5CDA8B-585A-44BA-A69D-79C24DAA180A}" srcOrd="3" destOrd="0" parTransId="{63179899-5388-43BA-8E49-75DD50C628A9}" sibTransId="{80A71D01-85A2-44BC-AE4D-D993D063CDF5}"/>
    <dgm:cxn modelId="{2FB3138F-8856-42BB-82D2-5B0E62E5D6C8}" type="presOf" srcId="{2B9B4CC6-130B-469F-81D4-E69C32589E59}" destId="{5A40BDBA-DE21-4EC0-98F9-234EB4997C6E}" srcOrd="1" destOrd="0" presId="urn:microsoft.com/office/officeart/2005/8/layout/orgChart1"/>
    <dgm:cxn modelId="{80312290-D096-45E5-9C0C-E3C0F5B98EC8}" type="presOf" srcId="{B6CB59ED-3204-4DFF-8B96-5F33330DEFE2}" destId="{F77AD6B9-A59A-415B-AD14-B0C15EE68A29}" srcOrd="0" destOrd="0" presId="urn:microsoft.com/office/officeart/2005/8/layout/orgChart1"/>
    <dgm:cxn modelId="{7E729C94-92E7-48AE-A316-678275F50A19}" type="presOf" srcId="{B3F9C97B-6FCB-43BA-A545-4DE988A0887B}" destId="{CC607055-B857-43C1-A8B5-28C9F752EC22}" srcOrd="1" destOrd="0" presId="urn:microsoft.com/office/officeart/2005/8/layout/orgChart1"/>
    <dgm:cxn modelId="{F507ED95-9A81-4F54-A504-711A89EEC28A}" type="presOf" srcId="{AE16910C-61C1-497D-8289-768FB14041AF}" destId="{E1C34FD3-7C38-4DDD-9011-CD89A85CED89}" srcOrd="1" destOrd="0" presId="urn:microsoft.com/office/officeart/2005/8/layout/orgChart1"/>
    <dgm:cxn modelId="{2AE5459B-F015-4C1A-8CCD-AF8ADBE0722F}" srcId="{18F12EA2-49BB-483F-BAC4-5E3DAF4568F1}" destId="{31AF8F11-3BE4-4A48-BF55-449C942E1D6A}" srcOrd="1" destOrd="0" parTransId="{BFA98A65-D605-4919-8219-C64415A05C1E}" sibTransId="{6720626D-D22E-4CF2-99C5-2300CEE7721E}"/>
    <dgm:cxn modelId="{AB930D9C-2C1B-4218-B4B0-C12E28AE8F26}" type="presOf" srcId="{B6CB59ED-3204-4DFF-8B96-5F33330DEFE2}" destId="{8B71378B-908D-4218-8DD9-7D8E5CA88AF3}" srcOrd="1" destOrd="0" presId="urn:microsoft.com/office/officeart/2005/8/layout/orgChart1"/>
    <dgm:cxn modelId="{206EC3A3-A953-4786-AD63-39CA917185E8}" type="presOf" srcId="{F9860B4D-DF33-41F6-8BC9-952708EE9476}" destId="{FC350DDC-A4AB-4D45-9BBD-9521C0605E90}" srcOrd="0" destOrd="0" presId="urn:microsoft.com/office/officeart/2005/8/layout/orgChart1"/>
    <dgm:cxn modelId="{E96A8AA4-79EB-4F13-9AB1-30B5EF166BB6}" srcId="{18F12EA2-49BB-483F-BAC4-5E3DAF4568F1}" destId="{2B9B4CC6-130B-469F-81D4-E69C32589E59}" srcOrd="4" destOrd="0" parTransId="{8B5557DF-5118-405A-B2D2-882CEBDBCC69}" sibTransId="{1FCA0820-9435-4933-BD5F-A85E5F1C39BA}"/>
    <dgm:cxn modelId="{08F877A5-EC6D-4E47-BFD9-987B79E3FE24}" type="presOf" srcId="{AE16910C-61C1-497D-8289-768FB14041AF}" destId="{36C326B3-216A-4957-BC8D-FFCB62B947F2}" srcOrd="0" destOrd="0" presId="urn:microsoft.com/office/officeart/2005/8/layout/orgChart1"/>
    <dgm:cxn modelId="{914098A5-0E69-48E3-8FB9-4B79056145A4}" srcId="{AE16910C-61C1-497D-8289-768FB14041AF}" destId="{B6CB59ED-3204-4DFF-8B96-5F33330DEFE2}" srcOrd="1" destOrd="0" parTransId="{0545E255-A3A3-4A6C-A989-E606F4335411}" sibTransId="{9D04D69A-9169-4CA7-8BCB-204653B2D62C}"/>
    <dgm:cxn modelId="{9039ECB0-B00F-4AF4-B8B7-98FBCDC8C475}" type="presOf" srcId="{1740D023-C219-4FA3-BF11-32BE5071B5FD}" destId="{766582F3-E2DC-41BE-BE28-D3D0768D9294}" srcOrd="0" destOrd="0" presId="urn:microsoft.com/office/officeart/2005/8/layout/orgChart1"/>
    <dgm:cxn modelId="{43DAA5B5-BC2A-40F6-8FAC-CF5BB85773B8}" type="presOf" srcId="{31AF8F11-3BE4-4A48-BF55-449C942E1D6A}" destId="{8B3986FD-9C3B-4251-9A81-8287A5264962}" srcOrd="1" destOrd="0" presId="urn:microsoft.com/office/officeart/2005/8/layout/orgChart1"/>
    <dgm:cxn modelId="{83DE8FBA-1620-490C-BE42-E9F2D223AF0D}" type="presOf" srcId="{31AF8F11-3BE4-4A48-BF55-449C942E1D6A}" destId="{EDA786CD-53E8-4AE6-8DA8-888187CA1FC3}" srcOrd="0" destOrd="0" presId="urn:microsoft.com/office/officeart/2005/8/layout/orgChart1"/>
    <dgm:cxn modelId="{96D93FC3-2D6F-496D-B274-68CE96FF56EE}" type="presOf" srcId="{4F449E6E-DD2C-4B5B-AA9F-E17D34258CF9}" destId="{61AC5682-2429-46C1-AE45-A2E750D82E8F}" srcOrd="0" destOrd="0" presId="urn:microsoft.com/office/officeart/2005/8/layout/orgChart1"/>
    <dgm:cxn modelId="{973780C7-8AD6-4C87-BCBE-481B46160F0B}" type="presOf" srcId="{D42DB7B6-E876-4FCC-BDF1-01E0B8FF6DE2}" destId="{478C50A2-69F3-498A-92D5-67338768D406}" srcOrd="0" destOrd="0" presId="urn:microsoft.com/office/officeart/2005/8/layout/orgChart1"/>
    <dgm:cxn modelId="{4264C0C8-5B4F-48CD-8CE2-EF364BCD5749}" type="presOf" srcId="{BFA98A65-D605-4919-8219-C64415A05C1E}" destId="{C7E47129-F490-4240-9335-B27C57068380}" srcOrd="0" destOrd="0" presId="urn:microsoft.com/office/officeart/2005/8/layout/orgChart1"/>
    <dgm:cxn modelId="{6B6AC6D2-FEAE-479E-B3B1-2D161156EF6C}" type="presOf" srcId="{B3F9C97B-6FCB-43BA-A545-4DE988A0887B}" destId="{923DA8AF-31B1-4567-97A3-CE729D6160CC}" srcOrd="0" destOrd="0" presId="urn:microsoft.com/office/officeart/2005/8/layout/orgChart1"/>
    <dgm:cxn modelId="{4B98BCD3-CB93-4234-96B4-C35FDC8C93C6}" srcId="{1740D023-C219-4FA3-BF11-32BE5071B5FD}" destId="{18F12EA2-49BB-483F-BAC4-5E3DAF4568F1}" srcOrd="1" destOrd="0" parTransId="{173C8DAB-CCB5-422F-80C6-48E26E847137}" sibTransId="{A996BAC5-1BA5-4798-9B7E-6AC7CC272BA5}"/>
    <dgm:cxn modelId="{D20CCED8-DAEC-4E1B-B0AC-D3465F08E222}" type="presOf" srcId="{EF5CDA8B-585A-44BA-A69D-79C24DAA180A}" destId="{DA64EA7F-56AE-405E-9861-55615CFDE968}" srcOrd="0" destOrd="0" presId="urn:microsoft.com/office/officeart/2005/8/layout/orgChart1"/>
    <dgm:cxn modelId="{2387DBD9-8648-43AA-8CC7-B2B1D832D4B1}" type="presOf" srcId="{9BB556EF-6686-4246-8D48-0572102DFF75}" destId="{C86532A3-7B3C-4C4E-89AB-EF54419CB8F7}" srcOrd="0" destOrd="0" presId="urn:microsoft.com/office/officeart/2005/8/layout/orgChart1"/>
    <dgm:cxn modelId="{394B37E0-DBFF-4E14-ACD3-92308452869C}" type="presOf" srcId="{13859375-1BB8-4939-812B-021425895DD5}" destId="{F02FD393-B2A1-4493-811D-344E3A9B5D32}" srcOrd="0" destOrd="0" presId="urn:microsoft.com/office/officeart/2005/8/layout/orgChart1"/>
    <dgm:cxn modelId="{35CFBAE9-9B07-4BB7-99F3-2D34B956CE0C}" type="presOf" srcId="{A1C9B441-4E34-46E5-B4BB-D55B5D13DE9F}" destId="{BCBCE125-B93C-4620-8EC7-29A510AC1A35}" srcOrd="0" destOrd="0" presId="urn:microsoft.com/office/officeart/2005/8/layout/orgChart1"/>
    <dgm:cxn modelId="{CE68BA0A-C8F8-4106-9B78-DD8A54BEBF4C}" type="presParOf" srcId="{BCBCE125-B93C-4620-8EC7-29A510AC1A35}" destId="{122B223E-D913-4365-A596-73B64AA66962}" srcOrd="0" destOrd="0" presId="urn:microsoft.com/office/officeart/2005/8/layout/orgChart1"/>
    <dgm:cxn modelId="{A25DC398-B232-4D0A-8589-1C526A412956}" type="presParOf" srcId="{122B223E-D913-4365-A596-73B64AA66962}" destId="{6846D85F-F458-463C-AD48-5F9CD74A8ED1}" srcOrd="0" destOrd="0" presId="urn:microsoft.com/office/officeart/2005/8/layout/orgChart1"/>
    <dgm:cxn modelId="{5F601DD9-54B9-475B-88B9-C8A9FDC55795}" type="presParOf" srcId="{6846D85F-F458-463C-AD48-5F9CD74A8ED1}" destId="{766582F3-E2DC-41BE-BE28-D3D0768D9294}" srcOrd="0" destOrd="0" presId="urn:microsoft.com/office/officeart/2005/8/layout/orgChart1"/>
    <dgm:cxn modelId="{CF16D621-A8E3-475E-8AE6-A3A3F7B4EBDC}" type="presParOf" srcId="{6846D85F-F458-463C-AD48-5F9CD74A8ED1}" destId="{59F74B4C-68B7-4AC3-9B6B-83CBDE252E80}" srcOrd="1" destOrd="0" presId="urn:microsoft.com/office/officeart/2005/8/layout/orgChart1"/>
    <dgm:cxn modelId="{C47CD42F-F160-4867-AEDA-039CCCA21AF3}" type="presParOf" srcId="{122B223E-D913-4365-A596-73B64AA66962}" destId="{39BB2E78-912A-4EFF-98A3-62DD740B399B}" srcOrd="1" destOrd="0" presId="urn:microsoft.com/office/officeart/2005/8/layout/orgChart1"/>
    <dgm:cxn modelId="{92F5E6BD-1AD6-4A9A-81EC-B476286F7FE8}" type="presParOf" srcId="{39BB2E78-912A-4EFF-98A3-62DD740B399B}" destId="{C86532A3-7B3C-4C4E-89AB-EF54419CB8F7}" srcOrd="0" destOrd="0" presId="urn:microsoft.com/office/officeart/2005/8/layout/orgChart1"/>
    <dgm:cxn modelId="{AF2B350C-CB31-42F7-8684-3F26D2E4F32A}" type="presParOf" srcId="{39BB2E78-912A-4EFF-98A3-62DD740B399B}" destId="{55588496-616B-4EB0-BC9D-6657BBA01DC5}" srcOrd="1" destOrd="0" presId="urn:microsoft.com/office/officeart/2005/8/layout/orgChart1"/>
    <dgm:cxn modelId="{B8639343-3729-46C6-932A-83646BDCCC58}" type="presParOf" srcId="{55588496-616B-4EB0-BC9D-6657BBA01DC5}" destId="{61447E81-D358-4544-BCB6-4B56E01BD8BC}" srcOrd="0" destOrd="0" presId="urn:microsoft.com/office/officeart/2005/8/layout/orgChart1"/>
    <dgm:cxn modelId="{828686C0-E284-4A91-82EF-5D97EAB9CE02}" type="presParOf" srcId="{61447E81-D358-4544-BCB6-4B56E01BD8BC}" destId="{36C326B3-216A-4957-BC8D-FFCB62B947F2}" srcOrd="0" destOrd="0" presId="urn:microsoft.com/office/officeart/2005/8/layout/orgChart1"/>
    <dgm:cxn modelId="{36E0680F-3FA8-4427-890C-4452DF757154}" type="presParOf" srcId="{61447E81-D358-4544-BCB6-4B56E01BD8BC}" destId="{E1C34FD3-7C38-4DDD-9011-CD89A85CED89}" srcOrd="1" destOrd="0" presId="urn:microsoft.com/office/officeart/2005/8/layout/orgChart1"/>
    <dgm:cxn modelId="{F8B3C5EB-7B27-46B6-AC08-6F5C4EDB7067}" type="presParOf" srcId="{55588496-616B-4EB0-BC9D-6657BBA01DC5}" destId="{FB7AC6D2-A7F7-4514-9831-3408CA0C3A91}" srcOrd="1" destOrd="0" presId="urn:microsoft.com/office/officeart/2005/8/layout/orgChart1"/>
    <dgm:cxn modelId="{5E89AB2F-FF62-407A-B28D-B96C6396F812}" type="presParOf" srcId="{FB7AC6D2-A7F7-4514-9831-3408CA0C3A91}" destId="{478C50A2-69F3-498A-92D5-67338768D406}" srcOrd="0" destOrd="0" presId="urn:microsoft.com/office/officeart/2005/8/layout/orgChart1"/>
    <dgm:cxn modelId="{7644EC96-8CB2-42F6-92A3-15B940062835}" type="presParOf" srcId="{FB7AC6D2-A7F7-4514-9831-3408CA0C3A91}" destId="{7E953E30-1932-4FFE-94DB-89006FA617AE}" srcOrd="1" destOrd="0" presId="urn:microsoft.com/office/officeart/2005/8/layout/orgChart1"/>
    <dgm:cxn modelId="{75B0E275-AD6B-4E96-9812-4264B796C45A}" type="presParOf" srcId="{7E953E30-1932-4FFE-94DB-89006FA617AE}" destId="{727A3C0A-0C1F-4C83-8C7E-60AFB43A87A8}" srcOrd="0" destOrd="0" presId="urn:microsoft.com/office/officeart/2005/8/layout/orgChart1"/>
    <dgm:cxn modelId="{A582F6CB-CEC4-4B6F-B273-162D89B2CCC6}" type="presParOf" srcId="{727A3C0A-0C1F-4C83-8C7E-60AFB43A87A8}" destId="{947E04E6-05BE-4537-ACB1-802CEBCD920D}" srcOrd="0" destOrd="0" presId="urn:microsoft.com/office/officeart/2005/8/layout/orgChart1"/>
    <dgm:cxn modelId="{88BC4B65-48B4-4C98-9F50-AFAC168B0B6F}" type="presParOf" srcId="{727A3C0A-0C1F-4C83-8C7E-60AFB43A87A8}" destId="{90DB5089-6934-4E28-8895-AAB88B975CE8}" srcOrd="1" destOrd="0" presId="urn:microsoft.com/office/officeart/2005/8/layout/orgChart1"/>
    <dgm:cxn modelId="{AABC1235-839B-49D0-B1B1-5FC3E55150A1}" type="presParOf" srcId="{7E953E30-1932-4FFE-94DB-89006FA617AE}" destId="{96640AED-4527-48ED-9BD5-EECF683A1B4D}" srcOrd="1" destOrd="0" presId="urn:microsoft.com/office/officeart/2005/8/layout/orgChart1"/>
    <dgm:cxn modelId="{ED94207D-2E26-4757-952E-322D52502D8C}" type="presParOf" srcId="{7E953E30-1932-4FFE-94DB-89006FA617AE}" destId="{2289E7B5-CA5F-4810-AEAA-64D67E4B0433}" srcOrd="2" destOrd="0" presId="urn:microsoft.com/office/officeart/2005/8/layout/orgChart1"/>
    <dgm:cxn modelId="{5C69D0CD-D968-4568-AFF9-404555EF79CC}" type="presParOf" srcId="{FB7AC6D2-A7F7-4514-9831-3408CA0C3A91}" destId="{AE0964FC-7E18-4EEA-9EEC-DA7BC145028E}" srcOrd="2" destOrd="0" presId="urn:microsoft.com/office/officeart/2005/8/layout/orgChart1"/>
    <dgm:cxn modelId="{10464F27-E549-4481-A3F3-D55C7EFD259A}" type="presParOf" srcId="{FB7AC6D2-A7F7-4514-9831-3408CA0C3A91}" destId="{F3146944-18B3-4255-A5A0-123113A87B95}" srcOrd="3" destOrd="0" presId="urn:microsoft.com/office/officeart/2005/8/layout/orgChart1"/>
    <dgm:cxn modelId="{50A062AE-D038-4372-9515-9B1994908302}" type="presParOf" srcId="{F3146944-18B3-4255-A5A0-123113A87B95}" destId="{C544FACF-0442-4B5D-9488-C29F61550ECE}" srcOrd="0" destOrd="0" presId="urn:microsoft.com/office/officeart/2005/8/layout/orgChart1"/>
    <dgm:cxn modelId="{FCC6ABC4-26D4-48B8-9C6C-4EC76505BCC1}" type="presParOf" srcId="{C544FACF-0442-4B5D-9488-C29F61550ECE}" destId="{F77AD6B9-A59A-415B-AD14-B0C15EE68A29}" srcOrd="0" destOrd="0" presId="urn:microsoft.com/office/officeart/2005/8/layout/orgChart1"/>
    <dgm:cxn modelId="{F45AF42B-E962-4687-AA12-299BB501F8E6}" type="presParOf" srcId="{C544FACF-0442-4B5D-9488-C29F61550ECE}" destId="{8B71378B-908D-4218-8DD9-7D8E5CA88AF3}" srcOrd="1" destOrd="0" presId="urn:microsoft.com/office/officeart/2005/8/layout/orgChart1"/>
    <dgm:cxn modelId="{87899668-93DD-4556-B5EF-E31E86D66875}" type="presParOf" srcId="{F3146944-18B3-4255-A5A0-123113A87B95}" destId="{C1690414-F866-4CDF-8C07-26DB01AB27D4}" srcOrd="1" destOrd="0" presId="urn:microsoft.com/office/officeart/2005/8/layout/orgChart1"/>
    <dgm:cxn modelId="{F3C7BBB1-167B-4B7C-B0E3-F4B6EC532BAF}" type="presParOf" srcId="{F3146944-18B3-4255-A5A0-123113A87B95}" destId="{1E9F3076-AE24-4AC9-8AE9-DDE784DFF00F}" srcOrd="2" destOrd="0" presId="urn:microsoft.com/office/officeart/2005/8/layout/orgChart1"/>
    <dgm:cxn modelId="{6A31248A-96DA-4674-9497-F487317076C4}" type="presParOf" srcId="{FB7AC6D2-A7F7-4514-9831-3408CA0C3A91}" destId="{F02FD393-B2A1-4493-811D-344E3A9B5D32}" srcOrd="4" destOrd="0" presId="urn:microsoft.com/office/officeart/2005/8/layout/orgChart1"/>
    <dgm:cxn modelId="{B27E0A6E-8029-4333-9952-53F60922D661}" type="presParOf" srcId="{FB7AC6D2-A7F7-4514-9831-3408CA0C3A91}" destId="{CE2464AA-AACF-4FA2-B5DA-05767DB17A61}" srcOrd="5" destOrd="0" presId="urn:microsoft.com/office/officeart/2005/8/layout/orgChart1"/>
    <dgm:cxn modelId="{E8FA26F4-3923-4B1E-97CB-5A40F030EFED}" type="presParOf" srcId="{CE2464AA-AACF-4FA2-B5DA-05767DB17A61}" destId="{EAE93054-3BB7-4A77-942E-F5FBF3106916}" srcOrd="0" destOrd="0" presId="urn:microsoft.com/office/officeart/2005/8/layout/orgChart1"/>
    <dgm:cxn modelId="{61D08A39-E614-4655-BC17-44562A173BE6}" type="presParOf" srcId="{EAE93054-3BB7-4A77-942E-F5FBF3106916}" destId="{0CB2B908-E16E-4A36-923E-C231D359C287}" srcOrd="0" destOrd="0" presId="urn:microsoft.com/office/officeart/2005/8/layout/orgChart1"/>
    <dgm:cxn modelId="{AD518920-6A71-4BD6-BD85-02171631C6B1}" type="presParOf" srcId="{EAE93054-3BB7-4A77-942E-F5FBF3106916}" destId="{CA3910C5-82F3-450E-8244-28FD64AF6485}" srcOrd="1" destOrd="0" presId="urn:microsoft.com/office/officeart/2005/8/layout/orgChart1"/>
    <dgm:cxn modelId="{FCE00C81-2D01-4FDA-BB08-BA5755218A07}" type="presParOf" srcId="{CE2464AA-AACF-4FA2-B5DA-05767DB17A61}" destId="{63BF207F-60BE-436E-8950-1CA454DD5EB7}" srcOrd="1" destOrd="0" presId="urn:microsoft.com/office/officeart/2005/8/layout/orgChart1"/>
    <dgm:cxn modelId="{A146AFB0-6A35-49F9-8872-5B31EDEB0BBC}" type="presParOf" srcId="{CE2464AA-AACF-4FA2-B5DA-05767DB17A61}" destId="{EA5B8744-1387-4DF7-8FA7-6D5559E87424}" srcOrd="2" destOrd="0" presId="urn:microsoft.com/office/officeart/2005/8/layout/orgChart1"/>
    <dgm:cxn modelId="{3DCF4042-AD81-4EC8-AB86-EA34EE9723D4}" type="presParOf" srcId="{55588496-616B-4EB0-BC9D-6657BBA01DC5}" destId="{C5E9F3E1-BD4C-4261-8ECD-921FB3601C18}" srcOrd="2" destOrd="0" presId="urn:microsoft.com/office/officeart/2005/8/layout/orgChart1"/>
    <dgm:cxn modelId="{19454831-E0F1-4E12-B309-703F366EF392}" type="presParOf" srcId="{39BB2E78-912A-4EFF-98A3-62DD740B399B}" destId="{E873113B-5CB6-4456-8202-74952FFDC8F7}" srcOrd="2" destOrd="0" presId="urn:microsoft.com/office/officeart/2005/8/layout/orgChart1"/>
    <dgm:cxn modelId="{69C2539E-501C-4001-B0C1-571234EBCC91}" type="presParOf" srcId="{39BB2E78-912A-4EFF-98A3-62DD740B399B}" destId="{27F100C8-B507-4D5B-B30D-7F60F15BD36E}" srcOrd="3" destOrd="0" presId="urn:microsoft.com/office/officeart/2005/8/layout/orgChart1"/>
    <dgm:cxn modelId="{8E3590E8-94F2-4A15-A441-2752FDC8802B}" type="presParOf" srcId="{27F100C8-B507-4D5B-B30D-7F60F15BD36E}" destId="{86791229-AFC4-4A72-B467-C516A0AE43E6}" srcOrd="0" destOrd="0" presId="urn:microsoft.com/office/officeart/2005/8/layout/orgChart1"/>
    <dgm:cxn modelId="{4D6A816F-D7C5-47E3-828D-C6E44ADFB950}" type="presParOf" srcId="{86791229-AFC4-4A72-B467-C516A0AE43E6}" destId="{5A4B3B1C-43A2-4410-8FE9-AB63A303525F}" srcOrd="0" destOrd="0" presId="urn:microsoft.com/office/officeart/2005/8/layout/orgChart1"/>
    <dgm:cxn modelId="{68C8F3C4-B88A-4A3E-9564-EB6098E6670D}" type="presParOf" srcId="{86791229-AFC4-4A72-B467-C516A0AE43E6}" destId="{43D388E9-4EF1-4F7F-9FE0-3ED360273F82}" srcOrd="1" destOrd="0" presId="urn:microsoft.com/office/officeart/2005/8/layout/orgChart1"/>
    <dgm:cxn modelId="{0B671BFD-BFCC-48A4-BE5D-5F56FDB78204}" type="presParOf" srcId="{27F100C8-B507-4D5B-B30D-7F60F15BD36E}" destId="{82C4AE59-ADD0-4126-9681-075C07F8F3CA}" srcOrd="1" destOrd="0" presId="urn:microsoft.com/office/officeart/2005/8/layout/orgChart1"/>
    <dgm:cxn modelId="{0AD07703-E6EA-4587-8580-A1D7679048D2}" type="presParOf" srcId="{82C4AE59-ADD0-4126-9681-075C07F8F3CA}" destId="{625E3308-7371-4F9F-99D2-F0D8BBCB8720}" srcOrd="0" destOrd="0" presId="urn:microsoft.com/office/officeart/2005/8/layout/orgChart1"/>
    <dgm:cxn modelId="{F7B6676E-5CCE-4B28-8CF7-2BDF1576A2BB}" type="presParOf" srcId="{82C4AE59-ADD0-4126-9681-075C07F8F3CA}" destId="{C8A325E6-6544-49E6-870B-6715CA4CF1FA}" srcOrd="1" destOrd="0" presId="urn:microsoft.com/office/officeart/2005/8/layout/orgChart1"/>
    <dgm:cxn modelId="{F6CC6E20-5507-47AA-8C9C-07C4FFC8CF1B}" type="presParOf" srcId="{C8A325E6-6544-49E6-870B-6715CA4CF1FA}" destId="{17CC09D9-FAA9-4C01-B73F-7BB9C6A34EA9}" srcOrd="0" destOrd="0" presId="urn:microsoft.com/office/officeart/2005/8/layout/orgChart1"/>
    <dgm:cxn modelId="{43DC3C49-FA7C-4551-BA0D-DBA50DCC2173}" type="presParOf" srcId="{17CC09D9-FAA9-4C01-B73F-7BB9C6A34EA9}" destId="{FC350DDC-A4AB-4D45-9BBD-9521C0605E90}" srcOrd="0" destOrd="0" presId="urn:microsoft.com/office/officeart/2005/8/layout/orgChart1"/>
    <dgm:cxn modelId="{2557A9BB-706F-424F-8B60-87E1C155B38C}" type="presParOf" srcId="{17CC09D9-FAA9-4C01-B73F-7BB9C6A34EA9}" destId="{7C7D9D93-5ED9-4005-89A7-78AC20BF73E1}" srcOrd="1" destOrd="0" presId="urn:microsoft.com/office/officeart/2005/8/layout/orgChart1"/>
    <dgm:cxn modelId="{8803F0DD-4879-4B46-8DFF-1A513FF359B8}" type="presParOf" srcId="{C8A325E6-6544-49E6-870B-6715CA4CF1FA}" destId="{63334F60-0716-4D3A-8258-68CAD44C0FC8}" srcOrd="1" destOrd="0" presId="urn:microsoft.com/office/officeart/2005/8/layout/orgChart1"/>
    <dgm:cxn modelId="{42E88AEB-06EA-4717-9F80-1C3EDD84FC7C}" type="presParOf" srcId="{C8A325E6-6544-49E6-870B-6715CA4CF1FA}" destId="{06A9E779-AFD7-4844-8F40-241FC71C6359}" srcOrd="2" destOrd="0" presId="urn:microsoft.com/office/officeart/2005/8/layout/orgChart1"/>
    <dgm:cxn modelId="{3BA6AEE0-F1BA-4E1F-AF36-F1FEB4584B87}" type="presParOf" srcId="{82C4AE59-ADD0-4126-9681-075C07F8F3CA}" destId="{C7E47129-F490-4240-9335-B27C57068380}" srcOrd="2" destOrd="0" presId="urn:microsoft.com/office/officeart/2005/8/layout/orgChart1"/>
    <dgm:cxn modelId="{AF82E018-25DE-4C9D-9B59-5B466FC67E2B}" type="presParOf" srcId="{82C4AE59-ADD0-4126-9681-075C07F8F3CA}" destId="{73862B3C-ED7D-4D7E-900C-D08CBD86B504}" srcOrd="3" destOrd="0" presId="urn:microsoft.com/office/officeart/2005/8/layout/orgChart1"/>
    <dgm:cxn modelId="{EFECC432-A7B6-4623-A97E-49B13F5A791B}" type="presParOf" srcId="{73862B3C-ED7D-4D7E-900C-D08CBD86B504}" destId="{600E7014-0462-4D24-81B4-5CAA1330784F}" srcOrd="0" destOrd="0" presId="urn:microsoft.com/office/officeart/2005/8/layout/orgChart1"/>
    <dgm:cxn modelId="{A414161D-5D56-461C-9491-05717154F2DD}" type="presParOf" srcId="{600E7014-0462-4D24-81B4-5CAA1330784F}" destId="{EDA786CD-53E8-4AE6-8DA8-888187CA1FC3}" srcOrd="0" destOrd="0" presId="urn:microsoft.com/office/officeart/2005/8/layout/orgChart1"/>
    <dgm:cxn modelId="{9ED26227-CC3A-40B5-B387-DCC327D82C9F}" type="presParOf" srcId="{600E7014-0462-4D24-81B4-5CAA1330784F}" destId="{8B3986FD-9C3B-4251-9A81-8287A5264962}" srcOrd="1" destOrd="0" presId="urn:microsoft.com/office/officeart/2005/8/layout/orgChart1"/>
    <dgm:cxn modelId="{AAB91253-93AF-4629-B5A3-DFC46D6C5A67}" type="presParOf" srcId="{73862B3C-ED7D-4D7E-900C-D08CBD86B504}" destId="{F5198600-BE7F-4FD0-BDE2-6D5B2E4EE1D3}" srcOrd="1" destOrd="0" presId="urn:microsoft.com/office/officeart/2005/8/layout/orgChart1"/>
    <dgm:cxn modelId="{357D84C3-AD2D-4306-B883-8AFEFF7A4AA1}" type="presParOf" srcId="{73862B3C-ED7D-4D7E-900C-D08CBD86B504}" destId="{8309CFE8-BDFD-4973-B69E-3BA35A1AFB3C}" srcOrd="2" destOrd="0" presId="urn:microsoft.com/office/officeart/2005/8/layout/orgChart1"/>
    <dgm:cxn modelId="{68E139AC-1D26-4E83-8CC3-98F3D667D22E}" type="presParOf" srcId="{82C4AE59-ADD0-4126-9681-075C07F8F3CA}" destId="{61AC5682-2429-46C1-AE45-A2E750D82E8F}" srcOrd="4" destOrd="0" presId="urn:microsoft.com/office/officeart/2005/8/layout/orgChart1"/>
    <dgm:cxn modelId="{41EE9717-379C-465C-9986-B9E200939B6D}" type="presParOf" srcId="{82C4AE59-ADD0-4126-9681-075C07F8F3CA}" destId="{324D64A3-7BCC-49B3-BF45-70BB57748486}" srcOrd="5" destOrd="0" presId="urn:microsoft.com/office/officeart/2005/8/layout/orgChart1"/>
    <dgm:cxn modelId="{DF625F27-E81B-4D72-A2D6-A21A4FFFED0A}" type="presParOf" srcId="{324D64A3-7BCC-49B3-BF45-70BB57748486}" destId="{62F97102-FD00-4F4F-981A-3A1EAE8B5AEB}" srcOrd="0" destOrd="0" presId="urn:microsoft.com/office/officeart/2005/8/layout/orgChart1"/>
    <dgm:cxn modelId="{F8647366-AEDC-4CBB-A0FC-46D187493744}" type="presParOf" srcId="{62F97102-FD00-4F4F-981A-3A1EAE8B5AEB}" destId="{923DA8AF-31B1-4567-97A3-CE729D6160CC}" srcOrd="0" destOrd="0" presId="urn:microsoft.com/office/officeart/2005/8/layout/orgChart1"/>
    <dgm:cxn modelId="{9197B9E4-71CB-4B49-B8A8-EDA81D8BA0A8}" type="presParOf" srcId="{62F97102-FD00-4F4F-981A-3A1EAE8B5AEB}" destId="{CC607055-B857-43C1-A8B5-28C9F752EC22}" srcOrd="1" destOrd="0" presId="urn:microsoft.com/office/officeart/2005/8/layout/orgChart1"/>
    <dgm:cxn modelId="{389596D1-454B-4F61-9520-B371A0211CCF}" type="presParOf" srcId="{324D64A3-7BCC-49B3-BF45-70BB57748486}" destId="{45389D8C-99A5-41A4-945A-4B65707E55D1}" srcOrd="1" destOrd="0" presId="urn:microsoft.com/office/officeart/2005/8/layout/orgChart1"/>
    <dgm:cxn modelId="{B2EA95EF-E9B4-4F24-B11B-1397191C1D55}" type="presParOf" srcId="{324D64A3-7BCC-49B3-BF45-70BB57748486}" destId="{B7162727-808C-44D2-ABA8-74E40C1E0EC4}" srcOrd="2" destOrd="0" presId="urn:microsoft.com/office/officeart/2005/8/layout/orgChart1"/>
    <dgm:cxn modelId="{85BF4080-D0EA-4537-AB59-923E9E42BB6F}" type="presParOf" srcId="{82C4AE59-ADD0-4126-9681-075C07F8F3CA}" destId="{E501F976-BD4A-4014-92CE-C93DEC476701}" srcOrd="6" destOrd="0" presId="urn:microsoft.com/office/officeart/2005/8/layout/orgChart1"/>
    <dgm:cxn modelId="{63FA3C2F-9FC9-4A34-844A-D79A68AE7F62}" type="presParOf" srcId="{82C4AE59-ADD0-4126-9681-075C07F8F3CA}" destId="{3B2FB6EC-B876-4E93-9773-38D60515A5B4}" srcOrd="7" destOrd="0" presId="urn:microsoft.com/office/officeart/2005/8/layout/orgChart1"/>
    <dgm:cxn modelId="{5C790487-8C37-447A-BA3C-25D142D9E7CE}" type="presParOf" srcId="{3B2FB6EC-B876-4E93-9773-38D60515A5B4}" destId="{E2CD1815-D371-48DD-86EC-0B04E13CE2B1}" srcOrd="0" destOrd="0" presId="urn:microsoft.com/office/officeart/2005/8/layout/orgChart1"/>
    <dgm:cxn modelId="{2150679E-8CE0-4153-87F6-692885145960}" type="presParOf" srcId="{E2CD1815-D371-48DD-86EC-0B04E13CE2B1}" destId="{DA64EA7F-56AE-405E-9861-55615CFDE968}" srcOrd="0" destOrd="0" presId="urn:microsoft.com/office/officeart/2005/8/layout/orgChart1"/>
    <dgm:cxn modelId="{AD8BC0B1-2CA2-4A79-AD35-FE00BC90EE41}" type="presParOf" srcId="{E2CD1815-D371-48DD-86EC-0B04E13CE2B1}" destId="{BA7C7034-9EC3-4373-9CEB-04EAA62FA1E3}" srcOrd="1" destOrd="0" presId="urn:microsoft.com/office/officeart/2005/8/layout/orgChart1"/>
    <dgm:cxn modelId="{A018C9DD-EE5A-4A45-93F6-6EA5F00C0C99}" type="presParOf" srcId="{3B2FB6EC-B876-4E93-9773-38D60515A5B4}" destId="{492BD6BF-BD81-46A4-97F4-1B2036336013}" srcOrd="1" destOrd="0" presId="urn:microsoft.com/office/officeart/2005/8/layout/orgChart1"/>
    <dgm:cxn modelId="{EBDA0D20-B6EF-4E24-8683-E5C4F3BECAD5}" type="presParOf" srcId="{3B2FB6EC-B876-4E93-9773-38D60515A5B4}" destId="{91C88F1D-FC3E-4054-A557-DCF95F72D7D6}" srcOrd="2" destOrd="0" presId="urn:microsoft.com/office/officeart/2005/8/layout/orgChart1"/>
    <dgm:cxn modelId="{456DD4DE-AD45-46F2-96D7-79F329E4F4DD}" type="presParOf" srcId="{82C4AE59-ADD0-4126-9681-075C07F8F3CA}" destId="{C49A0E57-C269-492D-AE13-5A8FD79D43D1}" srcOrd="8" destOrd="0" presId="urn:microsoft.com/office/officeart/2005/8/layout/orgChart1"/>
    <dgm:cxn modelId="{B1D33430-5039-4AA1-926D-48466920C9EE}" type="presParOf" srcId="{82C4AE59-ADD0-4126-9681-075C07F8F3CA}" destId="{0BB7642F-617D-4269-9B1E-F69216DFEE71}" srcOrd="9" destOrd="0" presId="urn:microsoft.com/office/officeart/2005/8/layout/orgChart1"/>
    <dgm:cxn modelId="{2A328BBB-988C-4CD1-915E-8000723044BD}" type="presParOf" srcId="{0BB7642F-617D-4269-9B1E-F69216DFEE71}" destId="{E4C5348B-CE2F-48E0-AF66-7682BBF75171}" srcOrd="0" destOrd="0" presId="urn:microsoft.com/office/officeart/2005/8/layout/orgChart1"/>
    <dgm:cxn modelId="{217ADB89-7CC0-45AB-B7EC-6254712373F1}" type="presParOf" srcId="{E4C5348B-CE2F-48E0-AF66-7682BBF75171}" destId="{45578EF9-7452-4EA1-B9B9-5ADF4CED5177}" srcOrd="0" destOrd="0" presId="urn:microsoft.com/office/officeart/2005/8/layout/orgChart1"/>
    <dgm:cxn modelId="{B4B05E7E-65B2-4589-8D3D-7FD2D6C594C2}" type="presParOf" srcId="{E4C5348B-CE2F-48E0-AF66-7682BBF75171}" destId="{5A40BDBA-DE21-4EC0-98F9-234EB4997C6E}" srcOrd="1" destOrd="0" presId="urn:microsoft.com/office/officeart/2005/8/layout/orgChart1"/>
    <dgm:cxn modelId="{ACB62CB1-26DC-4244-8FA0-3B5F2830D321}" type="presParOf" srcId="{0BB7642F-617D-4269-9B1E-F69216DFEE71}" destId="{084F6887-7E6D-436D-BA4C-C5916FBE0275}" srcOrd="1" destOrd="0" presId="urn:microsoft.com/office/officeart/2005/8/layout/orgChart1"/>
    <dgm:cxn modelId="{D3EF1327-65D2-43F5-93EE-F77A8783BC74}" type="presParOf" srcId="{0BB7642F-617D-4269-9B1E-F69216DFEE71}" destId="{DAAE04EA-2AF5-4F6E-9C81-80D253588577}" srcOrd="2" destOrd="0" presId="urn:microsoft.com/office/officeart/2005/8/layout/orgChart1"/>
    <dgm:cxn modelId="{165B90F1-72ED-4456-8EE5-AFA508EEAFD2}" type="presParOf" srcId="{27F100C8-B507-4D5B-B30D-7F60F15BD36E}" destId="{AF0FE44B-3F2A-4810-8D1A-69C0DB64AE8E}" srcOrd="2" destOrd="0" presId="urn:microsoft.com/office/officeart/2005/8/layout/orgChart1"/>
    <dgm:cxn modelId="{7A6A3565-C255-44DF-9175-30CE2D88CC5B}" type="presParOf" srcId="{122B223E-D913-4365-A596-73B64AA66962}" destId="{7CEC82E5-5AD8-4288-BB07-4D1827FBB91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2F1F0E-17F3-452D-866D-CF37CC2B3423}"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TW" altLang="en-US"/>
        </a:p>
      </dgm:t>
    </dgm:pt>
    <dgm:pt modelId="{67BFF6BA-DA08-4401-8BF8-73EF08A406F3}">
      <dgm:prSet phldrT="[文字]" custT="1"/>
      <dgm:spPr/>
      <dgm:t>
        <a:bodyPr/>
        <a:lstStyle/>
        <a:p>
          <a:r>
            <a:rPr lang="en-US" altLang="zh-TW" sz="2000" b="1" dirty="0"/>
            <a:t>sentence</a:t>
          </a:r>
          <a:endParaRPr lang="zh-TW" altLang="en-US" sz="2000" b="1" dirty="0"/>
        </a:p>
      </dgm:t>
    </dgm:pt>
    <dgm:pt modelId="{8AE19DC2-4CF4-413B-996D-B3D0997A88F8}" type="parTrans" cxnId="{0F563F94-36B5-4D45-A7D0-44A1BD3FEFC1}">
      <dgm:prSet/>
      <dgm:spPr/>
      <dgm:t>
        <a:bodyPr/>
        <a:lstStyle/>
        <a:p>
          <a:endParaRPr lang="zh-TW" altLang="en-US" sz="2000" b="1"/>
        </a:p>
      </dgm:t>
    </dgm:pt>
    <dgm:pt modelId="{586801EE-E956-4A8D-8357-BC961C239FD5}" type="sibTrans" cxnId="{0F563F94-36B5-4D45-A7D0-44A1BD3FEFC1}">
      <dgm:prSet/>
      <dgm:spPr/>
      <dgm:t>
        <a:bodyPr/>
        <a:lstStyle/>
        <a:p>
          <a:endParaRPr lang="zh-TW" altLang="en-US" sz="2000" b="1"/>
        </a:p>
      </dgm:t>
    </dgm:pt>
    <dgm:pt modelId="{7A2080FC-7AD9-49C0-95B7-0571216168B0}">
      <dgm:prSet phldrT="[文字]" custT="1"/>
      <dgm:spPr/>
      <dgm:t>
        <a:bodyPr/>
        <a:lstStyle/>
        <a:p>
          <a:r>
            <a:rPr lang="en-US" altLang="zh-TW" sz="2000" b="1" dirty="0"/>
            <a:t>statement</a:t>
          </a:r>
          <a:endParaRPr lang="zh-TW" altLang="en-US" sz="2000" b="1" dirty="0"/>
        </a:p>
      </dgm:t>
    </dgm:pt>
    <dgm:pt modelId="{3153EF1B-5781-437D-AFD1-68C21DC468AE}" type="parTrans" cxnId="{BB46F580-3B38-4CAA-8994-E8F11AAE7A1B}">
      <dgm:prSet custT="1"/>
      <dgm:spPr/>
      <dgm:t>
        <a:bodyPr/>
        <a:lstStyle/>
        <a:p>
          <a:endParaRPr lang="zh-TW" altLang="en-US" sz="2000" b="1"/>
        </a:p>
      </dgm:t>
    </dgm:pt>
    <dgm:pt modelId="{D7E471B5-2315-49E9-9B1D-4171B0FC61A2}" type="sibTrans" cxnId="{BB46F580-3B38-4CAA-8994-E8F11AAE7A1B}">
      <dgm:prSet/>
      <dgm:spPr/>
      <dgm:t>
        <a:bodyPr/>
        <a:lstStyle/>
        <a:p>
          <a:endParaRPr lang="zh-TW" altLang="en-US" sz="2000" b="1"/>
        </a:p>
      </dgm:t>
    </dgm:pt>
    <dgm:pt modelId="{696200AD-9312-40DC-8E42-F8F778D928F7}">
      <dgm:prSet phldrT="[文字]" custT="1"/>
      <dgm:spPr/>
      <dgm:t>
        <a:bodyPr/>
        <a:lstStyle/>
        <a:p>
          <a:r>
            <a:rPr lang="en-US" altLang="zh-TW" sz="2000" b="1" dirty="0"/>
            <a:t>false</a:t>
          </a:r>
          <a:endParaRPr lang="zh-TW" altLang="en-US" sz="2000" b="1" dirty="0"/>
        </a:p>
      </dgm:t>
    </dgm:pt>
    <dgm:pt modelId="{4259C825-7CC9-480B-92CD-DFC82B9830CE}" type="parTrans" cxnId="{6D99FBFB-92B4-4F91-ADAA-22A286D62CEB}">
      <dgm:prSet custT="1"/>
      <dgm:spPr/>
      <dgm:t>
        <a:bodyPr/>
        <a:lstStyle/>
        <a:p>
          <a:endParaRPr lang="zh-TW" altLang="en-US" sz="2000" b="1"/>
        </a:p>
      </dgm:t>
    </dgm:pt>
    <dgm:pt modelId="{8C667993-FAF9-4460-9348-A7A0BB43ADAE}" type="sibTrans" cxnId="{6D99FBFB-92B4-4F91-ADAA-22A286D62CEB}">
      <dgm:prSet/>
      <dgm:spPr/>
      <dgm:t>
        <a:bodyPr/>
        <a:lstStyle/>
        <a:p>
          <a:endParaRPr lang="zh-TW" altLang="en-US" sz="2000" b="1"/>
        </a:p>
      </dgm:t>
    </dgm:pt>
    <dgm:pt modelId="{94793E86-2E30-454E-B3DD-04D24085753B}">
      <dgm:prSet phldrT="[文字]" custT="1"/>
      <dgm:spPr/>
      <dgm:t>
        <a:bodyPr/>
        <a:lstStyle/>
        <a:p>
          <a:r>
            <a:rPr lang="en-US" altLang="zh-TW" sz="2000" b="1" dirty="0"/>
            <a:t>question</a:t>
          </a:r>
          <a:endParaRPr lang="zh-TW" altLang="en-US" sz="2000" b="1" dirty="0"/>
        </a:p>
      </dgm:t>
    </dgm:pt>
    <dgm:pt modelId="{6C8620FA-55BB-4068-AFAE-87489676F2CF}" type="parTrans" cxnId="{E1EDF4D2-D3D4-4FDC-A936-528CC616A0BE}">
      <dgm:prSet custT="1"/>
      <dgm:spPr/>
      <dgm:t>
        <a:bodyPr/>
        <a:lstStyle/>
        <a:p>
          <a:endParaRPr lang="zh-TW" altLang="en-US" sz="2000" b="1"/>
        </a:p>
      </dgm:t>
    </dgm:pt>
    <dgm:pt modelId="{DBD6F126-02A8-4C14-A7C9-068BBEE659C0}" type="sibTrans" cxnId="{E1EDF4D2-D3D4-4FDC-A936-528CC616A0BE}">
      <dgm:prSet/>
      <dgm:spPr/>
      <dgm:t>
        <a:bodyPr/>
        <a:lstStyle/>
        <a:p>
          <a:endParaRPr lang="zh-TW" altLang="en-US" sz="2000" b="1"/>
        </a:p>
      </dgm:t>
    </dgm:pt>
    <dgm:pt modelId="{3C415C96-9047-44C7-8EB1-E5CB8905BBE7}">
      <dgm:prSet phldrT="[文字]" custT="1"/>
      <dgm:spPr/>
      <dgm:t>
        <a:bodyPr/>
        <a:lstStyle/>
        <a:p>
          <a:r>
            <a:rPr lang="en-US" altLang="zh-TW" sz="2000" b="1" dirty="0"/>
            <a:t>true</a:t>
          </a:r>
          <a:endParaRPr lang="zh-TW" altLang="en-US" sz="2000" b="1" dirty="0"/>
        </a:p>
      </dgm:t>
    </dgm:pt>
    <dgm:pt modelId="{1BCA0DDD-F641-48A0-9142-358B471928F2}" type="sibTrans" cxnId="{E22D7647-CCA9-4E60-8F8F-2D80625CE3AA}">
      <dgm:prSet/>
      <dgm:spPr/>
      <dgm:t>
        <a:bodyPr/>
        <a:lstStyle/>
        <a:p>
          <a:endParaRPr lang="zh-TW" altLang="en-US" sz="2000" b="1"/>
        </a:p>
      </dgm:t>
    </dgm:pt>
    <dgm:pt modelId="{F8A03103-0580-46CB-9A17-762464B094F7}" type="parTrans" cxnId="{E22D7647-CCA9-4E60-8F8F-2D80625CE3AA}">
      <dgm:prSet custT="1"/>
      <dgm:spPr/>
      <dgm:t>
        <a:bodyPr/>
        <a:lstStyle/>
        <a:p>
          <a:endParaRPr lang="zh-TW" altLang="en-US" sz="2000" b="1"/>
        </a:p>
      </dgm:t>
    </dgm:pt>
    <dgm:pt modelId="{D83AEFE1-3FCB-42CE-9B11-761A78832252}">
      <dgm:prSet custT="1"/>
      <dgm:spPr/>
      <dgm:t>
        <a:bodyPr/>
        <a:lstStyle/>
        <a:p>
          <a:r>
            <a:rPr lang="en-US" altLang="zh-TW" sz="2000" b="1" dirty="0"/>
            <a:t>greeting</a:t>
          </a:r>
          <a:endParaRPr lang="zh-TW" altLang="en-US" sz="2000" b="1" dirty="0"/>
        </a:p>
      </dgm:t>
    </dgm:pt>
    <dgm:pt modelId="{30DA2C8B-9A0E-442A-9393-DD54ACEE4B6A}" type="parTrans" cxnId="{8D6B876C-D39C-46FF-8CC3-FB2543D6B1B7}">
      <dgm:prSet custT="1"/>
      <dgm:spPr/>
      <dgm:t>
        <a:bodyPr/>
        <a:lstStyle/>
        <a:p>
          <a:endParaRPr lang="zh-TW" altLang="en-US" sz="2000" b="1"/>
        </a:p>
      </dgm:t>
    </dgm:pt>
    <dgm:pt modelId="{863E8428-E97E-4717-B3AA-46A703F57377}" type="sibTrans" cxnId="{8D6B876C-D39C-46FF-8CC3-FB2543D6B1B7}">
      <dgm:prSet/>
      <dgm:spPr/>
      <dgm:t>
        <a:bodyPr/>
        <a:lstStyle/>
        <a:p>
          <a:endParaRPr lang="zh-TW" altLang="en-US" sz="2000" b="1"/>
        </a:p>
      </dgm:t>
    </dgm:pt>
    <dgm:pt modelId="{C63ED94E-2341-4E6A-8119-B0592A63D451}">
      <dgm:prSet custT="1"/>
      <dgm:spPr/>
      <dgm:t>
        <a:bodyPr/>
        <a:lstStyle/>
        <a:p>
          <a:r>
            <a:rPr lang="en-US" altLang="zh-TW" sz="2000" b="1" dirty="0"/>
            <a:t>command / request</a:t>
          </a:r>
          <a:endParaRPr lang="zh-TW" altLang="en-US" sz="2000" b="1" dirty="0"/>
        </a:p>
      </dgm:t>
    </dgm:pt>
    <dgm:pt modelId="{C861F8C3-FA6A-4DF1-8815-BFD191FD6325}" type="parTrans" cxnId="{CD3A42A2-F044-4981-875E-24794ADBCF94}">
      <dgm:prSet custT="1"/>
      <dgm:spPr/>
      <dgm:t>
        <a:bodyPr/>
        <a:lstStyle/>
        <a:p>
          <a:endParaRPr lang="zh-TW" altLang="en-US" sz="2000" b="1"/>
        </a:p>
      </dgm:t>
    </dgm:pt>
    <dgm:pt modelId="{C1DC5E27-9146-4072-9570-D733CB8E1439}" type="sibTrans" cxnId="{CD3A42A2-F044-4981-875E-24794ADBCF94}">
      <dgm:prSet/>
      <dgm:spPr/>
      <dgm:t>
        <a:bodyPr/>
        <a:lstStyle/>
        <a:p>
          <a:endParaRPr lang="zh-TW" altLang="en-US" sz="2000" b="1"/>
        </a:p>
      </dgm:t>
    </dgm:pt>
    <dgm:pt modelId="{98CB64DB-A4D7-4F79-A5CD-0539EAC0AB39}">
      <dgm:prSet custT="1"/>
      <dgm:spPr/>
      <dgm:t>
        <a:bodyPr/>
        <a:lstStyle/>
        <a:p>
          <a:r>
            <a:rPr lang="en-US" altLang="zh-TW" sz="2000" b="1" dirty="0"/>
            <a:t>proposal</a:t>
          </a:r>
          <a:endParaRPr lang="zh-TW" altLang="en-US" sz="2000" b="1" dirty="0"/>
        </a:p>
      </dgm:t>
    </dgm:pt>
    <dgm:pt modelId="{B21E91E9-B483-4422-8FA2-00770C18C69B}" type="parTrans" cxnId="{9005555D-8230-4535-BB47-EE8721159C69}">
      <dgm:prSet custT="1"/>
      <dgm:spPr/>
      <dgm:t>
        <a:bodyPr/>
        <a:lstStyle/>
        <a:p>
          <a:endParaRPr lang="zh-TW" altLang="en-US" sz="2000" b="1"/>
        </a:p>
      </dgm:t>
    </dgm:pt>
    <dgm:pt modelId="{D85A933E-ADFA-4A49-92E0-67A5932453BC}" type="sibTrans" cxnId="{9005555D-8230-4535-BB47-EE8721159C69}">
      <dgm:prSet/>
      <dgm:spPr/>
      <dgm:t>
        <a:bodyPr/>
        <a:lstStyle/>
        <a:p>
          <a:endParaRPr lang="zh-TW" altLang="en-US" sz="2000" b="1"/>
        </a:p>
      </dgm:t>
    </dgm:pt>
    <dgm:pt modelId="{572E6B45-BC39-4BA8-9A99-F41666AF7471}">
      <dgm:prSet custT="1"/>
      <dgm:spPr/>
      <dgm:t>
        <a:bodyPr/>
        <a:lstStyle/>
        <a:p>
          <a:r>
            <a:rPr lang="en-US" altLang="zh-TW" sz="2000" b="1" dirty="0"/>
            <a:t>exclamation</a:t>
          </a:r>
          <a:endParaRPr lang="zh-TW" altLang="en-US" sz="2000" b="1" dirty="0"/>
        </a:p>
      </dgm:t>
    </dgm:pt>
    <dgm:pt modelId="{55E138C7-0AA6-44AA-9C40-271B05CBC9E5}" type="parTrans" cxnId="{57406A4C-4640-45E8-9A16-BF5B37AFAA46}">
      <dgm:prSet custT="1"/>
      <dgm:spPr/>
      <dgm:t>
        <a:bodyPr/>
        <a:lstStyle/>
        <a:p>
          <a:endParaRPr lang="zh-TW" altLang="en-US" sz="2000" b="1"/>
        </a:p>
      </dgm:t>
    </dgm:pt>
    <dgm:pt modelId="{7C46C6E5-A9BF-48DA-B05E-DE70CEA75846}" type="sibTrans" cxnId="{57406A4C-4640-45E8-9A16-BF5B37AFAA46}">
      <dgm:prSet/>
      <dgm:spPr/>
      <dgm:t>
        <a:bodyPr/>
        <a:lstStyle/>
        <a:p>
          <a:endParaRPr lang="zh-TW" altLang="en-US" sz="2000" b="1"/>
        </a:p>
      </dgm:t>
    </dgm:pt>
    <dgm:pt modelId="{4DEB0008-D1AB-43C1-BC73-F3844380D31B}" type="pres">
      <dgm:prSet presAssocID="{1A2F1F0E-17F3-452D-866D-CF37CC2B3423}" presName="diagram" presStyleCnt="0">
        <dgm:presLayoutVars>
          <dgm:chPref val="1"/>
          <dgm:dir/>
          <dgm:animOne val="branch"/>
          <dgm:animLvl val="lvl"/>
          <dgm:resizeHandles val="exact"/>
        </dgm:presLayoutVars>
      </dgm:prSet>
      <dgm:spPr/>
    </dgm:pt>
    <dgm:pt modelId="{6144F2DD-3423-4AAF-934C-8E15AAA1A295}" type="pres">
      <dgm:prSet presAssocID="{67BFF6BA-DA08-4401-8BF8-73EF08A406F3}" presName="root1" presStyleCnt="0"/>
      <dgm:spPr/>
    </dgm:pt>
    <dgm:pt modelId="{CFEED023-55F4-46B5-AE06-418C739E0E13}" type="pres">
      <dgm:prSet presAssocID="{67BFF6BA-DA08-4401-8BF8-73EF08A406F3}" presName="LevelOneTextNode" presStyleLbl="node0" presStyleIdx="0" presStyleCnt="1">
        <dgm:presLayoutVars>
          <dgm:chPref val="3"/>
        </dgm:presLayoutVars>
      </dgm:prSet>
      <dgm:spPr/>
    </dgm:pt>
    <dgm:pt modelId="{CC81E546-8A17-4FB4-B20E-3671553BC155}" type="pres">
      <dgm:prSet presAssocID="{67BFF6BA-DA08-4401-8BF8-73EF08A406F3}" presName="level2hierChild" presStyleCnt="0"/>
      <dgm:spPr/>
    </dgm:pt>
    <dgm:pt modelId="{C9B5459B-6334-43B2-ACB8-A37D7B5C51F3}" type="pres">
      <dgm:prSet presAssocID="{3153EF1B-5781-437D-AFD1-68C21DC468AE}" presName="conn2-1" presStyleLbl="parChTrans1D2" presStyleIdx="0" presStyleCnt="6"/>
      <dgm:spPr/>
    </dgm:pt>
    <dgm:pt modelId="{FC38C4D6-BA97-4C80-8E9F-B37D7D863D54}" type="pres">
      <dgm:prSet presAssocID="{3153EF1B-5781-437D-AFD1-68C21DC468AE}" presName="connTx" presStyleLbl="parChTrans1D2" presStyleIdx="0" presStyleCnt="6"/>
      <dgm:spPr/>
    </dgm:pt>
    <dgm:pt modelId="{7131D99F-86FC-451E-9961-5627ED98FE32}" type="pres">
      <dgm:prSet presAssocID="{7A2080FC-7AD9-49C0-95B7-0571216168B0}" presName="root2" presStyleCnt="0"/>
      <dgm:spPr/>
    </dgm:pt>
    <dgm:pt modelId="{1C0DA241-E2C8-42DB-8309-E91AB9E652F1}" type="pres">
      <dgm:prSet presAssocID="{7A2080FC-7AD9-49C0-95B7-0571216168B0}" presName="LevelTwoTextNode" presStyleLbl="node2" presStyleIdx="0" presStyleCnt="6">
        <dgm:presLayoutVars>
          <dgm:chPref val="3"/>
        </dgm:presLayoutVars>
      </dgm:prSet>
      <dgm:spPr/>
    </dgm:pt>
    <dgm:pt modelId="{85C4B46A-A35A-4587-8979-9C3926944800}" type="pres">
      <dgm:prSet presAssocID="{7A2080FC-7AD9-49C0-95B7-0571216168B0}" presName="level3hierChild" presStyleCnt="0"/>
      <dgm:spPr/>
    </dgm:pt>
    <dgm:pt modelId="{0BFBDA51-F78D-40C1-AA48-0765C95BEF1B}" type="pres">
      <dgm:prSet presAssocID="{F8A03103-0580-46CB-9A17-762464B094F7}" presName="conn2-1" presStyleLbl="parChTrans1D3" presStyleIdx="0" presStyleCnt="2"/>
      <dgm:spPr/>
    </dgm:pt>
    <dgm:pt modelId="{42A00579-1928-45D6-A165-2C13E27414A9}" type="pres">
      <dgm:prSet presAssocID="{F8A03103-0580-46CB-9A17-762464B094F7}" presName="connTx" presStyleLbl="parChTrans1D3" presStyleIdx="0" presStyleCnt="2"/>
      <dgm:spPr/>
    </dgm:pt>
    <dgm:pt modelId="{252E0E3B-8742-4DD3-97E2-D222E7A6E408}" type="pres">
      <dgm:prSet presAssocID="{3C415C96-9047-44C7-8EB1-E5CB8905BBE7}" presName="root2" presStyleCnt="0"/>
      <dgm:spPr/>
    </dgm:pt>
    <dgm:pt modelId="{672139C9-E4DF-44DB-807F-D061271522B5}" type="pres">
      <dgm:prSet presAssocID="{3C415C96-9047-44C7-8EB1-E5CB8905BBE7}" presName="LevelTwoTextNode" presStyleLbl="node3" presStyleIdx="0" presStyleCnt="2">
        <dgm:presLayoutVars>
          <dgm:chPref val="3"/>
        </dgm:presLayoutVars>
      </dgm:prSet>
      <dgm:spPr/>
    </dgm:pt>
    <dgm:pt modelId="{C7074905-0AE8-4AC4-AE47-53700052FEA1}" type="pres">
      <dgm:prSet presAssocID="{3C415C96-9047-44C7-8EB1-E5CB8905BBE7}" presName="level3hierChild" presStyleCnt="0"/>
      <dgm:spPr/>
    </dgm:pt>
    <dgm:pt modelId="{73D5F3E5-9D4B-4C93-83B8-EA5C7A4E1EB4}" type="pres">
      <dgm:prSet presAssocID="{4259C825-7CC9-480B-92CD-DFC82B9830CE}" presName="conn2-1" presStyleLbl="parChTrans1D3" presStyleIdx="1" presStyleCnt="2"/>
      <dgm:spPr/>
    </dgm:pt>
    <dgm:pt modelId="{72F31B92-39C0-48B0-AF65-6C1EFC09E08E}" type="pres">
      <dgm:prSet presAssocID="{4259C825-7CC9-480B-92CD-DFC82B9830CE}" presName="connTx" presStyleLbl="parChTrans1D3" presStyleIdx="1" presStyleCnt="2"/>
      <dgm:spPr/>
    </dgm:pt>
    <dgm:pt modelId="{3A2B2E68-8A23-4BB3-BF64-8FE836F19B61}" type="pres">
      <dgm:prSet presAssocID="{696200AD-9312-40DC-8E42-F8F778D928F7}" presName="root2" presStyleCnt="0"/>
      <dgm:spPr/>
    </dgm:pt>
    <dgm:pt modelId="{B6E4B02A-7FC2-4B73-A14C-6D08D0C6F470}" type="pres">
      <dgm:prSet presAssocID="{696200AD-9312-40DC-8E42-F8F778D928F7}" presName="LevelTwoTextNode" presStyleLbl="node3" presStyleIdx="1" presStyleCnt="2">
        <dgm:presLayoutVars>
          <dgm:chPref val="3"/>
        </dgm:presLayoutVars>
      </dgm:prSet>
      <dgm:spPr/>
    </dgm:pt>
    <dgm:pt modelId="{A68A797A-41C2-4E10-B2FB-9B4FD74F9DA8}" type="pres">
      <dgm:prSet presAssocID="{696200AD-9312-40DC-8E42-F8F778D928F7}" presName="level3hierChild" presStyleCnt="0"/>
      <dgm:spPr/>
    </dgm:pt>
    <dgm:pt modelId="{6B93DF90-6CCC-42F1-8A78-1BFAEE840010}" type="pres">
      <dgm:prSet presAssocID="{6C8620FA-55BB-4068-AFAE-87489676F2CF}" presName="conn2-1" presStyleLbl="parChTrans1D2" presStyleIdx="1" presStyleCnt="6"/>
      <dgm:spPr/>
    </dgm:pt>
    <dgm:pt modelId="{BE56B0A0-9EEC-47CA-B591-C94EE2AB5352}" type="pres">
      <dgm:prSet presAssocID="{6C8620FA-55BB-4068-AFAE-87489676F2CF}" presName="connTx" presStyleLbl="parChTrans1D2" presStyleIdx="1" presStyleCnt="6"/>
      <dgm:spPr/>
    </dgm:pt>
    <dgm:pt modelId="{27CEEFC7-E120-4D3A-8DBB-016059748458}" type="pres">
      <dgm:prSet presAssocID="{94793E86-2E30-454E-B3DD-04D24085753B}" presName="root2" presStyleCnt="0"/>
      <dgm:spPr/>
    </dgm:pt>
    <dgm:pt modelId="{A0324BA3-09C4-4F46-BDE5-BCC664A2A061}" type="pres">
      <dgm:prSet presAssocID="{94793E86-2E30-454E-B3DD-04D24085753B}" presName="LevelTwoTextNode" presStyleLbl="node2" presStyleIdx="1" presStyleCnt="6">
        <dgm:presLayoutVars>
          <dgm:chPref val="3"/>
        </dgm:presLayoutVars>
      </dgm:prSet>
      <dgm:spPr/>
    </dgm:pt>
    <dgm:pt modelId="{C9DB48C2-8EC9-4586-A22B-3EA5645599B3}" type="pres">
      <dgm:prSet presAssocID="{94793E86-2E30-454E-B3DD-04D24085753B}" presName="level3hierChild" presStyleCnt="0"/>
      <dgm:spPr/>
    </dgm:pt>
    <dgm:pt modelId="{DB5260B6-A0D1-49AD-9AD6-9AD5E51D35C0}" type="pres">
      <dgm:prSet presAssocID="{30DA2C8B-9A0E-442A-9393-DD54ACEE4B6A}" presName="conn2-1" presStyleLbl="parChTrans1D2" presStyleIdx="2" presStyleCnt="6"/>
      <dgm:spPr/>
    </dgm:pt>
    <dgm:pt modelId="{1DB4F3E5-D0A8-47AA-9592-1A2D8C8011AC}" type="pres">
      <dgm:prSet presAssocID="{30DA2C8B-9A0E-442A-9393-DD54ACEE4B6A}" presName="connTx" presStyleLbl="parChTrans1D2" presStyleIdx="2" presStyleCnt="6"/>
      <dgm:spPr/>
    </dgm:pt>
    <dgm:pt modelId="{52AF0387-BB03-40F1-B9B0-02D4F17C83CA}" type="pres">
      <dgm:prSet presAssocID="{D83AEFE1-3FCB-42CE-9B11-761A78832252}" presName="root2" presStyleCnt="0"/>
      <dgm:spPr/>
    </dgm:pt>
    <dgm:pt modelId="{F30BD60C-334A-4681-8608-DEB87FB76370}" type="pres">
      <dgm:prSet presAssocID="{D83AEFE1-3FCB-42CE-9B11-761A78832252}" presName="LevelTwoTextNode" presStyleLbl="node2" presStyleIdx="2" presStyleCnt="6">
        <dgm:presLayoutVars>
          <dgm:chPref val="3"/>
        </dgm:presLayoutVars>
      </dgm:prSet>
      <dgm:spPr/>
    </dgm:pt>
    <dgm:pt modelId="{25F7AD3B-B6E6-43FF-B374-1FC4897CE63C}" type="pres">
      <dgm:prSet presAssocID="{D83AEFE1-3FCB-42CE-9B11-761A78832252}" presName="level3hierChild" presStyleCnt="0"/>
      <dgm:spPr/>
    </dgm:pt>
    <dgm:pt modelId="{0129ED22-9B48-4687-A513-701071007D0D}" type="pres">
      <dgm:prSet presAssocID="{C861F8C3-FA6A-4DF1-8815-BFD191FD6325}" presName="conn2-1" presStyleLbl="parChTrans1D2" presStyleIdx="3" presStyleCnt="6"/>
      <dgm:spPr/>
    </dgm:pt>
    <dgm:pt modelId="{D4A8736A-B3CF-4ED3-94BB-1F349278D453}" type="pres">
      <dgm:prSet presAssocID="{C861F8C3-FA6A-4DF1-8815-BFD191FD6325}" presName="connTx" presStyleLbl="parChTrans1D2" presStyleIdx="3" presStyleCnt="6"/>
      <dgm:spPr/>
    </dgm:pt>
    <dgm:pt modelId="{8976D8A0-0F3E-4C5E-9AD7-D1E6D2A9DAF3}" type="pres">
      <dgm:prSet presAssocID="{C63ED94E-2341-4E6A-8119-B0592A63D451}" presName="root2" presStyleCnt="0"/>
      <dgm:spPr/>
    </dgm:pt>
    <dgm:pt modelId="{CDDA8BDC-D99F-4FFB-BC0D-2EA66357E5C5}" type="pres">
      <dgm:prSet presAssocID="{C63ED94E-2341-4E6A-8119-B0592A63D451}" presName="LevelTwoTextNode" presStyleLbl="node2" presStyleIdx="3" presStyleCnt="6">
        <dgm:presLayoutVars>
          <dgm:chPref val="3"/>
        </dgm:presLayoutVars>
      </dgm:prSet>
      <dgm:spPr/>
    </dgm:pt>
    <dgm:pt modelId="{DEB964C7-EEB1-4222-B465-E1DC0001D87F}" type="pres">
      <dgm:prSet presAssocID="{C63ED94E-2341-4E6A-8119-B0592A63D451}" presName="level3hierChild" presStyleCnt="0"/>
      <dgm:spPr/>
    </dgm:pt>
    <dgm:pt modelId="{FDAF9461-FFFF-4AA7-8975-DB4D72B791E3}" type="pres">
      <dgm:prSet presAssocID="{B21E91E9-B483-4422-8FA2-00770C18C69B}" presName="conn2-1" presStyleLbl="parChTrans1D2" presStyleIdx="4" presStyleCnt="6"/>
      <dgm:spPr/>
    </dgm:pt>
    <dgm:pt modelId="{40C72B60-BEA3-4059-81CA-D50CB3E0D3F7}" type="pres">
      <dgm:prSet presAssocID="{B21E91E9-B483-4422-8FA2-00770C18C69B}" presName="connTx" presStyleLbl="parChTrans1D2" presStyleIdx="4" presStyleCnt="6"/>
      <dgm:spPr/>
    </dgm:pt>
    <dgm:pt modelId="{A6EF2640-C39C-4434-A9E5-82A5C0F52852}" type="pres">
      <dgm:prSet presAssocID="{98CB64DB-A4D7-4F79-A5CD-0539EAC0AB39}" presName="root2" presStyleCnt="0"/>
      <dgm:spPr/>
    </dgm:pt>
    <dgm:pt modelId="{D20E0F18-C08A-4E02-A62B-8B335FB1A208}" type="pres">
      <dgm:prSet presAssocID="{98CB64DB-A4D7-4F79-A5CD-0539EAC0AB39}" presName="LevelTwoTextNode" presStyleLbl="node2" presStyleIdx="4" presStyleCnt="6">
        <dgm:presLayoutVars>
          <dgm:chPref val="3"/>
        </dgm:presLayoutVars>
      </dgm:prSet>
      <dgm:spPr/>
    </dgm:pt>
    <dgm:pt modelId="{7B42C054-88D6-4A5C-BD9D-BBAE90655023}" type="pres">
      <dgm:prSet presAssocID="{98CB64DB-A4D7-4F79-A5CD-0539EAC0AB39}" presName="level3hierChild" presStyleCnt="0"/>
      <dgm:spPr/>
    </dgm:pt>
    <dgm:pt modelId="{95A968C4-1F71-43DC-B156-C110502BCA04}" type="pres">
      <dgm:prSet presAssocID="{55E138C7-0AA6-44AA-9C40-271B05CBC9E5}" presName="conn2-1" presStyleLbl="parChTrans1D2" presStyleIdx="5" presStyleCnt="6"/>
      <dgm:spPr/>
    </dgm:pt>
    <dgm:pt modelId="{0F77EFDE-B8E1-4E7A-BD9A-A8B7E0CDB383}" type="pres">
      <dgm:prSet presAssocID="{55E138C7-0AA6-44AA-9C40-271B05CBC9E5}" presName="connTx" presStyleLbl="parChTrans1D2" presStyleIdx="5" presStyleCnt="6"/>
      <dgm:spPr/>
    </dgm:pt>
    <dgm:pt modelId="{C024C4F3-E5DC-46E5-9181-FE8A0F75A3CC}" type="pres">
      <dgm:prSet presAssocID="{572E6B45-BC39-4BA8-9A99-F41666AF7471}" presName="root2" presStyleCnt="0"/>
      <dgm:spPr/>
    </dgm:pt>
    <dgm:pt modelId="{56382F0B-F208-445A-8D36-69C4A2D02041}" type="pres">
      <dgm:prSet presAssocID="{572E6B45-BC39-4BA8-9A99-F41666AF7471}" presName="LevelTwoTextNode" presStyleLbl="node2" presStyleIdx="5" presStyleCnt="6">
        <dgm:presLayoutVars>
          <dgm:chPref val="3"/>
        </dgm:presLayoutVars>
      </dgm:prSet>
      <dgm:spPr/>
    </dgm:pt>
    <dgm:pt modelId="{8359FC8B-D50B-4EEF-A31E-9CD603BDBC51}" type="pres">
      <dgm:prSet presAssocID="{572E6B45-BC39-4BA8-9A99-F41666AF7471}" presName="level3hierChild" presStyleCnt="0"/>
      <dgm:spPr/>
    </dgm:pt>
  </dgm:ptLst>
  <dgm:cxnLst>
    <dgm:cxn modelId="{0A5C9501-4A0C-43A4-94C4-7BA123D2B682}" type="presOf" srcId="{B21E91E9-B483-4422-8FA2-00770C18C69B}" destId="{40C72B60-BEA3-4059-81CA-D50CB3E0D3F7}" srcOrd="1" destOrd="0" presId="urn:microsoft.com/office/officeart/2005/8/layout/hierarchy2"/>
    <dgm:cxn modelId="{8B42F402-BB34-4E26-A4B6-C8F00BA18C57}" type="presOf" srcId="{F8A03103-0580-46CB-9A17-762464B094F7}" destId="{0BFBDA51-F78D-40C1-AA48-0765C95BEF1B}" srcOrd="0" destOrd="0" presId="urn:microsoft.com/office/officeart/2005/8/layout/hierarchy2"/>
    <dgm:cxn modelId="{F4A7AC0A-0211-4223-A19E-1CB5CF50F67E}" type="presOf" srcId="{4259C825-7CC9-480B-92CD-DFC82B9830CE}" destId="{73D5F3E5-9D4B-4C93-83B8-EA5C7A4E1EB4}" srcOrd="0" destOrd="0" presId="urn:microsoft.com/office/officeart/2005/8/layout/hierarchy2"/>
    <dgm:cxn modelId="{5740C60F-D51A-4CC4-9F98-B12F68FEB77D}" type="presOf" srcId="{98CB64DB-A4D7-4F79-A5CD-0539EAC0AB39}" destId="{D20E0F18-C08A-4E02-A62B-8B335FB1A208}" srcOrd="0" destOrd="0" presId="urn:microsoft.com/office/officeart/2005/8/layout/hierarchy2"/>
    <dgm:cxn modelId="{7233D913-2715-4CCF-B4B2-9245BCB3EA8B}" type="presOf" srcId="{F8A03103-0580-46CB-9A17-762464B094F7}" destId="{42A00579-1928-45D6-A165-2C13E27414A9}" srcOrd="1" destOrd="0" presId="urn:microsoft.com/office/officeart/2005/8/layout/hierarchy2"/>
    <dgm:cxn modelId="{8AA61615-8FA9-4955-81BD-1A099683B95D}" type="presOf" srcId="{1A2F1F0E-17F3-452D-866D-CF37CC2B3423}" destId="{4DEB0008-D1AB-43C1-BC73-F3844380D31B}" srcOrd="0" destOrd="0" presId="urn:microsoft.com/office/officeart/2005/8/layout/hierarchy2"/>
    <dgm:cxn modelId="{C579DD2C-60F7-4F6D-9478-15816CFDBF3B}" type="presOf" srcId="{B21E91E9-B483-4422-8FA2-00770C18C69B}" destId="{FDAF9461-FFFF-4AA7-8975-DB4D72B791E3}" srcOrd="0" destOrd="0" presId="urn:microsoft.com/office/officeart/2005/8/layout/hierarchy2"/>
    <dgm:cxn modelId="{149DAA38-0CB5-484A-976E-C3F9A7E9C1A9}" type="presOf" srcId="{6C8620FA-55BB-4068-AFAE-87489676F2CF}" destId="{BE56B0A0-9EEC-47CA-B591-C94EE2AB5352}" srcOrd="1" destOrd="0" presId="urn:microsoft.com/office/officeart/2005/8/layout/hierarchy2"/>
    <dgm:cxn modelId="{BB5A8E3D-ED63-4715-A664-7D2FEBE4E4A5}" type="presOf" srcId="{3C415C96-9047-44C7-8EB1-E5CB8905BBE7}" destId="{672139C9-E4DF-44DB-807F-D061271522B5}" srcOrd="0" destOrd="0" presId="urn:microsoft.com/office/officeart/2005/8/layout/hierarchy2"/>
    <dgm:cxn modelId="{3B62345B-FAB0-4EC0-A0EA-DB4CE37B7E83}" type="presOf" srcId="{55E138C7-0AA6-44AA-9C40-271B05CBC9E5}" destId="{0F77EFDE-B8E1-4E7A-BD9A-A8B7E0CDB383}" srcOrd="1" destOrd="0" presId="urn:microsoft.com/office/officeart/2005/8/layout/hierarchy2"/>
    <dgm:cxn modelId="{9005555D-8230-4535-BB47-EE8721159C69}" srcId="{67BFF6BA-DA08-4401-8BF8-73EF08A406F3}" destId="{98CB64DB-A4D7-4F79-A5CD-0539EAC0AB39}" srcOrd="4" destOrd="0" parTransId="{B21E91E9-B483-4422-8FA2-00770C18C69B}" sibTransId="{D85A933E-ADFA-4A49-92E0-67A5932453BC}"/>
    <dgm:cxn modelId="{E22D7647-CCA9-4E60-8F8F-2D80625CE3AA}" srcId="{7A2080FC-7AD9-49C0-95B7-0571216168B0}" destId="{3C415C96-9047-44C7-8EB1-E5CB8905BBE7}" srcOrd="0" destOrd="0" parTransId="{F8A03103-0580-46CB-9A17-762464B094F7}" sibTransId="{1BCA0DDD-F641-48A0-9142-358B471928F2}"/>
    <dgm:cxn modelId="{57406A4C-4640-45E8-9A16-BF5B37AFAA46}" srcId="{67BFF6BA-DA08-4401-8BF8-73EF08A406F3}" destId="{572E6B45-BC39-4BA8-9A99-F41666AF7471}" srcOrd="5" destOrd="0" parTransId="{55E138C7-0AA6-44AA-9C40-271B05CBC9E5}" sibTransId="{7C46C6E5-A9BF-48DA-B05E-DE70CEA75846}"/>
    <dgm:cxn modelId="{D968736C-AD6A-4193-9553-D2EA53140BD7}" type="presOf" srcId="{94793E86-2E30-454E-B3DD-04D24085753B}" destId="{A0324BA3-09C4-4F46-BDE5-BCC664A2A061}" srcOrd="0" destOrd="0" presId="urn:microsoft.com/office/officeart/2005/8/layout/hierarchy2"/>
    <dgm:cxn modelId="{8D6B876C-D39C-46FF-8CC3-FB2543D6B1B7}" srcId="{67BFF6BA-DA08-4401-8BF8-73EF08A406F3}" destId="{D83AEFE1-3FCB-42CE-9B11-761A78832252}" srcOrd="2" destOrd="0" parTransId="{30DA2C8B-9A0E-442A-9393-DD54ACEE4B6A}" sibTransId="{863E8428-E97E-4717-B3AA-46A703F57377}"/>
    <dgm:cxn modelId="{ACC7FD6F-B5FD-4817-B65E-EF1770CF7474}" type="presOf" srcId="{4259C825-7CC9-480B-92CD-DFC82B9830CE}" destId="{72F31B92-39C0-48B0-AF65-6C1EFC09E08E}" srcOrd="1" destOrd="0" presId="urn:microsoft.com/office/officeart/2005/8/layout/hierarchy2"/>
    <dgm:cxn modelId="{28D7F671-2C86-4780-A020-B68CE10A04B6}" type="presOf" srcId="{696200AD-9312-40DC-8E42-F8F778D928F7}" destId="{B6E4B02A-7FC2-4B73-A14C-6D08D0C6F470}" srcOrd="0" destOrd="0" presId="urn:microsoft.com/office/officeart/2005/8/layout/hierarchy2"/>
    <dgm:cxn modelId="{C928AB7A-A177-4FCF-8742-C596A4DB60F2}" type="presOf" srcId="{3153EF1B-5781-437D-AFD1-68C21DC468AE}" destId="{FC38C4D6-BA97-4C80-8E9F-B37D7D863D54}" srcOrd="1" destOrd="0" presId="urn:microsoft.com/office/officeart/2005/8/layout/hierarchy2"/>
    <dgm:cxn modelId="{BB46F580-3B38-4CAA-8994-E8F11AAE7A1B}" srcId="{67BFF6BA-DA08-4401-8BF8-73EF08A406F3}" destId="{7A2080FC-7AD9-49C0-95B7-0571216168B0}" srcOrd="0" destOrd="0" parTransId="{3153EF1B-5781-437D-AFD1-68C21DC468AE}" sibTransId="{D7E471B5-2315-49E9-9B1D-4171B0FC61A2}"/>
    <dgm:cxn modelId="{83E5DD91-2FE6-4B49-9612-E9F0E0A1D83A}" type="presOf" srcId="{3153EF1B-5781-437D-AFD1-68C21DC468AE}" destId="{C9B5459B-6334-43B2-ACB8-A37D7B5C51F3}" srcOrd="0" destOrd="0" presId="urn:microsoft.com/office/officeart/2005/8/layout/hierarchy2"/>
    <dgm:cxn modelId="{0F563F94-36B5-4D45-A7D0-44A1BD3FEFC1}" srcId="{1A2F1F0E-17F3-452D-866D-CF37CC2B3423}" destId="{67BFF6BA-DA08-4401-8BF8-73EF08A406F3}" srcOrd="0" destOrd="0" parTransId="{8AE19DC2-4CF4-413B-996D-B3D0997A88F8}" sibTransId="{586801EE-E956-4A8D-8357-BC961C239FD5}"/>
    <dgm:cxn modelId="{9FF13797-04A2-436C-9190-785260C696B4}" type="presOf" srcId="{C861F8C3-FA6A-4DF1-8815-BFD191FD6325}" destId="{0129ED22-9B48-4687-A513-701071007D0D}" srcOrd="0" destOrd="0" presId="urn:microsoft.com/office/officeart/2005/8/layout/hierarchy2"/>
    <dgm:cxn modelId="{5D0B01A2-8291-4005-BC9C-D2DBA30BDE9A}" type="presOf" srcId="{30DA2C8B-9A0E-442A-9393-DD54ACEE4B6A}" destId="{DB5260B6-A0D1-49AD-9AD6-9AD5E51D35C0}" srcOrd="0" destOrd="0" presId="urn:microsoft.com/office/officeart/2005/8/layout/hierarchy2"/>
    <dgm:cxn modelId="{CD3A42A2-F044-4981-875E-24794ADBCF94}" srcId="{67BFF6BA-DA08-4401-8BF8-73EF08A406F3}" destId="{C63ED94E-2341-4E6A-8119-B0592A63D451}" srcOrd="3" destOrd="0" parTransId="{C861F8C3-FA6A-4DF1-8815-BFD191FD6325}" sibTransId="{C1DC5E27-9146-4072-9570-D733CB8E1439}"/>
    <dgm:cxn modelId="{8CB1C8A3-D2B8-4BE6-945F-80B42DCA9835}" type="presOf" srcId="{55E138C7-0AA6-44AA-9C40-271B05CBC9E5}" destId="{95A968C4-1F71-43DC-B156-C110502BCA04}" srcOrd="0" destOrd="0" presId="urn:microsoft.com/office/officeart/2005/8/layout/hierarchy2"/>
    <dgm:cxn modelId="{46F4DFAE-B91A-4280-A906-F8E0B98448D7}" type="presOf" srcId="{C63ED94E-2341-4E6A-8119-B0592A63D451}" destId="{CDDA8BDC-D99F-4FFB-BC0D-2EA66357E5C5}" srcOrd="0" destOrd="0" presId="urn:microsoft.com/office/officeart/2005/8/layout/hierarchy2"/>
    <dgm:cxn modelId="{E09D81B1-C184-4F9E-BF60-5AAE9EE2BE70}" type="presOf" srcId="{7A2080FC-7AD9-49C0-95B7-0571216168B0}" destId="{1C0DA241-E2C8-42DB-8309-E91AB9E652F1}" srcOrd="0" destOrd="0" presId="urn:microsoft.com/office/officeart/2005/8/layout/hierarchy2"/>
    <dgm:cxn modelId="{F15C20B4-1F14-49A0-9141-5CBD0D04A3A0}" type="presOf" srcId="{67BFF6BA-DA08-4401-8BF8-73EF08A406F3}" destId="{CFEED023-55F4-46B5-AE06-418C739E0E13}" srcOrd="0" destOrd="0" presId="urn:microsoft.com/office/officeart/2005/8/layout/hierarchy2"/>
    <dgm:cxn modelId="{F5EF11C4-B8F4-4232-8FBA-1FE5FDF23CEC}" type="presOf" srcId="{C861F8C3-FA6A-4DF1-8815-BFD191FD6325}" destId="{D4A8736A-B3CF-4ED3-94BB-1F349278D453}" srcOrd="1" destOrd="0" presId="urn:microsoft.com/office/officeart/2005/8/layout/hierarchy2"/>
    <dgm:cxn modelId="{F24EDCC7-F11F-4B21-9DD1-2F97694E5D5B}" type="presOf" srcId="{30DA2C8B-9A0E-442A-9393-DD54ACEE4B6A}" destId="{1DB4F3E5-D0A8-47AA-9592-1A2D8C8011AC}" srcOrd="1" destOrd="0" presId="urn:microsoft.com/office/officeart/2005/8/layout/hierarchy2"/>
    <dgm:cxn modelId="{C215E5CE-2494-4F06-A04C-351581D20197}" type="presOf" srcId="{6C8620FA-55BB-4068-AFAE-87489676F2CF}" destId="{6B93DF90-6CCC-42F1-8A78-1BFAEE840010}" srcOrd="0" destOrd="0" presId="urn:microsoft.com/office/officeart/2005/8/layout/hierarchy2"/>
    <dgm:cxn modelId="{E1EDF4D2-D3D4-4FDC-A936-528CC616A0BE}" srcId="{67BFF6BA-DA08-4401-8BF8-73EF08A406F3}" destId="{94793E86-2E30-454E-B3DD-04D24085753B}" srcOrd="1" destOrd="0" parTransId="{6C8620FA-55BB-4068-AFAE-87489676F2CF}" sibTransId="{DBD6F126-02A8-4C14-A7C9-068BBEE659C0}"/>
    <dgm:cxn modelId="{2187C7E1-632E-4247-9474-D24A052C28B4}" type="presOf" srcId="{D83AEFE1-3FCB-42CE-9B11-761A78832252}" destId="{F30BD60C-334A-4681-8608-DEB87FB76370}" srcOrd="0" destOrd="0" presId="urn:microsoft.com/office/officeart/2005/8/layout/hierarchy2"/>
    <dgm:cxn modelId="{EF2741E4-8B1E-4F75-BA0A-5678AA3F23AA}" type="presOf" srcId="{572E6B45-BC39-4BA8-9A99-F41666AF7471}" destId="{56382F0B-F208-445A-8D36-69C4A2D02041}" srcOrd="0" destOrd="0" presId="urn:microsoft.com/office/officeart/2005/8/layout/hierarchy2"/>
    <dgm:cxn modelId="{6D99FBFB-92B4-4F91-ADAA-22A286D62CEB}" srcId="{7A2080FC-7AD9-49C0-95B7-0571216168B0}" destId="{696200AD-9312-40DC-8E42-F8F778D928F7}" srcOrd="1" destOrd="0" parTransId="{4259C825-7CC9-480B-92CD-DFC82B9830CE}" sibTransId="{8C667993-FAF9-4460-9348-A7A0BB43ADAE}"/>
    <dgm:cxn modelId="{1004C3A9-A360-4F8B-83B6-5A5AB8AF08A8}" type="presParOf" srcId="{4DEB0008-D1AB-43C1-BC73-F3844380D31B}" destId="{6144F2DD-3423-4AAF-934C-8E15AAA1A295}" srcOrd="0" destOrd="0" presId="urn:microsoft.com/office/officeart/2005/8/layout/hierarchy2"/>
    <dgm:cxn modelId="{5199366B-7D86-463C-B8FC-2019CB34DF02}" type="presParOf" srcId="{6144F2DD-3423-4AAF-934C-8E15AAA1A295}" destId="{CFEED023-55F4-46B5-AE06-418C739E0E13}" srcOrd="0" destOrd="0" presId="urn:microsoft.com/office/officeart/2005/8/layout/hierarchy2"/>
    <dgm:cxn modelId="{D3E84279-3426-451D-8B0D-6BB12986E20A}" type="presParOf" srcId="{6144F2DD-3423-4AAF-934C-8E15AAA1A295}" destId="{CC81E546-8A17-4FB4-B20E-3671553BC155}" srcOrd="1" destOrd="0" presId="urn:microsoft.com/office/officeart/2005/8/layout/hierarchy2"/>
    <dgm:cxn modelId="{FBBB6460-F13B-4BC3-A682-DD3CB7EEA066}" type="presParOf" srcId="{CC81E546-8A17-4FB4-B20E-3671553BC155}" destId="{C9B5459B-6334-43B2-ACB8-A37D7B5C51F3}" srcOrd="0" destOrd="0" presId="urn:microsoft.com/office/officeart/2005/8/layout/hierarchy2"/>
    <dgm:cxn modelId="{B06978CF-D1AA-4562-833C-2AB33E3E7E3F}" type="presParOf" srcId="{C9B5459B-6334-43B2-ACB8-A37D7B5C51F3}" destId="{FC38C4D6-BA97-4C80-8E9F-B37D7D863D54}" srcOrd="0" destOrd="0" presId="urn:microsoft.com/office/officeart/2005/8/layout/hierarchy2"/>
    <dgm:cxn modelId="{7AB35456-99CD-4D86-822C-BA03AEAB2435}" type="presParOf" srcId="{CC81E546-8A17-4FB4-B20E-3671553BC155}" destId="{7131D99F-86FC-451E-9961-5627ED98FE32}" srcOrd="1" destOrd="0" presId="urn:microsoft.com/office/officeart/2005/8/layout/hierarchy2"/>
    <dgm:cxn modelId="{BB993D63-BFC4-45B4-A8F9-3A4742A96293}" type="presParOf" srcId="{7131D99F-86FC-451E-9961-5627ED98FE32}" destId="{1C0DA241-E2C8-42DB-8309-E91AB9E652F1}" srcOrd="0" destOrd="0" presId="urn:microsoft.com/office/officeart/2005/8/layout/hierarchy2"/>
    <dgm:cxn modelId="{E67839D7-F501-4A9D-AF65-9B3314FB3C11}" type="presParOf" srcId="{7131D99F-86FC-451E-9961-5627ED98FE32}" destId="{85C4B46A-A35A-4587-8979-9C3926944800}" srcOrd="1" destOrd="0" presId="urn:microsoft.com/office/officeart/2005/8/layout/hierarchy2"/>
    <dgm:cxn modelId="{5B9A9D45-3844-4B79-9666-8EA6A1262885}" type="presParOf" srcId="{85C4B46A-A35A-4587-8979-9C3926944800}" destId="{0BFBDA51-F78D-40C1-AA48-0765C95BEF1B}" srcOrd="0" destOrd="0" presId="urn:microsoft.com/office/officeart/2005/8/layout/hierarchy2"/>
    <dgm:cxn modelId="{E5B44B29-6ABC-4584-9CA8-5BDBC3F5ADAC}" type="presParOf" srcId="{0BFBDA51-F78D-40C1-AA48-0765C95BEF1B}" destId="{42A00579-1928-45D6-A165-2C13E27414A9}" srcOrd="0" destOrd="0" presId="urn:microsoft.com/office/officeart/2005/8/layout/hierarchy2"/>
    <dgm:cxn modelId="{0DED4D39-89CE-40F9-90CA-F850BED8C2BC}" type="presParOf" srcId="{85C4B46A-A35A-4587-8979-9C3926944800}" destId="{252E0E3B-8742-4DD3-97E2-D222E7A6E408}" srcOrd="1" destOrd="0" presId="urn:microsoft.com/office/officeart/2005/8/layout/hierarchy2"/>
    <dgm:cxn modelId="{258A8A87-DB14-4FA0-B697-773F79E207D7}" type="presParOf" srcId="{252E0E3B-8742-4DD3-97E2-D222E7A6E408}" destId="{672139C9-E4DF-44DB-807F-D061271522B5}" srcOrd="0" destOrd="0" presId="urn:microsoft.com/office/officeart/2005/8/layout/hierarchy2"/>
    <dgm:cxn modelId="{C4CF113F-4698-4004-AE80-C5F16E7F5851}" type="presParOf" srcId="{252E0E3B-8742-4DD3-97E2-D222E7A6E408}" destId="{C7074905-0AE8-4AC4-AE47-53700052FEA1}" srcOrd="1" destOrd="0" presId="urn:microsoft.com/office/officeart/2005/8/layout/hierarchy2"/>
    <dgm:cxn modelId="{73610908-4BF1-4754-A068-EE7C5C57E72B}" type="presParOf" srcId="{85C4B46A-A35A-4587-8979-9C3926944800}" destId="{73D5F3E5-9D4B-4C93-83B8-EA5C7A4E1EB4}" srcOrd="2" destOrd="0" presId="urn:microsoft.com/office/officeart/2005/8/layout/hierarchy2"/>
    <dgm:cxn modelId="{2570F275-AAFB-4700-A6FB-A6A5350DD659}" type="presParOf" srcId="{73D5F3E5-9D4B-4C93-83B8-EA5C7A4E1EB4}" destId="{72F31B92-39C0-48B0-AF65-6C1EFC09E08E}" srcOrd="0" destOrd="0" presId="urn:microsoft.com/office/officeart/2005/8/layout/hierarchy2"/>
    <dgm:cxn modelId="{1D81085F-1603-4E6D-BB77-F71C7656F7BC}" type="presParOf" srcId="{85C4B46A-A35A-4587-8979-9C3926944800}" destId="{3A2B2E68-8A23-4BB3-BF64-8FE836F19B61}" srcOrd="3" destOrd="0" presId="urn:microsoft.com/office/officeart/2005/8/layout/hierarchy2"/>
    <dgm:cxn modelId="{8B973C7C-F601-47B1-8BAC-BB746F33D3E1}" type="presParOf" srcId="{3A2B2E68-8A23-4BB3-BF64-8FE836F19B61}" destId="{B6E4B02A-7FC2-4B73-A14C-6D08D0C6F470}" srcOrd="0" destOrd="0" presId="urn:microsoft.com/office/officeart/2005/8/layout/hierarchy2"/>
    <dgm:cxn modelId="{54A60647-229C-495F-96D5-8CA03C14B146}" type="presParOf" srcId="{3A2B2E68-8A23-4BB3-BF64-8FE836F19B61}" destId="{A68A797A-41C2-4E10-B2FB-9B4FD74F9DA8}" srcOrd="1" destOrd="0" presId="urn:microsoft.com/office/officeart/2005/8/layout/hierarchy2"/>
    <dgm:cxn modelId="{FA02EE59-EB50-4A30-8BBB-F009F8622F91}" type="presParOf" srcId="{CC81E546-8A17-4FB4-B20E-3671553BC155}" destId="{6B93DF90-6CCC-42F1-8A78-1BFAEE840010}" srcOrd="2" destOrd="0" presId="urn:microsoft.com/office/officeart/2005/8/layout/hierarchy2"/>
    <dgm:cxn modelId="{068FC273-B3BF-4F5C-96FF-E649B36B27BA}" type="presParOf" srcId="{6B93DF90-6CCC-42F1-8A78-1BFAEE840010}" destId="{BE56B0A0-9EEC-47CA-B591-C94EE2AB5352}" srcOrd="0" destOrd="0" presId="urn:microsoft.com/office/officeart/2005/8/layout/hierarchy2"/>
    <dgm:cxn modelId="{6FE1EF1F-9CD8-45C4-AAA8-8EC1D6D287E7}" type="presParOf" srcId="{CC81E546-8A17-4FB4-B20E-3671553BC155}" destId="{27CEEFC7-E120-4D3A-8DBB-016059748458}" srcOrd="3" destOrd="0" presId="urn:microsoft.com/office/officeart/2005/8/layout/hierarchy2"/>
    <dgm:cxn modelId="{5A873A13-1962-430B-9301-57CF297F7248}" type="presParOf" srcId="{27CEEFC7-E120-4D3A-8DBB-016059748458}" destId="{A0324BA3-09C4-4F46-BDE5-BCC664A2A061}" srcOrd="0" destOrd="0" presId="urn:microsoft.com/office/officeart/2005/8/layout/hierarchy2"/>
    <dgm:cxn modelId="{CB9907E8-B728-4089-A1ED-39E5C7E80E27}" type="presParOf" srcId="{27CEEFC7-E120-4D3A-8DBB-016059748458}" destId="{C9DB48C2-8EC9-4586-A22B-3EA5645599B3}" srcOrd="1" destOrd="0" presId="urn:microsoft.com/office/officeart/2005/8/layout/hierarchy2"/>
    <dgm:cxn modelId="{21B3915A-9A72-482C-9F27-4D307D30BBB1}" type="presParOf" srcId="{CC81E546-8A17-4FB4-B20E-3671553BC155}" destId="{DB5260B6-A0D1-49AD-9AD6-9AD5E51D35C0}" srcOrd="4" destOrd="0" presId="urn:microsoft.com/office/officeart/2005/8/layout/hierarchy2"/>
    <dgm:cxn modelId="{BFFBED98-923D-4C25-92CD-6A86D84221FF}" type="presParOf" srcId="{DB5260B6-A0D1-49AD-9AD6-9AD5E51D35C0}" destId="{1DB4F3E5-D0A8-47AA-9592-1A2D8C8011AC}" srcOrd="0" destOrd="0" presId="urn:microsoft.com/office/officeart/2005/8/layout/hierarchy2"/>
    <dgm:cxn modelId="{BD990A07-8C55-43B3-9F31-9C7A0784ABF5}" type="presParOf" srcId="{CC81E546-8A17-4FB4-B20E-3671553BC155}" destId="{52AF0387-BB03-40F1-B9B0-02D4F17C83CA}" srcOrd="5" destOrd="0" presId="urn:microsoft.com/office/officeart/2005/8/layout/hierarchy2"/>
    <dgm:cxn modelId="{957199A0-EB7E-49A6-8938-2AC7E0692916}" type="presParOf" srcId="{52AF0387-BB03-40F1-B9B0-02D4F17C83CA}" destId="{F30BD60C-334A-4681-8608-DEB87FB76370}" srcOrd="0" destOrd="0" presId="urn:microsoft.com/office/officeart/2005/8/layout/hierarchy2"/>
    <dgm:cxn modelId="{8705CB41-983F-47AD-AC22-D6F931850380}" type="presParOf" srcId="{52AF0387-BB03-40F1-B9B0-02D4F17C83CA}" destId="{25F7AD3B-B6E6-43FF-B374-1FC4897CE63C}" srcOrd="1" destOrd="0" presId="urn:microsoft.com/office/officeart/2005/8/layout/hierarchy2"/>
    <dgm:cxn modelId="{367ECB7F-C649-45FD-B9C9-CCD4D1E0D4A3}" type="presParOf" srcId="{CC81E546-8A17-4FB4-B20E-3671553BC155}" destId="{0129ED22-9B48-4687-A513-701071007D0D}" srcOrd="6" destOrd="0" presId="urn:microsoft.com/office/officeart/2005/8/layout/hierarchy2"/>
    <dgm:cxn modelId="{C2DE8E73-5C5A-4C25-A7D8-0A83A9350543}" type="presParOf" srcId="{0129ED22-9B48-4687-A513-701071007D0D}" destId="{D4A8736A-B3CF-4ED3-94BB-1F349278D453}" srcOrd="0" destOrd="0" presId="urn:microsoft.com/office/officeart/2005/8/layout/hierarchy2"/>
    <dgm:cxn modelId="{1A0AA349-CE2F-4E10-9BD9-7C0D02BC91BC}" type="presParOf" srcId="{CC81E546-8A17-4FB4-B20E-3671553BC155}" destId="{8976D8A0-0F3E-4C5E-9AD7-D1E6D2A9DAF3}" srcOrd="7" destOrd="0" presId="urn:microsoft.com/office/officeart/2005/8/layout/hierarchy2"/>
    <dgm:cxn modelId="{071F83E5-C630-455C-BC08-127D285FFA95}" type="presParOf" srcId="{8976D8A0-0F3E-4C5E-9AD7-D1E6D2A9DAF3}" destId="{CDDA8BDC-D99F-4FFB-BC0D-2EA66357E5C5}" srcOrd="0" destOrd="0" presId="urn:microsoft.com/office/officeart/2005/8/layout/hierarchy2"/>
    <dgm:cxn modelId="{18303D37-96D9-486B-A83A-0F5969ADD663}" type="presParOf" srcId="{8976D8A0-0F3E-4C5E-9AD7-D1E6D2A9DAF3}" destId="{DEB964C7-EEB1-4222-B465-E1DC0001D87F}" srcOrd="1" destOrd="0" presId="urn:microsoft.com/office/officeart/2005/8/layout/hierarchy2"/>
    <dgm:cxn modelId="{3EA3551C-A769-4649-A798-8FF04BDB01FC}" type="presParOf" srcId="{CC81E546-8A17-4FB4-B20E-3671553BC155}" destId="{FDAF9461-FFFF-4AA7-8975-DB4D72B791E3}" srcOrd="8" destOrd="0" presId="urn:microsoft.com/office/officeart/2005/8/layout/hierarchy2"/>
    <dgm:cxn modelId="{8E2E9C65-BA90-4748-B713-1280C79886E4}" type="presParOf" srcId="{FDAF9461-FFFF-4AA7-8975-DB4D72B791E3}" destId="{40C72B60-BEA3-4059-81CA-D50CB3E0D3F7}" srcOrd="0" destOrd="0" presId="urn:microsoft.com/office/officeart/2005/8/layout/hierarchy2"/>
    <dgm:cxn modelId="{33F09C56-D228-4972-9209-42EF5E8D39C0}" type="presParOf" srcId="{CC81E546-8A17-4FB4-B20E-3671553BC155}" destId="{A6EF2640-C39C-4434-A9E5-82A5C0F52852}" srcOrd="9" destOrd="0" presId="urn:microsoft.com/office/officeart/2005/8/layout/hierarchy2"/>
    <dgm:cxn modelId="{980D7C9A-4650-4231-B696-5D64E1140C42}" type="presParOf" srcId="{A6EF2640-C39C-4434-A9E5-82A5C0F52852}" destId="{D20E0F18-C08A-4E02-A62B-8B335FB1A208}" srcOrd="0" destOrd="0" presId="urn:microsoft.com/office/officeart/2005/8/layout/hierarchy2"/>
    <dgm:cxn modelId="{7BD6F9E1-2E44-4AD2-A105-55333DDDB0EF}" type="presParOf" srcId="{A6EF2640-C39C-4434-A9E5-82A5C0F52852}" destId="{7B42C054-88D6-4A5C-BD9D-BBAE90655023}" srcOrd="1" destOrd="0" presId="urn:microsoft.com/office/officeart/2005/8/layout/hierarchy2"/>
    <dgm:cxn modelId="{327C70EE-13FF-4256-B7AA-8D76BB7A9135}" type="presParOf" srcId="{CC81E546-8A17-4FB4-B20E-3671553BC155}" destId="{95A968C4-1F71-43DC-B156-C110502BCA04}" srcOrd="10" destOrd="0" presId="urn:microsoft.com/office/officeart/2005/8/layout/hierarchy2"/>
    <dgm:cxn modelId="{1AD51EA7-EC52-4323-B778-A0679DADF6EA}" type="presParOf" srcId="{95A968C4-1F71-43DC-B156-C110502BCA04}" destId="{0F77EFDE-B8E1-4E7A-BD9A-A8B7E0CDB383}" srcOrd="0" destOrd="0" presId="urn:microsoft.com/office/officeart/2005/8/layout/hierarchy2"/>
    <dgm:cxn modelId="{5C6BD206-8189-42E9-A67A-E3DF79FF761A}" type="presParOf" srcId="{CC81E546-8A17-4FB4-B20E-3671553BC155}" destId="{C024C4F3-E5DC-46E5-9181-FE8A0F75A3CC}" srcOrd="11" destOrd="0" presId="urn:microsoft.com/office/officeart/2005/8/layout/hierarchy2"/>
    <dgm:cxn modelId="{2E401739-F1F1-4474-8B77-7A14C1F1A0D4}" type="presParOf" srcId="{C024C4F3-E5DC-46E5-9181-FE8A0F75A3CC}" destId="{56382F0B-F208-445A-8D36-69C4A2D02041}" srcOrd="0" destOrd="0" presId="urn:microsoft.com/office/officeart/2005/8/layout/hierarchy2"/>
    <dgm:cxn modelId="{786F92EC-881F-4BDB-A0A3-186F321F327D}" type="presParOf" srcId="{C024C4F3-E5DC-46E5-9181-FE8A0F75A3CC}" destId="{8359FC8B-D50B-4EEF-A31E-9CD603BDBC5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F1C2E9-6ED1-43BE-A7B2-E0AA721FE4CC}" type="doc">
      <dgm:prSet loTypeId="urn:microsoft.com/office/officeart/2005/8/layout/funnel1" loCatId="relationship" qsTypeId="urn:microsoft.com/office/officeart/2005/8/quickstyle/simple1" qsCatId="simple" csTypeId="urn:microsoft.com/office/officeart/2005/8/colors/colorful4" csCatId="colorful" phldr="1"/>
      <dgm:spPr/>
      <dgm:t>
        <a:bodyPr/>
        <a:lstStyle/>
        <a:p>
          <a:endParaRPr lang="zh-TW" altLang="en-US"/>
        </a:p>
      </dgm:t>
    </dgm:pt>
    <dgm:pt modelId="{CA7C85AF-5DB8-4AB2-A221-64936B82D302}">
      <dgm:prSet phldrT="[文字]" custT="1"/>
      <dgm:spPr/>
      <dgm:t>
        <a:bodyPr/>
        <a:lstStyle/>
        <a:p>
          <a:r>
            <a:rPr lang="en-US" altLang="zh-TW" sz="1600" b="1" dirty="0"/>
            <a:t>Premise 1</a:t>
          </a:r>
          <a:endParaRPr lang="zh-TW" altLang="en-US" sz="1600" b="1" dirty="0"/>
        </a:p>
      </dgm:t>
    </dgm:pt>
    <dgm:pt modelId="{C129EAAE-746B-41F3-A2DF-1D7C87E931CB}" type="parTrans" cxnId="{AE16A90D-E82E-4CB3-815F-DA6212EC07FA}">
      <dgm:prSet/>
      <dgm:spPr/>
      <dgm:t>
        <a:bodyPr/>
        <a:lstStyle/>
        <a:p>
          <a:endParaRPr lang="zh-TW" altLang="en-US" sz="2000" b="1"/>
        </a:p>
      </dgm:t>
    </dgm:pt>
    <dgm:pt modelId="{55B6E42B-71F0-4549-B648-AA7B0D543633}" type="sibTrans" cxnId="{AE16A90D-E82E-4CB3-815F-DA6212EC07FA}">
      <dgm:prSet/>
      <dgm:spPr/>
      <dgm:t>
        <a:bodyPr/>
        <a:lstStyle/>
        <a:p>
          <a:endParaRPr lang="zh-TW" altLang="en-US" sz="2000" b="1"/>
        </a:p>
      </dgm:t>
    </dgm:pt>
    <dgm:pt modelId="{29CA0177-DC8F-4E7E-B5A2-82B44501FFDA}">
      <dgm:prSet phldrT="[文字]" custT="1"/>
      <dgm:spPr/>
      <dgm:t>
        <a:bodyPr/>
        <a:lstStyle/>
        <a:p>
          <a:r>
            <a:rPr lang="en-US" altLang="zh-TW" sz="1800" b="1" dirty="0"/>
            <a:t>Conclusion</a:t>
          </a:r>
          <a:endParaRPr lang="zh-TW" altLang="en-US" sz="1800" b="1" dirty="0"/>
        </a:p>
      </dgm:t>
    </dgm:pt>
    <dgm:pt modelId="{3843BB29-C2CE-464B-AFA8-94AA5D65D74E}" type="parTrans" cxnId="{0EF3FE81-0934-4695-A32C-260DF23506FB}">
      <dgm:prSet/>
      <dgm:spPr/>
      <dgm:t>
        <a:bodyPr/>
        <a:lstStyle/>
        <a:p>
          <a:endParaRPr lang="zh-TW" altLang="en-US" sz="2000" b="1"/>
        </a:p>
      </dgm:t>
    </dgm:pt>
    <dgm:pt modelId="{2153E33D-0AE5-4462-A6C6-80C411B5821A}" type="sibTrans" cxnId="{0EF3FE81-0934-4695-A32C-260DF23506FB}">
      <dgm:prSet/>
      <dgm:spPr/>
      <dgm:t>
        <a:bodyPr/>
        <a:lstStyle/>
        <a:p>
          <a:endParaRPr lang="zh-TW" altLang="en-US" sz="2000" b="1"/>
        </a:p>
      </dgm:t>
    </dgm:pt>
    <dgm:pt modelId="{3C76869F-36A9-4661-9B2F-1CD5B3465559}">
      <dgm:prSet phldrT="[文字]" custT="1"/>
      <dgm:spPr/>
      <dgm:t>
        <a:bodyPr/>
        <a:lstStyle/>
        <a:p>
          <a:r>
            <a:rPr lang="en-US" altLang="zh-TW" sz="1600" b="1" dirty="0"/>
            <a:t>Premise 2</a:t>
          </a:r>
          <a:endParaRPr lang="zh-TW" altLang="en-US" sz="1600" b="1" dirty="0"/>
        </a:p>
      </dgm:t>
    </dgm:pt>
    <dgm:pt modelId="{8A88473C-CF51-4E21-B098-2AF3C69A95F5}" type="parTrans" cxnId="{E2A56CE4-90F3-4DF3-B57E-798C6291518E}">
      <dgm:prSet/>
      <dgm:spPr/>
      <dgm:t>
        <a:bodyPr/>
        <a:lstStyle/>
        <a:p>
          <a:endParaRPr lang="zh-TW" altLang="en-US" b="1"/>
        </a:p>
      </dgm:t>
    </dgm:pt>
    <dgm:pt modelId="{7DBA58A7-B485-44A7-9B1C-4EC0747205BA}" type="sibTrans" cxnId="{E2A56CE4-90F3-4DF3-B57E-798C6291518E}">
      <dgm:prSet/>
      <dgm:spPr/>
      <dgm:t>
        <a:bodyPr/>
        <a:lstStyle/>
        <a:p>
          <a:endParaRPr lang="zh-TW" altLang="en-US" b="1"/>
        </a:p>
      </dgm:t>
    </dgm:pt>
    <dgm:pt modelId="{19BB7199-C91E-4E72-8351-2BF3734732DB}">
      <dgm:prSet phldrT="[文字]" custT="1"/>
      <dgm:spPr/>
      <dgm:t>
        <a:bodyPr/>
        <a:lstStyle/>
        <a:p>
          <a:r>
            <a:rPr lang="en-US" altLang="zh-TW" sz="1600" b="1" dirty="0"/>
            <a:t>…</a:t>
          </a:r>
          <a:endParaRPr lang="zh-TW" altLang="en-US" sz="1600" b="1" dirty="0"/>
        </a:p>
      </dgm:t>
    </dgm:pt>
    <dgm:pt modelId="{4684A72D-A69F-45B5-B030-B0B15042A3C2}" type="parTrans" cxnId="{07381987-2D19-417D-B7DA-6B9D892E7355}">
      <dgm:prSet/>
      <dgm:spPr/>
      <dgm:t>
        <a:bodyPr/>
        <a:lstStyle/>
        <a:p>
          <a:endParaRPr lang="zh-TW" altLang="en-US" b="1"/>
        </a:p>
      </dgm:t>
    </dgm:pt>
    <dgm:pt modelId="{ECAFF6AA-CAEF-4444-8347-FE0E7752AC44}" type="sibTrans" cxnId="{07381987-2D19-417D-B7DA-6B9D892E7355}">
      <dgm:prSet/>
      <dgm:spPr/>
      <dgm:t>
        <a:bodyPr/>
        <a:lstStyle/>
        <a:p>
          <a:endParaRPr lang="zh-TW" altLang="en-US" b="1"/>
        </a:p>
      </dgm:t>
    </dgm:pt>
    <dgm:pt modelId="{F0734000-62C0-4CEB-B533-12097E79B616}" type="pres">
      <dgm:prSet presAssocID="{13F1C2E9-6ED1-43BE-A7B2-E0AA721FE4CC}" presName="Name0" presStyleCnt="0">
        <dgm:presLayoutVars>
          <dgm:chMax val="4"/>
          <dgm:resizeHandles val="exact"/>
        </dgm:presLayoutVars>
      </dgm:prSet>
      <dgm:spPr/>
    </dgm:pt>
    <dgm:pt modelId="{696D92DF-A7B9-4870-9B70-524BA58B996F}" type="pres">
      <dgm:prSet presAssocID="{13F1C2E9-6ED1-43BE-A7B2-E0AA721FE4CC}" presName="ellipse" presStyleLbl="trBgShp" presStyleIdx="0" presStyleCnt="1"/>
      <dgm:spPr/>
    </dgm:pt>
    <dgm:pt modelId="{658D9612-87FF-42A9-8B2B-5919DE234557}" type="pres">
      <dgm:prSet presAssocID="{13F1C2E9-6ED1-43BE-A7B2-E0AA721FE4CC}" presName="arrow1" presStyleLbl="fgShp" presStyleIdx="0" presStyleCnt="1"/>
      <dgm:spPr>
        <a:solidFill>
          <a:srgbClr val="FF0000"/>
        </a:solidFill>
      </dgm:spPr>
    </dgm:pt>
    <dgm:pt modelId="{34F5F3C8-B764-4413-A25E-6C9BFAC3B1D7}" type="pres">
      <dgm:prSet presAssocID="{13F1C2E9-6ED1-43BE-A7B2-E0AA721FE4CC}" presName="rectangle" presStyleLbl="revTx" presStyleIdx="0" presStyleCnt="1">
        <dgm:presLayoutVars>
          <dgm:bulletEnabled val="1"/>
        </dgm:presLayoutVars>
      </dgm:prSet>
      <dgm:spPr/>
    </dgm:pt>
    <dgm:pt modelId="{939D3EFE-CD41-4D69-AC49-BF80FB0C7209}" type="pres">
      <dgm:prSet presAssocID="{3C76869F-36A9-4661-9B2F-1CD5B3465559}" presName="item1" presStyleLbl="node1" presStyleIdx="0" presStyleCnt="3">
        <dgm:presLayoutVars>
          <dgm:bulletEnabled val="1"/>
        </dgm:presLayoutVars>
      </dgm:prSet>
      <dgm:spPr/>
    </dgm:pt>
    <dgm:pt modelId="{8E1EC3D8-7635-49CD-B5D7-39CE1BB2D73E}" type="pres">
      <dgm:prSet presAssocID="{19BB7199-C91E-4E72-8351-2BF3734732DB}" presName="item2" presStyleLbl="node1" presStyleIdx="1" presStyleCnt="3">
        <dgm:presLayoutVars>
          <dgm:bulletEnabled val="1"/>
        </dgm:presLayoutVars>
      </dgm:prSet>
      <dgm:spPr/>
    </dgm:pt>
    <dgm:pt modelId="{928A0A1E-5665-4225-AE56-F0C4DAEA8BF5}" type="pres">
      <dgm:prSet presAssocID="{29CA0177-DC8F-4E7E-B5A2-82B44501FFDA}" presName="item3" presStyleLbl="node1" presStyleIdx="2" presStyleCnt="3">
        <dgm:presLayoutVars>
          <dgm:bulletEnabled val="1"/>
        </dgm:presLayoutVars>
      </dgm:prSet>
      <dgm:spPr/>
    </dgm:pt>
    <dgm:pt modelId="{37E6DEBF-E3DE-433D-AD53-262D444ADF01}" type="pres">
      <dgm:prSet presAssocID="{13F1C2E9-6ED1-43BE-A7B2-E0AA721FE4CC}" presName="funnel" presStyleLbl="trAlignAcc1" presStyleIdx="0" presStyleCnt="1"/>
      <dgm:spPr/>
    </dgm:pt>
  </dgm:ptLst>
  <dgm:cxnLst>
    <dgm:cxn modelId="{AE16A90D-E82E-4CB3-815F-DA6212EC07FA}" srcId="{13F1C2E9-6ED1-43BE-A7B2-E0AA721FE4CC}" destId="{CA7C85AF-5DB8-4AB2-A221-64936B82D302}" srcOrd="0" destOrd="0" parTransId="{C129EAAE-746B-41F3-A2DF-1D7C87E931CB}" sibTransId="{55B6E42B-71F0-4549-B648-AA7B0D543633}"/>
    <dgm:cxn modelId="{4621D628-5A0E-4D30-A4FF-680AFD6655E4}" type="presOf" srcId="{19BB7199-C91E-4E72-8351-2BF3734732DB}" destId="{939D3EFE-CD41-4D69-AC49-BF80FB0C7209}" srcOrd="0" destOrd="0" presId="urn:microsoft.com/office/officeart/2005/8/layout/funnel1"/>
    <dgm:cxn modelId="{51BAA32D-F1BB-43EA-BCD4-C80738E7B8A3}" type="presOf" srcId="{29CA0177-DC8F-4E7E-B5A2-82B44501FFDA}" destId="{34F5F3C8-B764-4413-A25E-6C9BFAC3B1D7}" srcOrd="0" destOrd="0" presId="urn:microsoft.com/office/officeart/2005/8/layout/funnel1"/>
    <dgm:cxn modelId="{E6F6874E-917D-47B9-900A-C7687B420EFD}" type="presOf" srcId="{3C76869F-36A9-4661-9B2F-1CD5B3465559}" destId="{8E1EC3D8-7635-49CD-B5D7-39CE1BB2D73E}" srcOrd="0" destOrd="0" presId="urn:microsoft.com/office/officeart/2005/8/layout/funnel1"/>
    <dgm:cxn modelId="{0EF3FE81-0934-4695-A32C-260DF23506FB}" srcId="{13F1C2E9-6ED1-43BE-A7B2-E0AA721FE4CC}" destId="{29CA0177-DC8F-4E7E-B5A2-82B44501FFDA}" srcOrd="3" destOrd="0" parTransId="{3843BB29-C2CE-464B-AFA8-94AA5D65D74E}" sibTransId="{2153E33D-0AE5-4462-A6C6-80C411B5821A}"/>
    <dgm:cxn modelId="{07381987-2D19-417D-B7DA-6B9D892E7355}" srcId="{13F1C2E9-6ED1-43BE-A7B2-E0AA721FE4CC}" destId="{19BB7199-C91E-4E72-8351-2BF3734732DB}" srcOrd="2" destOrd="0" parTransId="{4684A72D-A69F-45B5-B030-B0B15042A3C2}" sibTransId="{ECAFF6AA-CAEF-4444-8347-FE0E7752AC44}"/>
    <dgm:cxn modelId="{3EF3379D-FF8D-47BD-9C9A-C9C2D07C2B75}" type="presOf" srcId="{CA7C85AF-5DB8-4AB2-A221-64936B82D302}" destId="{928A0A1E-5665-4225-AE56-F0C4DAEA8BF5}" srcOrd="0" destOrd="0" presId="urn:microsoft.com/office/officeart/2005/8/layout/funnel1"/>
    <dgm:cxn modelId="{543C55C6-3A3E-498F-A437-9C7C4D366C14}" type="presOf" srcId="{13F1C2E9-6ED1-43BE-A7B2-E0AA721FE4CC}" destId="{F0734000-62C0-4CEB-B533-12097E79B616}" srcOrd="0" destOrd="0" presId="urn:microsoft.com/office/officeart/2005/8/layout/funnel1"/>
    <dgm:cxn modelId="{E2A56CE4-90F3-4DF3-B57E-798C6291518E}" srcId="{13F1C2E9-6ED1-43BE-A7B2-E0AA721FE4CC}" destId="{3C76869F-36A9-4661-9B2F-1CD5B3465559}" srcOrd="1" destOrd="0" parTransId="{8A88473C-CF51-4E21-B098-2AF3C69A95F5}" sibTransId="{7DBA58A7-B485-44A7-9B1C-4EC0747205BA}"/>
    <dgm:cxn modelId="{C1A882F0-AE13-42AD-85E5-15F054932909}" type="presParOf" srcId="{F0734000-62C0-4CEB-B533-12097E79B616}" destId="{696D92DF-A7B9-4870-9B70-524BA58B996F}" srcOrd="0" destOrd="0" presId="urn:microsoft.com/office/officeart/2005/8/layout/funnel1"/>
    <dgm:cxn modelId="{A8C14CF8-314E-45D5-83DE-3FD59E8A2220}" type="presParOf" srcId="{F0734000-62C0-4CEB-B533-12097E79B616}" destId="{658D9612-87FF-42A9-8B2B-5919DE234557}" srcOrd="1" destOrd="0" presId="urn:microsoft.com/office/officeart/2005/8/layout/funnel1"/>
    <dgm:cxn modelId="{F2C7C2AF-2BE1-47B8-9F01-653D1BD1684C}" type="presParOf" srcId="{F0734000-62C0-4CEB-B533-12097E79B616}" destId="{34F5F3C8-B764-4413-A25E-6C9BFAC3B1D7}" srcOrd="2" destOrd="0" presId="urn:microsoft.com/office/officeart/2005/8/layout/funnel1"/>
    <dgm:cxn modelId="{5CE9D262-97FB-4B67-8C4F-B97C7B8112DF}" type="presParOf" srcId="{F0734000-62C0-4CEB-B533-12097E79B616}" destId="{939D3EFE-CD41-4D69-AC49-BF80FB0C7209}" srcOrd="3" destOrd="0" presId="urn:microsoft.com/office/officeart/2005/8/layout/funnel1"/>
    <dgm:cxn modelId="{2CDB9817-23B9-4BD4-B6BE-3184A52992FE}" type="presParOf" srcId="{F0734000-62C0-4CEB-B533-12097E79B616}" destId="{8E1EC3D8-7635-49CD-B5D7-39CE1BB2D73E}" srcOrd="4" destOrd="0" presId="urn:microsoft.com/office/officeart/2005/8/layout/funnel1"/>
    <dgm:cxn modelId="{C33BDEE7-8376-41C3-9D81-A24DE859BB4A}" type="presParOf" srcId="{F0734000-62C0-4CEB-B533-12097E79B616}" destId="{928A0A1E-5665-4225-AE56-F0C4DAEA8BF5}" srcOrd="5" destOrd="0" presId="urn:microsoft.com/office/officeart/2005/8/layout/funnel1"/>
    <dgm:cxn modelId="{8FB62936-0641-4F77-A2FB-AC1B10B0ECA6}" type="presParOf" srcId="{F0734000-62C0-4CEB-B533-12097E79B616}" destId="{37E6DEBF-E3DE-433D-AD53-262D444ADF01}"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A0E57-C269-492D-AE13-5A8FD79D43D1}">
      <dsp:nvSpPr>
        <dsp:cNvPr id="0" name=""/>
        <dsp:cNvSpPr/>
      </dsp:nvSpPr>
      <dsp:spPr>
        <a:xfrm>
          <a:off x="5750475" y="1845769"/>
          <a:ext cx="159830" cy="2861722"/>
        </a:xfrm>
        <a:custGeom>
          <a:avLst/>
          <a:gdLst/>
          <a:ahLst/>
          <a:cxnLst/>
          <a:rect l="0" t="0" r="0" b="0"/>
          <a:pathLst>
            <a:path>
              <a:moveTo>
                <a:pt x="159830" y="0"/>
              </a:moveTo>
              <a:lnTo>
                <a:pt x="159830" y="2861722"/>
              </a:lnTo>
              <a:lnTo>
                <a:pt x="0" y="286172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01F976-BD4A-4014-92CE-C93DEC476701}">
      <dsp:nvSpPr>
        <dsp:cNvPr id="0" name=""/>
        <dsp:cNvSpPr/>
      </dsp:nvSpPr>
      <dsp:spPr>
        <a:xfrm>
          <a:off x="5910305" y="1845769"/>
          <a:ext cx="159830" cy="1780965"/>
        </a:xfrm>
        <a:custGeom>
          <a:avLst/>
          <a:gdLst/>
          <a:ahLst/>
          <a:cxnLst/>
          <a:rect l="0" t="0" r="0" b="0"/>
          <a:pathLst>
            <a:path>
              <a:moveTo>
                <a:pt x="0" y="0"/>
              </a:moveTo>
              <a:lnTo>
                <a:pt x="0" y="1780965"/>
              </a:lnTo>
              <a:lnTo>
                <a:pt x="159830" y="1780965"/>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AC5682-2429-46C1-AE45-A2E750D82E8F}">
      <dsp:nvSpPr>
        <dsp:cNvPr id="0" name=""/>
        <dsp:cNvSpPr/>
      </dsp:nvSpPr>
      <dsp:spPr>
        <a:xfrm>
          <a:off x="5750475" y="1845769"/>
          <a:ext cx="159830" cy="1780965"/>
        </a:xfrm>
        <a:custGeom>
          <a:avLst/>
          <a:gdLst/>
          <a:ahLst/>
          <a:cxnLst/>
          <a:rect l="0" t="0" r="0" b="0"/>
          <a:pathLst>
            <a:path>
              <a:moveTo>
                <a:pt x="159830" y="0"/>
              </a:moveTo>
              <a:lnTo>
                <a:pt x="159830" y="1780965"/>
              </a:lnTo>
              <a:lnTo>
                <a:pt x="0" y="1780965"/>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E47129-F490-4240-9335-B27C57068380}">
      <dsp:nvSpPr>
        <dsp:cNvPr id="0" name=""/>
        <dsp:cNvSpPr/>
      </dsp:nvSpPr>
      <dsp:spPr>
        <a:xfrm>
          <a:off x="5910305" y="1845769"/>
          <a:ext cx="159830" cy="700208"/>
        </a:xfrm>
        <a:custGeom>
          <a:avLst/>
          <a:gdLst/>
          <a:ahLst/>
          <a:cxnLst/>
          <a:rect l="0" t="0" r="0" b="0"/>
          <a:pathLst>
            <a:path>
              <a:moveTo>
                <a:pt x="0" y="0"/>
              </a:moveTo>
              <a:lnTo>
                <a:pt x="0" y="700208"/>
              </a:lnTo>
              <a:lnTo>
                <a:pt x="159830" y="7002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5E3308-7371-4F9F-99D2-F0D8BBCB8720}">
      <dsp:nvSpPr>
        <dsp:cNvPr id="0" name=""/>
        <dsp:cNvSpPr/>
      </dsp:nvSpPr>
      <dsp:spPr>
        <a:xfrm>
          <a:off x="5750475" y="1845769"/>
          <a:ext cx="159830" cy="700208"/>
        </a:xfrm>
        <a:custGeom>
          <a:avLst/>
          <a:gdLst/>
          <a:ahLst/>
          <a:cxnLst/>
          <a:rect l="0" t="0" r="0" b="0"/>
          <a:pathLst>
            <a:path>
              <a:moveTo>
                <a:pt x="159830" y="0"/>
              </a:moveTo>
              <a:lnTo>
                <a:pt x="159830" y="700208"/>
              </a:lnTo>
              <a:lnTo>
                <a:pt x="0" y="7002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3113B-5CB6-4456-8202-74952FFDC8F7}">
      <dsp:nvSpPr>
        <dsp:cNvPr id="0" name=""/>
        <dsp:cNvSpPr/>
      </dsp:nvSpPr>
      <dsp:spPr>
        <a:xfrm>
          <a:off x="4068451" y="765012"/>
          <a:ext cx="1841853" cy="319660"/>
        </a:xfrm>
        <a:custGeom>
          <a:avLst/>
          <a:gdLst/>
          <a:ahLst/>
          <a:cxnLst/>
          <a:rect l="0" t="0" r="0" b="0"/>
          <a:pathLst>
            <a:path>
              <a:moveTo>
                <a:pt x="0" y="0"/>
              </a:moveTo>
              <a:lnTo>
                <a:pt x="0" y="159830"/>
              </a:lnTo>
              <a:lnTo>
                <a:pt x="1841853" y="159830"/>
              </a:lnTo>
              <a:lnTo>
                <a:pt x="1841853" y="31966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2FD393-B2A1-4493-811D-344E3A9B5D32}">
      <dsp:nvSpPr>
        <dsp:cNvPr id="0" name=""/>
        <dsp:cNvSpPr/>
      </dsp:nvSpPr>
      <dsp:spPr>
        <a:xfrm>
          <a:off x="2066768" y="1845769"/>
          <a:ext cx="159830" cy="1780965"/>
        </a:xfrm>
        <a:custGeom>
          <a:avLst/>
          <a:gdLst/>
          <a:ahLst/>
          <a:cxnLst/>
          <a:rect l="0" t="0" r="0" b="0"/>
          <a:pathLst>
            <a:path>
              <a:moveTo>
                <a:pt x="159830" y="0"/>
              </a:moveTo>
              <a:lnTo>
                <a:pt x="159830" y="1780965"/>
              </a:lnTo>
              <a:lnTo>
                <a:pt x="0" y="1780965"/>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0964FC-7E18-4EEA-9EEC-DA7BC145028E}">
      <dsp:nvSpPr>
        <dsp:cNvPr id="0" name=""/>
        <dsp:cNvSpPr/>
      </dsp:nvSpPr>
      <dsp:spPr>
        <a:xfrm>
          <a:off x="2226598" y="1845769"/>
          <a:ext cx="159830" cy="700208"/>
        </a:xfrm>
        <a:custGeom>
          <a:avLst/>
          <a:gdLst/>
          <a:ahLst/>
          <a:cxnLst/>
          <a:rect l="0" t="0" r="0" b="0"/>
          <a:pathLst>
            <a:path>
              <a:moveTo>
                <a:pt x="0" y="0"/>
              </a:moveTo>
              <a:lnTo>
                <a:pt x="0" y="700208"/>
              </a:lnTo>
              <a:lnTo>
                <a:pt x="159830" y="7002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C50A2-69F3-498A-92D5-67338768D406}">
      <dsp:nvSpPr>
        <dsp:cNvPr id="0" name=""/>
        <dsp:cNvSpPr/>
      </dsp:nvSpPr>
      <dsp:spPr>
        <a:xfrm>
          <a:off x="2066768" y="1845769"/>
          <a:ext cx="159830" cy="700208"/>
        </a:xfrm>
        <a:custGeom>
          <a:avLst/>
          <a:gdLst/>
          <a:ahLst/>
          <a:cxnLst/>
          <a:rect l="0" t="0" r="0" b="0"/>
          <a:pathLst>
            <a:path>
              <a:moveTo>
                <a:pt x="159830" y="0"/>
              </a:moveTo>
              <a:lnTo>
                <a:pt x="159830" y="700208"/>
              </a:lnTo>
              <a:lnTo>
                <a:pt x="0" y="70020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6532A3-7B3C-4C4E-89AB-EF54419CB8F7}">
      <dsp:nvSpPr>
        <dsp:cNvPr id="0" name=""/>
        <dsp:cNvSpPr/>
      </dsp:nvSpPr>
      <dsp:spPr>
        <a:xfrm>
          <a:off x="2226598" y="765012"/>
          <a:ext cx="1841853" cy="319660"/>
        </a:xfrm>
        <a:custGeom>
          <a:avLst/>
          <a:gdLst/>
          <a:ahLst/>
          <a:cxnLst/>
          <a:rect l="0" t="0" r="0" b="0"/>
          <a:pathLst>
            <a:path>
              <a:moveTo>
                <a:pt x="1841853" y="0"/>
              </a:moveTo>
              <a:lnTo>
                <a:pt x="1841853" y="159830"/>
              </a:lnTo>
              <a:lnTo>
                <a:pt x="0" y="159830"/>
              </a:lnTo>
              <a:lnTo>
                <a:pt x="0" y="31966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6582F3-E2DC-41BE-BE28-D3D0768D9294}">
      <dsp:nvSpPr>
        <dsp:cNvPr id="0" name=""/>
        <dsp:cNvSpPr/>
      </dsp:nvSpPr>
      <dsp:spPr>
        <a:xfrm>
          <a:off x="3307355" y="3915"/>
          <a:ext cx="1522193" cy="761096"/>
        </a:xfrm>
        <a:prstGeom prst="rect">
          <a:avLst/>
        </a:prstGeom>
        <a:solidFill>
          <a:schemeClr val="accent1">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Argument</a:t>
          </a:r>
          <a:endParaRPr lang="zh-TW" altLang="en-US" sz="1800" b="1" kern="1200" dirty="0"/>
        </a:p>
      </dsp:txBody>
      <dsp:txXfrm>
        <a:off x="3307355" y="3915"/>
        <a:ext cx="1522193" cy="761096"/>
      </dsp:txXfrm>
    </dsp:sp>
    <dsp:sp modelId="{36C326B3-216A-4957-BC8D-FFCB62B947F2}">
      <dsp:nvSpPr>
        <dsp:cNvPr id="0" name=""/>
        <dsp:cNvSpPr/>
      </dsp:nvSpPr>
      <dsp:spPr>
        <a:xfrm>
          <a:off x="1465501" y="1084672"/>
          <a:ext cx="1522193" cy="761096"/>
        </a:xfrm>
        <a:prstGeom prst="rect">
          <a:avLst/>
        </a:prstGeom>
        <a:solidFill>
          <a:schemeClr val="accent3">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What is argument?</a:t>
          </a:r>
          <a:endParaRPr lang="zh-TW" altLang="en-US" sz="1800" b="1" kern="1200" dirty="0"/>
        </a:p>
      </dsp:txBody>
      <dsp:txXfrm>
        <a:off x="1465501" y="1084672"/>
        <a:ext cx="1522193" cy="761096"/>
      </dsp:txXfrm>
    </dsp:sp>
    <dsp:sp modelId="{947E04E6-05BE-4537-ACB1-802CEBCD920D}">
      <dsp:nvSpPr>
        <dsp:cNvPr id="0" name=""/>
        <dsp:cNvSpPr/>
      </dsp:nvSpPr>
      <dsp:spPr>
        <a:xfrm>
          <a:off x="544575" y="2165429"/>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Statements</a:t>
          </a:r>
          <a:endParaRPr lang="zh-TW" altLang="en-US" sz="1800" b="1" kern="1200" dirty="0"/>
        </a:p>
      </dsp:txBody>
      <dsp:txXfrm>
        <a:off x="544575" y="2165429"/>
        <a:ext cx="1522193" cy="761096"/>
      </dsp:txXfrm>
    </dsp:sp>
    <dsp:sp modelId="{F77AD6B9-A59A-415B-AD14-B0C15EE68A29}">
      <dsp:nvSpPr>
        <dsp:cNvPr id="0" name=""/>
        <dsp:cNvSpPr/>
      </dsp:nvSpPr>
      <dsp:spPr>
        <a:xfrm>
          <a:off x="2386428" y="2165429"/>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Reasoning / Inference</a:t>
          </a:r>
          <a:endParaRPr lang="zh-TW" altLang="en-US" sz="1800" b="1" kern="1200" dirty="0"/>
        </a:p>
      </dsp:txBody>
      <dsp:txXfrm>
        <a:off x="2386428" y="2165429"/>
        <a:ext cx="1522193" cy="761096"/>
      </dsp:txXfrm>
    </dsp:sp>
    <dsp:sp modelId="{0CB2B908-E16E-4A36-923E-C231D359C287}">
      <dsp:nvSpPr>
        <dsp:cNvPr id="0" name=""/>
        <dsp:cNvSpPr/>
      </dsp:nvSpPr>
      <dsp:spPr>
        <a:xfrm>
          <a:off x="544575" y="3246186"/>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How to  identify ?</a:t>
          </a:r>
          <a:endParaRPr lang="zh-TW" altLang="en-US" sz="1800" b="1" kern="1200" dirty="0"/>
        </a:p>
      </dsp:txBody>
      <dsp:txXfrm>
        <a:off x="544575" y="3246186"/>
        <a:ext cx="1522193" cy="761096"/>
      </dsp:txXfrm>
    </dsp:sp>
    <dsp:sp modelId="{5A4B3B1C-43A2-4410-8FE9-AB63A303525F}">
      <dsp:nvSpPr>
        <dsp:cNvPr id="0" name=""/>
        <dsp:cNvSpPr/>
      </dsp:nvSpPr>
      <dsp:spPr>
        <a:xfrm>
          <a:off x="5149209" y="1084672"/>
          <a:ext cx="1522193" cy="761096"/>
        </a:xfrm>
        <a:prstGeom prst="rect">
          <a:avLst/>
        </a:prstGeom>
        <a:solidFill>
          <a:schemeClr val="accent3">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What is not argument?</a:t>
          </a:r>
          <a:endParaRPr lang="zh-TW" altLang="en-US" sz="1800" b="1" kern="1200" dirty="0"/>
        </a:p>
      </dsp:txBody>
      <dsp:txXfrm>
        <a:off x="5149209" y="1084672"/>
        <a:ext cx="1522193" cy="761096"/>
      </dsp:txXfrm>
    </dsp:sp>
    <dsp:sp modelId="{FC350DDC-A4AB-4D45-9BBD-9521C0605E90}">
      <dsp:nvSpPr>
        <dsp:cNvPr id="0" name=""/>
        <dsp:cNvSpPr/>
      </dsp:nvSpPr>
      <dsp:spPr>
        <a:xfrm>
          <a:off x="4228282" y="2165429"/>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Reports</a:t>
          </a:r>
          <a:endParaRPr lang="zh-TW" altLang="en-US" sz="1800" b="1" kern="1200" dirty="0"/>
        </a:p>
      </dsp:txBody>
      <dsp:txXfrm>
        <a:off x="4228282" y="2165429"/>
        <a:ext cx="1522193" cy="761096"/>
      </dsp:txXfrm>
    </dsp:sp>
    <dsp:sp modelId="{EDA786CD-53E8-4AE6-8DA8-888187CA1FC3}">
      <dsp:nvSpPr>
        <dsp:cNvPr id="0" name=""/>
        <dsp:cNvSpPr/>
      </dsp:nvSpPr>
      <dsp:spPr>
        <a:xfrm>
          <a:off x="6070135" y="2165429"/>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Unsupported Statements</a:t>
          </a:r>
          <a:endParaRPr lang="zh-TW" altLang="en-US" sz="1800" b="1" kern="1200" dirty="0"/>
        </a:p>
      </dsp:txBody>
      <dsp:txXfrm>
        <a:off x="6070135" y="2165429"/>
        <a:ext cx="1522193" cy="761096"/>
      </dsp:txXfrm>
    </dsp:sp>
    <dsp:sp modelId="{923DA8AF-31B1-4567-97A3-CE729D6160CC}">
      <dsp:nvSpPr>
        <dsp:cNvPr id="0" name=""/>
        <dsp:cNvSpPr/>
      </dsp:nvSpPr>
      <dsp:spPr>
        <a:xfrm>
          <a:off x="4228282" y="3246186"/>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Conditional Statements</a:t>
          </a:r>
          <a:endParaRPr lang="zh-TW" altLang="en-US" sz="1800" b="1" kern="1200" dirty="0"/>
        </a:p>
      </dsp:txBody>
      <dsp:txXfrm>
        <a:off x="4228282" y="3246186"/>
        <a:ext cx="1522193" cy="761096"/>
      </dsp:txXfrm>
    </dsp:sp>
    <dsp:sp modelId="{DA64EA7F-56AE-405E-9861-55615CFDE968}">
      <dsp:nvSpPr>
        <dsp:cNvPr id="0" name=""/>
        <dsp:cNvSpPr/>
      </dsp:nvSpPr>
      <dsp:spPr>
        <a:xfrm>
          <a:off x="6070135" y="3246186"/>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Illustrations</a:t>
          </a:r>
          <a:endParaRPr lang="zh-TW" altLang="en-US" sz="1800" b="1" kern="1200" dirty="0"/>
        </a:p>
      </dsp:txBody>
      <dsp:txXfrm>
        <a:off x="6070135" y="3246186"/>
        <a:ext cx="1522193" cy="761096"/>
      </dsp:txXfrm>
    </dsp:sp>
    <dsp:sp modelId="{45578EF9-7452-4EA1-B9B9-5ADF4CED5177}">
      <dsp:nvSpPr>
        <dsp:cNvPr id="0" name=""/>
        <dsp:cNvSpPr/>
      </dsp:nvSpPr>
      <dsp:spPr>
        <a:xfrm>
          <a:off x="4228282" y="4326943"/>
          <a:ext cx="1522193" cy="761096"/>
        </a:xfrm>
        <a:prstGeom prst="rect">
          <a:avLst/>
        </a:prstGeom>
        <a:solidFill>
          <a:schemeClr val="accent4">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Explanations</a:t>
          </a:r>
          <a:endParaRPr lang="zh-TW" altLang="en-US" sz="1800" b="1" kern="1200" dirty="0"/>
        </a:p>
      </dsp:txBody>
      <dsp:txXfrm>
        <a:off x="4228282" y="4326943"/>
        <a:ext cx="1522193" cy="761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ED023-55F4-46B5-AE06-418C739E0E13}">
      <dsp:nvSpPr>
        <dsp:cNvPr id="0" name=""/>
        <dsp:cNvSpPr/>
      </dsp:nvSpPr>
      <dsp:spPr>
        <a:xfrm>
          <a:off x="736322" y="2781087"/>
          <a:ext cx="1611671" cy="805835"/>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sentence</a:t>
          </a:r>
          <a:endParaRPr lang="zh-TW" altLang="en-US" sz="2000" b="1" kern="1200" dirty="0"/>
        </a:p>
      </dsp:txBody>
      <dsp:txXfrm>
        <a:off x="759924" y="2804689"/>
        <a:ext cx="1564467" cy="758631"/>
      </dsp:txXfrm>
    </dsp:sp>
    <dsp:sp modelId="{C9B5459B-6334-43B2-ACB8-A37D7B5C51F3}">
      <dsp:nvSpPr>
        <dsp:cNvPr id="0" name=""/>
        <dsp:cNvSpPr/>
      </dsp:nvSpPr>
      <dsp:spPr>
        <a:xfrm rot="17132988">
          <a:off x="1467928" y="2013334"/>
          <a:ext cx="2404798" cy="24565"/>
        </a:xfrm>
        <a:custGeom>
          <a:avLst/>
          <a:gdLst/>
          <a:ahLst/>
          <a:cxnLst/>
          <a:rect l="0" t="0" r="0" b="0"/>
          <a:pathLst>
            <a:path>
              <a:moveTo>
                <a:pt x="0" y="12282"/>
              </a:moveTo>
              <a:lnTo>
                <a:pt x="2404798"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10208" y="1965497"/>
        <a:ext cx="120239" cy="120239"/>
      </dsp:txXfrm>
    </dsp:sp>
    <dsp:sp modelId="{1C0DA241-E2C8-42DB-8309-E91AB9E652F1}">
      <dsp:nvSpPr>
        <dsp:cNvPr id="0" name=""/>
        <dsp:cNvSpPr/>
      </dsp:nvSpPr>
      <dsp:spPr>
        <a:xfrm>
          <a:off x="2992662" y="464310"/>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statement</a:t>
          </a:r>
          <a:endParaRPr lang="zh-TW" altLang="en-US" sz="2000" b="1" kern="1200" dirty="0"/>
        </a:p>
      </dsp:txBody>
      <dsp:txXfrm>
        <a:off x="3016264" y="487912"/>
        <a:ext cx="1564467" cy="758631"/>
      </dsp:txXfrm>
    </dsp:sp>
    <dsp:sp modelId="{0BFBDA51-F78D-40C1-AA48-0765C95BEF1B}">
      <dsp:nvSpPr>
        <dsp:cNvPr id="0" name=""/>
        <dsp:cNvSpPr/>
      </dsp:nvSpPr>
      <dsp:spPr>
        <a:xfrm rot="19457599">
          <a:off x="4529712" y="623267"/>
          <a:ext cx="793911" cy="24565"/>
        </a:xfrm>
        <a:custGeom>
          <a:avLst/>
          <a:gdLst/>
          <a:ahLst/>
          <a:cxnLst/>
          <a:rect l="0" t="0" r="0" b="0"/>
          <a:pathLst>
            <a:path>
              <a:moveTo>
                <a:pt x="0" y="12282"/>
              </a:moveTo>
              <a:lnTo>
                <a:pt x="793911" y="122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4906820" y="615702"/>
        <a:ext cx="39695" cy="39695"/>
      </dsp:txXfrm>
    </dsp:sp>
    <dsp:sp modelId="{672139C9-E4DF-44DB-807F-D061271522B5}">
      <dsp:nvSpPr>
        <dsp:cNvPr id="0" name=""/>
        <dsp:cNvSpPr/>
      </dsp:nvSpPr>
      <dsp:spPr>
        <a:xfrm>
          <a:off x="5249002" y="955"/>
          <a:ext cx="1611671" cy="8058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true</a:t>
          </a:r>
          <a:endParaRPr lang="zh-TW" altLang="en-US" sz="2000" b="1" kern="1200" dirty="0"/>
        </a:p>
      </dsp:txBody>
      <dsp:txXfrm>
        <a:off x="5272604" y="24557"/>
        <a:ext cx="1564467" cy="758631"/>
      </dsp:txXfrm>
    </dsp:sp>
    <dsp:sp modelId="{73D5F3E5-9D4B-4C93-83B8-EA5C7A4E1EB4}">
      <dsp:nvSpPr>
        <dsp:cNvPr id="0" name=""/>
        <dsp:cNvSpPr/>
      </dsp:nvSpPr>
      <dsp:spPr>
        <a:xfrm rot="2142401">
          <a:off x="4529712" y="1086623"/>
          <a:ext cx="793911" cy="24565"/>
        </a:xfrm>
        <a:custGeom>
          <a:avLst/>
          <a:gdLst/>
          <a:ahLst/>
          <a:cxnLst/>
          <a:rect l="0" t="0" r="0" b="0"/>
          <a:pathLst>
            <a:path>
              <a:moveTo>
                <a:pt x="0" y="12282"/>
              </a:moveTo>
              <a:lnTo>
                <a:pt x="793911" y="122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4906820" y="1079058"/>
        <a:ext cx="39695" cy="39695"/>
      </dsp:txXfrm>
    </dsp:sp>
    <dsp:sp modelId="{B6E4B02A-7FC2-4B73-A14C-6D08D0C6F470}">
      <dsp:nvSpPr>
        <dsp:cNvPr id="0" name=""/>
        <dsp:cNvSpPr/>
      </dsp:nvSpPr>
      <dsp:spPr>
        <a:xfrm>
          <a:off x="5249002" y="927666"/>
          <a:ext cx="1611671" cy="8058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false</a:t>
          </a:r>
          <a:endParaRPr lang="zh-TW" altLang="en-US" sz="2000" b="1" kern="1200" dirty="0"/>
        </a:p>
      </dsp:txBody>
      <dsp:txXfrm>
        <a:off x="5272604" y="951268"/>
        <a:ext cx="1564467" cy="758631"/>
      </dsp:txXfrm>
    </dsp:sp>
    <dsp:sp modelId="{6B93DF90-6CCC-42F1-8A78-1BFAEE840010}">
      <dsp:nvSpPr>
        <dsp:cNvPr id="0" name=""/>
        <dsp:cNvSpPr/>
      </dsp:nvSpPr>
      <dsp:spPr>
        <a:xfrm rot="17692822">
          <a:off x="1904188" y="2476689"/>
          <a:ext cx="1532280" cy="24565"/>
        </a:xfrm>
        <a:custGeom>
          <a:avLst/>
          <a:gdLst/>
          <a:ahLst/>
          <a:cxnLst/>
          <a:rect l="0" t="0" r="0" b="0"/>
          <a:pathLst>
            <a:path>
              <a:moveTo>
                <a:pt x="0" y="12282"/>
              </a:moveTo>
              <a:lnTo>
                <a:pt x="1532280"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32021" y="2450665"/>
        <a:ext cx="76614" cy="76614"/>
      </dsp:txXfrm>
    </dsp:sp>
    <dsp:sp modelId="{A0324BA3-09C4-4F46-BDE5-BCC664A2A061}">
      <dsp:nvSpPr>
        <dsp:cNvPr id="0" name=""/>
        <dsp:cNvSpPr/>
      </dsp:nvSpPr>
      <dsp:spPr>
        <a:xfrm>
          <a:off x="2992662" y="1391021"/>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question</a:t>
          </a:r>
          <a:endParaRPr lang="zh-TW" altLang="en-US" sz="2000" b="1" kern="1200" dirty="0"/>
        </a:p>
      </dsp:txBody>
      <dsp:txXfrm>
        <a:off x="3016264" y="1414623"/>
        <a:ext cx="1564467" cy="758631"/>
      </dsp:txXfrm>
    </dsp:sp>
    <dsp:sp modelId="{DB5260B6-A0D1-49AD-9AD6-9AD5E51D35C0}">
      <dsp:nvSpPr>
        <dsp:cNvPr id="0" name=""/>
        <dsp:cNvSpPr/>
      </dsp:nvSpPr>
      <dsp:spPr>
        <a:xfrm rot="19457599">
          <a:off x="2273372" y="2940045"/>
          <a:ext cx="793911" cy="24565"/>
        </a:xfrm>
        <a:custGeom>
          <a:avLst/>
          <a:gdLst/>
          <a:ahLst/>
          <a:cxnLst/>
          <a:rect l="0" t="0" r="0" b="0"/>
          <a:pathLst>
            <a:path>
              <a:moveTo>
                <a:pt x="0" y="12282"/>
              </a:moveTo>
              <a:lnTo>
                <a:pt x="793911"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50480" y="2932480"/>
        <a:ext cx="39695" cy="39695"/>
      </dsp:txXfrm>
    </dsp:sp>
    <dsp:sp modelId="{F30BD60C-334A-4681-8608-DEB87FB76370}">
      <dsp:nvSpPr>
        <dsp:cNvPr id="0" name=""/>
        <dsp:cNvSpPr/>
      </dsp:nvSpPr>
      <dsp:spPr>
        <a:xfrm>
          <a:off x="2992662" y="2317732"/>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greeting</a:t>
          </a:r>
          <a:endParaRPr lang="zh-TW" altLang="en-US" sz="2000" b="1" kern="1200" dirty="0"/>
        </a:p>
      </dsp:txBody>
      <dsp:txXfrm>
        <a:off x="3016264" y="2341334"/>
        <a:ext cx="1564467" cy="758631"/>
      </dsp:txXfrm>
    </dsp:sp>
    <dsp:sp modelId="{0129ED22-9B48-4687-A513-701071007D0D}">
      <dsp:nvSpPr>
        <dsp:cNvPr id="0" name=""/>
        <dsp:cNvSpPr/>
      </dsp:nvSpPr>
      <dsp:spPr>
        <a:xfrm rot="2142401">
          <a:off x="2273372" y="3403400"/>
          <a:ext cx="793911" cy="24565"/>
        </a:xfrm>
        <a:custGeom>
          <a:avLst/>
          <a:gdLst/>
          <a:ahLst/>
          <a:cxnLst/>
          <a:rect l="0" t="0" r="0" b="0"/>
          <a:pathLst>
            <a:path>
              <a:moveTo>
                <a:pt x="0" y="12282"/>
              </a:moveTo>
              <a:lnTo>
                <a:pt x="793911"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50480" y="3395835"/>
        <a:ext cx="39695" cy="39695"/>
      </dsp:txXfrm>
    </dsp:sp>
    <dsp:sp modelId="{CDDA8BDC-D99F-4FFB-BC0D-2EA66357E5C5}">
      <dsp:nvSpPr>
        <dsp:cNvPr id="0" name=""/>
        <dsp:cNvSpPr/>
      </dsp:nvSpPr>
      <dsp:spPr>
        <a:xfrm>
          <a:off x="2992662" y="3244443"/>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command / request</a:t>
          </a:r>
          <a:endParaRPr lang="zh-TW" altLang="en-US" sz="2000" b="1" kern="1200" dirty="0"/>
        </a:p>
      </dsp:txBody>
      <dsp:txXfrm>
        <a:off x="3016264" y="3268045"/>
        <a:ext cx="1564467" cy="758631"/>
      </dsp:txXfrm>
    </dsp:sp>
    <dsp:sp modelId="{FDAF9461-FFFF-4AA7-8975-DB4D72B791E3}">
      <dsp:nvSpPr>
        <dsp:cNvPr id="0" name=""/>
        <dsp:cNvSpPr/>
      </dsp:nvSpPr>
      <dsp:spPr>
        <a:xfrm rot="3907178">
          <a:off x="1904188" y="3866756"/>
          <a:ext cx="1532280" cy="24565"/>
        </a:xfrm>
        <a:custGeom>
          <a:avLst/>
          <a:gdLst/>
          <a:ahLst/>
          <a:cxnLst/>
          <a:rect l="0" t="0" r="0" b="0"/>
          <a:pathLst>
            <a:path>
              <a:moveTo>
                <a:pt x="0" y="12282"/>
              </a:moveTo>
              <a:lnTo>
                <a:pt x="1532280"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32021" y="3840731"/>
        <a:ext cx="76614" cy="76614"/>
      </dsp:txXfrm>
    </dsp:sp>
    <dsp:sp modelId="{D20E0F18-C08A-4E02-A62B-8B335FB1A208}">
      <dsp:nvSpPr>
        <dsp:cNvPr id="0" name=""/>
        <dsp:cNvSpPr/>
      </dsp:nvSpPr>
      <dsp:spPr>
        <a:xfrm>
          <a:off x="2992662" y="4171154"/>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proposal</a:t>
          </a:r>
          <a:endParaRPr lang="zh-TW" altLang="en-US" sz="2000" b="1" kern="1200" dirty="0"/>
        </a:p>
      </dsp:txBody>
      <dsp:txXfrm>
        <a:off x="3016264" y="4194756"/>
        <a:ext cx="1564467" cy="758631"/>
      </dsp:txXfrm>
    </dsp:sp>
    <dsp:sp modelId="{95A968C4-1F71-43DC-B156-C110502BCA04}">
      <dsp:nvSpPr>
        <dsp:cNvPr id="0" name=""/>
        <dsp:cNvSpPr/>
      </dsp:nvSpPr>
      <dsp:spPr>
        <a:xfrm rot="4467012">
          <a:off x="1467928" y="4330111"/>
          <a:ext cx="2404798" cy="24565"/>
        </a:xfrm>
        <a:custGeom>
          <a:avLst/>
          <a:gdLst/>
          <a:ahLst/>
          <a:cxnLst/>
          <a:rect l="0" t="0" r="0" b="0"/>
          <a:pathLst>
            <a:path>
              <a:moveTo>
                <a:pt x="0" y="12282"/>
              </a:moveTo>
              <a:lnTo>
                <a:pt x="2404798" y="122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TW" altLang="en-US" sz="2000" b="1" kern="1200"/>
        </a:p>
      </dsp:txBody>
      <dsp:txXfrm>
        <a:off x="2610208" y="4282274"/>
        <a:ext cx="120239" cy="120239"/>
      </dsp:txXfrm>
    </dsp:sp>
    <dsp:sp modelId="{56382F0B-F208-445A-8D36-69C4A2D02041}">
      <dsp:nvSpPr>
        <dsp:cNvPr id="0" name=""/>
        <dsp:cNvSpPr/>
      </dsp:nvSpPr>
      <dsp:spPr>
        <a:xfrm>
          <a:off x="2992662" y="5097865"/>
          <a:ext cx="1611671" cy="805835"/>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t>exclamation</a:t>
          </a:r>
          <a:endParaRPr lang="zh-TW" altLang="en-US" sz="2000" b="1" kern="1200" dirty="0"/>
        </a:p>
      </dsp:txBody>
      <dsp:txXfrm>
        <a:off x="3016264" y="5121467"/>
        <a:ext cx="1564467" cy="7586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92DF-A7B9-4870-9B70-524BA58B996F}">
      <dsp:nvSpPr>
        <dsp:cNvPr id="0" name=""/>
        <dsp:cNvSpPr/>
      </dsp:nvSpPr>
      <dsp:spPr>
        <a:xfrm>
          <a:off x="864239" y="576783"/>
          <a:ext cx="3158270" cy="1096825"/>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D9612-87FF-42A9-8B2B-5919DE234557}">
      <dsp:nvSpPr>
        <dsp:cNvPr id="0" name=""/>
        <dsp:cNvSpPr/>
      </dsp:nvSpPr>
      <dsp:spPr>
        <a:xfrm>
          <a:off x="2142237" y="3262537"/>
          <a:ext cx="612067" cy="391723"/>
        </a:xfrm>
        <a:prstGeom prst="downArrow">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F5F3C8-B764-4413-A25E-6C9BFAC3B1D7}">
      <dsp:nvSpPr>
        <dsp:cNvPr id="0" name=""/>
        <dsp:cNvSpPr/>
      </dsp:nvSpPr>
      <dsp:spPr>
        <a:xfrm>
          <a:off x="979308" y="3575916"/>
          <a:ext cx="2937925" cy="73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altLang="zh-TW" sz="1800" b="1" kern="1200" dirty="0"/>
            <a:t>Conclusion</a:t>
          </a:r>
          <a:endParaRPr lang="zh-TW" altLang="en-US" sz="1800" b="1" kern="1200" dirty="0"/>
        </a:p>
      </dsp:txBody>
      <dsp:txXfrm>
        <a:off x="979308" y="3575916"/>
        <a:ext cx="2937925" cy="734481"/>
      </dsp:txXfrm>
    </dsp:sp>
    <dsp:sp modelId="{939D3EFE-CD41-4D69-AC49-BF80FB0C7209}">
      <dsp:nvSpPr>
        <dsp:cNvPr id="0" name=""/>
        <dsp:cNvSpPr/>
      </dsp:nvSpPr>
      <dsp:spPr>
        <a:xfrm>
          <a:off x="2012479" y="1758319"/>
          <a:ext cx="1101722" cy="1101722"/>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t>…</a:t>
          </a:r>
          <a:endParaRPr lang="zh-TW" altLang="en-US" sz="1600" b="1" kern="1200" dirty="0"/>
        </a:p>
      </dsp:txBody>
      <dsp:txXfrm>
        <a:off x="2173822" y="1919662"/>
        <a:ext cx="779036" cy="779036"/>
      </dsp:txXfrm>
    </dsp:sp>
    <dsp:sp modelId="{8E1EC3D8-7635-49CD-B5D7-39CE1BB2D73E}">
      <dsp:nvSpPr>
        <dsp:cNvPr id="0" name=""/>
        <dsp:cNvSpPr/>
      </dsp:nvSpPr>
      <dsp:spPr>
        <a:xfrm>
          <a:off x="1224135" y="931783"/>
          <a:ext cx="1101722" cy="1101722"/>
        </a:xfrm>
        <a:prstGeom prst="ellipse">
          <a:avLst/>
        </a:prstGeom>
        <a:solidFill>
          <a:schemeClr val="accent4">
            <a:hueOff val="-4284886"/>
            <a:satOff val="8781"/>
            <a:lumOff val="411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t>Premise 2</a:t>
          </a:r>
          <a:endParaRPr lang="zh-TW" altLang="en-US" sz="1600" b="1" kern="1200" dirty="0"/>
        </a:p>
      </dsp:txBody>
      <dsp:txXfrm>
        <a:off x="1385478" y="1093126"/>
        <a:ext cx="779036" cy="779036"/>
      </dsp:txXfrm>
    </dsp:sp>
    <dsp:sp modelId="{928A0A1E-5665-4225-AE56-F0C4DAEA8BF5}">
      <dsp:nvSpPr>
        <dsp:cNvPr id="0" name=""/>
        <dsp:cNvSpPr/>
      </dsp:nvSpPr>
      <dsp:spPr>
        <a:xfrm>
          <a:off x="2350340" y="665411"/>
          <a:ext cx="1101722" cy="1101722"/>
        </a:xfrm>
        <a:prstGeom prst="ellipse">
          <a:avLst/>
        </a:prstGeom>
        <a:solidFill>
          <a:schemeClr val="accent4">
            <a:hueOff val="-8569773"/>
            <a:satOff val="17563"/>
            <a:lumOff val="823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t>Premise 1</a:t>
          </a:r>
          <a:endParaRPr lang="zh-TW" altLang="en-US" sz="1600" b="1" kern="1200" dirty="0"/>
        </a:p>
      </dsp:txBody>
      <dsp:txXfrm>
        <a:off x="2511683" y="826754"/>
        <a:ext cx="779036" cy="779036"/>
      </dsp:txXfrm>
    </dsp:sp>
    <dsp:sp modelId="{37E6DEBF-E3DE-433D-AD53-262D444ADF01}">
      <dsp:nvSpPr>
        <dsp:cNvPr id="0" name=""/>
        <dsp:cNvSpPr/>
      </dsp:nvSpPr>
      <dsp:spPr>
        <a:xfrm>
          <a:off x="734481" y="442129"/>
          <a:ext cx="3427580" cy="2742064"/>
        </a:xfrm>
        <a:prstGeom prst="funnel">
          <a:avLst/>
        </a:prstGeom>
        <a:solidFill>
          <a:schemeClr val="lt1">
            <a:alpha val="40000"/>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9299B8C-E1D0-4CC5-961D-C8E0F4DF1567}" type="datetimeFigureOut">
              <a:rPr lang="zh-TW" altLang="en-US" smtClean="0"/>
              <a:pPr/>
              <a:t>2020/10/12</a:t>
            </a:fld>
            <a:endParaRPr lang="zh-TW"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TW"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97EF9D9-4145-40C3-BE71-81E614D71C18}" type="slidenum">
              <a:rPr lang="zh-TW" altLang="en-US" smtClean="0"/>
              <a:pPr/>
              <a:t>‹#›</a:t>
            </a:fld>
            <a:endParaRPr lang="zh-TW" alt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5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195010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169278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107290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7EF9D9-4145-40C3-BE71-81E614D71C18}" type="slidenum">
              <a:rPr lang="zh-TW" altLang="en-US" smtClean="0"/>
              <a:pPr/>
              <a:t>‹#›</a:t>
            </a:fld>
            <a:endParaRPr lang="zh-TW" alt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05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61909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71514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04461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0351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7241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9299B8C-E1D0-4CC5-961D-C8E0F4DF1567}" type="datetimeFigureOut">
              <a:rPr lang="zh-TW" altLang="en-US" smtClean="0"/>
              <a:pPr/>
              <a:t>2020/10/12</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163168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9299B8C-E1D0-4CC5-961D-C8E0F4DF1567}" type="datetimeFigureOut">
              <a:rPr lang="zh-TW" altLang="en-US" smtClean="0"/>
              <a:pPr/>
              <a:t>2020/10/12</a:t>
            </a:fld>
            <a:endParaRPr lang="zh-TW"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zh-TW"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297EF9D9-4145-40C3-BE71-81E614D71C18}" type="slidenum">
              <a:rPr lang="zh-TW" altLang="en-US" smtClean="0"/>
              <a:pPr/>
              <a:t>‹#›</a:t>
            </a:fld>
            <a:endParaRPr lang="zh-TW" altLang="en-US"/>
          </a:p>
        </p:txBody>
      </p:sp>
    </p:spTree>
    <p:extLst>
      <p:ext uri="{BB962C8B-B14F-4D97-AF65-F5344CB8AC3E}">
        <p14:creationId xmlns:p14="http://schemas.microsoft.com/office/powerpoint/2010/main" val="3093235109"/>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Critical Thinking</a:t>
            </a:r>
            <a:endParaRPr lang="zh-TW" altLang="en-US" dirty="0"/>
          </a:p>
        </p:txBody>
      </p:sp>
      <p:sp>
        <p:nvSpPr>
          <p:cNvPr id="3" name="副標題 2"/>
          <p:cNvSpPr>
            <a:spLocks noGrp="1"/>
          </p:cNvSpPr>
          <p:nvPr>
            <p:ph type="subTitle" idx="1"/>
          </p:nvPr>
        </p:nvSpPr>
        <p:spPr/>
        <p:txBody>
          <a:bodyPr>
            <a:normAutofit/>
          </a:bodyPr>
          <a:lstStyle/>
          <a:p>
            <a:r>
              <a:rPr lang="en-US" altLang="zh-TW" dirty="0"/>
              <a:t>Lecture 2: What is an argument?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pPr marL="45720" indent="0">
              <a:buNone/>
            </a:pPr>
            <a:r>
              <a:rPr lang="en-US" altLang="zh-TW" b="1" dirty="0">
                <a:solidFill>
                  <a:srgbClr val="FF0000"/>
                </a:solidFill>
              </a:rPr>
              <a:t>The common features:</a:t>
            </a:r>
          </a:p>
          <a:p>
            <a:pPr marL="514350" indent="-514350">
              <a:buFont typeface="+mj-lt"/>
              <a:buAutoNum type="arabicPeriod"/>
            </a:pPr>
            <a:r>
              <a:rPr lang="en-US" altLang="zh-TW" b="1" dirty="0">
                <a:solidFill>
                  <a:schemeClr val="tx1"/>
                </a:solidFill>
              </a:rPr>
              <a:t>Consists of two statements or more .</a:t>
            </a:r>
          </a:p>
          <a:p>
            <a:pPr marL="514350" indent="-514350">
              <a:buFont typeface="+mj-lt"/>
              <a:buAutoNum type="arabicPeriod"/>
            </a:pPr>
            <a:r>
              <a:rPr lang="en-US" altLang="zh-TW" b="1" dirty="0">
                <a:solidFill>
                  <a:schemeClr val="tx1"/>
                </a:solidFill>
              </a:rPr>
              <a:t>One of those statements is claimed or intended to be proved or supported, while others prove or support.</a:t>
            </a:r>
          </a:p>
          <a:p>
            <a:endParaRPr lang="en-US" altLang="zh-TW" b="1" dirty="0">
              <a:solidFill>
                <a:schemeClr val="tx1"/>
              </a:solidFill>
            </a:endParaRPr>
          </a:p>
          <a:p>
            <a:pPr marL="45720" indent="0">
              <a:buNone/>
            </a:pPr>
            <a:r>
              <a:rPr lang="en-US" altLang="zh-TW" b="1" dirty="0">
                <a:solidFill>
                  <a:srgbClr val="FF0000"/>
                </a:solidFill>
              </a:rPr>
              <a:t>How about these?</a:t>
            </a:r>
          </a:p>
          <a:p>
            <a:pPr>
              <a:buFont typeface="+mj-lt"/>
              <a:buAutoNum type="arabicPeriod"/>
            </a:pPr>
            <a:r>
              <a:rPr lang="en-US" altLang="zh-TW" b="1" dirty="0">
                <a:solidFill>
                  <a:schemeClr val="tx1"/>
                </a:solidFill>
              </a:rPr>
              <a:t>The new ruling alliance is better than the previous one.</a:t>
            </a:r>
          </a:p>
          <a:p>
            <a:pPr>
              <a:buFont typeface="+mj-lt"/>
              <a:buAutoNum type="arabicPeriod"/>
            </a:pPr>
            <a:r>
              <a:rPr lang="en-US" altLang="zh-TW" b="1" dirty="0">
                <a:solidFill>
                  <a:schemeClr val="tx1"/>
                </a:solidFill>
              </a:rPr>
              <a:t>There are more than ten people in this room. We are at the ground floor. This is Southern University College.</a:t>
            </a:r>
          </a:p>
          <a:p>
            <a:endParaRPr lang="en-US" altLang="zh-TW" b="1" dirty="0">
              <a:solidFill>
                <a:schemeClr val="tx1"/>
              </a:solidFill>
            </a:endParaRPr>
          </a:p>
          <a:p>
            <a:pPr marL="514350" indent="-514350">
              <a:buNone/>
            </a:pPr>
            <a:endParaRPr lang="en-US" altLang="zh-TW"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b="1" dirty="0"/>
              <a:t>What is an argument?</a:t>
            </a:r>
            <a:endParaRPr lang="zh-TW" altLang="en-US" sz="2800" b="1" dirty="0"/>
          </a:p>
        </p:txBody>
      </p:sp>
      <p:sp>
        <p:nvSpPr>
          <p:cNvPr id="4" name="文字版面配置區 3">
            <a:extLst>
              <a:ext uri="{FF2B5EF4-FFF2-40B4-BE49-F238E27FC236}">
                <a16:creationId xmlns:a16="http://schemas.microsoft.com/office/drawing/2014/main" id="{98CFF84C-07C2-45F5-B38A-D213DA831348}"/>
              </a:ext>
            </a:extLst>
          </p:cNvPr>
          <p:cNvSpPr>
            <a:spLocks noGrp="1"/>
          </p:cNvSpPr>
          <p:nvPr>
            <p:ph type="body" sz="half" idx="4294967295"/>
          </p:nvPr>
        </p:nvSpPr>
        <p:spPr>
          <a:xfrm>
            <a:off x="1101661" y="1965960"/>
            <a:ext cx="3816350" cy="2262187"/>
          </a:xfrm>
        </p:spPr>
        <p:txBody>
          <a:bodyPr>
            <a:normAutofit/>
          </a:bodyPr>
          <a:lstStyle/>
          <a:p>
            <a:pPr algn="l"/>
            <a:r>
              <a:rPr lang="en-US" altLang="zh-TW" sz="2000" b="1" dirty="0">
                <a:solidFill>
                  <a:schemeClr val="tx1"/>
                </a:solidFill>
              </a:rPr>
              <a:t>The following are the same:</a:t>
            </a:r>
          </a:p>
          <a:p>
            <a:pPr marL="342900" indent="-342900" algn="l">
              <a:buFont typeface="+mj-lt"/>
              <a:buAutoNum type="arabicPeriod"/>
            </a:pPr>
            <a:r>
              <a:rPr lang="en-US" altLang="zh-TW" sz="2000" b="1" dirty="0">
                <a:solidFill>
                  <a:schemeClr val="tx1"/>
                </a:solidFill>
              </a:rPr>
              <a:t>Claim</a:t>
            </a:r>
          </a:p>
          <a:p>
            <a:pPr marL="342900" indent="-342900" algn="l">
              <a:buFont typeface="+mj-lt"/>
              <a:buAutoNum type="arabicPeriod"/>
            </a:pPr>
            <a:r>
              <a:rPr lang="en-US" altLang="zh-TW" sz="2000" b="1" dirty="0">
                <a:solidFill>
                  <a:schemeClr val="tx1"/>
                </a:solidFill>
              </a:rPr>
              <a:t>Statement</a:t>
            </a:r>
          </a:p>
          <a:p>
            <a:pPr marL="342900" indent="-342900" algn="l">
              <a:buFont typeface="+mj-lt"/>
              <a:buAutoNum type="arabicPeriod"/>
            </a:pPr>
            <a:r>
              <a:rPr lang="en-US" altLang="zh-TW" sz="2000" b="1" dirty="0">
                <a:solidFill>
                  <a:schemeClr val="tx1"/>
                </a:solidFill>
              </a:rPr>
              <a:t>Assertion…</a:t>
            </a:r>
            <a:endParaRPr lang="zh-TW" altLang="en-US" sz="2000" b="1" dirty="0">
              <a:solidFill>
                <a:schemeClr val="tx1"/>
              </a:solidFill>
            </a:endParaRPr>
          </a:p>
          <a:p>
            <a:pPr algn="l"/>
            <a:endParaRPr lang="zh-TW" altLang="en-US" sz="2000" b="1" dirty="0">
              <a:solidFill>
                <a:schemeClr val="tx1"/>
              </a:solidFill>
            </a:endParaRPr>
          </a:p>
        </p:txBody>
      </p:sp>
      <p:graphicFrame>
        <p:nvGraphicFramePr>
          <p:cNvPr id="5" name="內容版面配置區 3"/>
          <p:cNvGraphicFramePr>
            <a:graphicFrameLocks/>
          </p:cNvGraphicFramePr>
          <p:nvPr>
            <p:extLst>
              <p:ext uri="{D42A27DB-BD31-4B8C-83A1-F6EECF244321}">
                <p14:modId xmlns:p14="http://schemas.microsoft.com/office/powerpoint/2010/main" val="3839213315"/>
              </p:ext>
            </p:extLst>
          </p:nvPr>
        </p:nvGraphicFramePr>
        <p:xfrm>
          <a:off x="3397820" y="592639"/>
          <a:ext cx="7596996"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圖說文字: 向上箭號 2">
            <a:extLst>
              <a:ext uri="{FF2B5EF4-FFF2-40B4-BE49-F238E27FC236}">
                <a16:creationId xmlns:a16="http://schemas.microsoft.com/office/drawing/2014/main" id="{98626558-A87F-43F5-B27A-A949E7E871F0}"/>
              </a:ext>
            </a:extLst>
          </p:cNvPr>
          <p:cNvSpPr/>
          <p:nvPr/>
        </p:nvSpPr>
        <p:spPr>
          <a:xfrm>
            <a:off x="8428025" y="2566511"/>
            <a:ext cx="2088232" cy="2263140"/>
          </a:xfrm>
          <a:prstGeom prst="upArrowCallout">
            <a:avLst>
              <a:gd name="adj1" fmla="val 15112"/>
              <a:gd name="adj2" fmla="val 20762"/>
              <a:gd name="adj3" fmla="val 25000"/>
              <a:gd name="adj4" fmla="val 64977"/>
            </a:avLst>
          </a:prstGeom>
          <a:ln>
            <a:solidFill>
              <a:schemeClr val="tx1"/>
            </a:solidFill>
          </a:ln>
        </p:spPr>
        <p:txBody>
          <a:bodyPr wrap="square">
            <a:spAutoFit/>
          </a:bodyPr>
          <a:lstStyle/>
          <a:p>
            <a:r>
              <a:rPr lang="en-US" altLang="zh-TW" b="1" dirty="0"/>
              <a:t>A statement is a sentence that can sensibly be verified as either true or false.</a:t>
            </a:r>
          </a:p>
        </p:txBody>
      </p:sp>
    </p:spTree>
    <p:extLst>
      <p:ext uri="{BB962C8B-B14F-4D97-AF65-F5344CB8AC3E}">
        <p14:creationId xmlns:p14="http://schemas.microsoft.com/office/powerpoint/2010/main" val="141172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pPr marL="45720" indent="0" algn="ctr">
              <a:buNone/>
            </a:pPr>
            <a:r>
              <a:rPr lang="en-US" altLang="zh-TW" sz="2400" b="1" dirty="0">
                <a:solidFill>
                  <a:srgbClr val="FF0000"/>
                </a:solidFill>
              </a:rPr>
              <a:t>Arguments are constructed out of statements,</a:t>
            </a:r>
          </a:p>
          <a:p>
            <a:pPr marL="45720" indent="0" algn="ctr">
              <a:buNone/>
            </a:pPr>
            <a:r>
              <a:rPr lang="en-US" altLang="zh-TW" sz="2400" b="1" dirty="0">
                <a:solidFill>
                  <a:srgbClr val="FF0000"/>
                </a:solidFill>
              </a:rPr>
              <a:t>but arguments are not just a list of statements.</a:t>
            </a:r>
          </a:p>
          <a:p>
            <a:endParaRPr lang="en-US" altLang="zh-TW" sz="2400" dirty="0"/>
          </a:p>
          <a:p>
            <a:pPr marL="45720" indent="0">
              <a:buNone/>
            </a:pPr>
            <a:r>
              <a:rPr lang="en-US" altLang="zh-TW" sz="2400" dirty="0"/>
              <a:t>Examples:</a:t>
            </a:r>
          </a:p>
          <a:p>
            <a:pPr>
              <a:buFont typeface="+mj-lt"/>
              <a:buAutoNum type="arabicPeriod"/>
            </a:pPr>
            <a:r>
              <a:rPr lang="en-US" altLang="zh-TW" sz="2400" dirty="0"/>
              <a:t>A pink elephant is flying in the sky. The zoo is open. Therefore, the prime minister is a male.</a:t>
            </a:r>
          </a:p>
          <a:p>
            <a:pPr>
              <a:buFont typeface="+mj-lt"/>
              <a:buAutoNum type="arabicPeriod"/>
            </a:pPr>
            <a:r>
              <a:rPr lang="en-US" altLang="zh-TW" sz="2400" dirty="0"/>
              <a:t>There are many books in the library. There is no bookstore in the campus. So all students of SUC are nerd.</a:t>
            </a:r>
            <a:endParaRPr lang="zh-TW" altLang="en-US" sz="2400" dirty="0"/>
          </a:p>
        </p:txBody>
      </p:sp>
    </p:spTree>
    <p:extLst>
      <p:ext uri="{BB962C8B-B14F-4D97-AF65-F5344CB8AC3E}">
        <p14:creationId xmlns:p14="http://schemas.microsoft.com/office/powerpoint/2010/main" val="211284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43001" y="2057400"/>
            <a:ext cx="6393160" cy="4038600"/>
          </a:xfrm>
        </p:spPr>
        <p:txBody>
          <a:bodyPr>
            <a:normAutofit/>
          </a:bodyPr>
          <a:lstStyle/>
          <a:p>
            <a:pPr marL="0" indent="0">
              <a:buNone/>
            </a:pPr>
            <a:r>
              <a:rPr lang="en-US" altLang="zh-TW" sz="2000" dirty="0"/>
              <a:t>Definition:</a:t>
            </a:r>
          </a:p>
          <a:p>
            <a:r>
              <a:rPr lang="en-US" altLang="zh-TW" sz="2000" b="1" dirty="0">
                <a:solidFill>
                  <a:srgbClr val="FF0000"/>
                </a:solidFill>
              </a:rPr>
              <a:t>An argument is </a:t>
            </a:r>
            <a:r>
              <a:rPr lang="en-US" altLang="zh-TW" sz="2000" b="1" u="sng" dirty="0">
                <a:solidFill>
                  <a:srgbClr val="FF0000"/>
                </a:solidFill>
              </a:rPr>
              <a:t>a connected series of statements </a:t>
            </a:r>
            <a:r>
              <a:rPr lang="en-US" altLang="zh-TW" sz="2000" b="1" dirty="0">
                <a:solidFill>
                  <a:srgbClr val="FF0000"/>
                </a:solidFill>
              </a:rPr>
              <a:t>that are intended to </a:t>
            </a:r>
            <a:r>
              <a:rPr lang="en-US" altLang="zh-TW" sz="2000" b="1" u="sng" dirty="0">
                <a:solidFill>
                  <a:srgbClr val="FF0000"/>
                </a:solidFill>
              </a:rPr>
              <a:t>give reasons of some kind for statement.</a:t>
            </a:r>
          </a:p>
          <a:p>
            <a:endParaRPr lang="en-US" altLang="zh-TW" sz="2000" dirty="0"/>
          </a:p>
          <a:p>
            <a:r>
              <a:rPr lang="en-US" altLang="zh-TW" sz="2000" dirty="0"/>
              <a:t>What is “a connected series of statements”?</a:t>
            </a:r>
          </a:p>
          <a:p>
            <a:pPr lvl="1">
              <a:buFont typeface="Wingdings" pitchFamily="2" charset="2"/>
              <a:buChar char="Ø"/>
            </a:pPr>
            <a:r>
              <a:rPr lang="en-US" altLang="zh-TW" sz="1800" b="1" dirty="0">
                <a:solidFill>
                  <a:srgbClr val="00B050"/>
                </a:solidFill>
              </a:rPr>
              <a:t>Premises</a:t>
            </a:r>
          </a:p>
          <a:p>
            <a:r>
              <a:rPr lang="en-US" altLang="zh-TW" sz="2000" dirty="0"/>
              <a:t>What is “giving reasons of some kind for statement”?</a:t>
            </a:r>
          </a:p>
          <a:p>
            <a:pPr lvl="1">
              <a:buFont typeface="Wingdings" pitchFamily="2" charset="2"/>
              <a:buChar char="Ø"/>
            </a:pPr>
            <a:r>
              <a:rPr lang="en-US" altLang="zh-TW" sz="1800" b="1" dirty="0">
                <a:solidFill>
                  <a:srgbClr val="00B050"/>
                </a:solidFill>
              </a:rPr>
              <a:t>Conclusion</a:t>
            </a:r>
          </a:p>
        </p:txBody>
      </p:sp>
      <p:sp>
        <p:nvSpPr>
          <p:cNvPr id="5" name="橢圓形圖說文字 4"/>
          <p:cNvSpPr/>
          <p:nvPr/>
        </p:nvSpPr>
        <p:spPr>
          <a:xfrm>
            <a:off x="8360478" y="629008"/>
            <a:ext cx="2311799" cy="1152128"/>
          </a:xfrm>
          <a:prstGeom prst="borderCallout1">
            <a:avLst>
              <a:gd name="adj1" fmla="val 113478"/>
              <a:gd name="adj2" fmla="val 50997"/>
              <a:gd name="adj3" fmla="val 158584"/>
              <a:gd name="adj4" fmla="val 4970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b="1" dirty="0">
                <a:solidFill>
                  <a:sysClr val="windowText" lastClr="000000"/>
                </a:solidFill>
              </a:rPr>
              <a:t>Premises are statements offered as reason why we should accept the conclusion</a:t>
            </a:r>
            <a:endParaRPr lang="zh-TW" altLang="en-US" sz="1600" b="1" dirty="0">
              <a:solidFill>
                <a:sysClr val="windowText" lastClr="000000"/>
              </a:solidFill>
            </a:endParaRPr>
          </a:p>
        </p:txBody>
      </p:sp>
      <p:graphicFrame>
        <p:nvGraphicFramePr>
          <p:cNvPr id="4" name="資料庫圖表 3">
            <a:extLst>
              <a:ext uri="{FF2B5EF4-FFF2-40B4-BE49-F238E27FC236}">
                <a16:creationId xmlns:a16="http://schemas.microsoft.com/office/drawing/2014/main" id="{FED5B2FB-0477-4E08-B793-BA985EAB82F2}"/>
              </a:ext>
            </a:extLst>
          </p:cNvPr>
          <p:cNvGraphicFramePr/>
          <p:nvPr>
            <p:extLst>
              <p:ext uri="{D42A27DB-BD31-4B8C-83A1-F6EECF244321}">
                <p14:modId xmlns:p14="http://schemas.microsoft.com/office/powerpoint/2010/main" val="2578149200"/>
              </p:ext>
            </p:extLst>
          </p:nvPr>
        </p:nvGraphicFramePr>
        <p:xfrm>
          <a:off x="7068105" y="1946468"/>
          <a:ext cx="4896543" cy="4752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F9CEC9-175F-4C6A-9CFF-C6FCA8E652E5}"/>
              </a:ext>
            </a:extLst>
          </p:cNvPr>
          <p:cNvSpPr>
            <a:spLocks noGrp="1"/>
          </p:cNvSpPr>
          <p:nvPr>
            <p:ph type="title"/>
          </p:nvPr>
        </p:nvSpPr>
        <p:spPr/>
        <p:txBody>
          <a:bodyPr/>
          <a:lstStyle/>
          <a:p>
            <a:r>
              <a:rPr lang="en-US" altLang="zh-TW" dirty="0"/>
              <a:t>What is an Argument?</a:t>
            </a:r>
            <a:endParaRPr lang="zh-TW" altLang="en-US" dirty="0"/>
          </a:p>
        </p:txBody>
      </p:sp>
      <p:sp>
        <p:nvSpPr>
          <p:cNvPr id="3" name="內容版面配置區 2">
            <a:extLst>
              <a:ext uri="{FF2B5EF4-FFF2-40B4-BE49-F238E27FC236}">
                <a16:creationId xmlns:a16="http://schemas.microsoft.com/office/drawing/2014/main" id="{5F7036E7-9047-4168-83BE-9CE52F7EFD67}"/>
              </a:ext>
            </a:extLst>
          </p:cNvPr>
          <p:cNvSpPr>
            <a:spLocks noGrp="1"/>
          </p:cNvSpPr>
          <p:nvPr>
            <p:ph idx="1"/>
          </p:nvPr>
        </p:nvSpPr>
        <p:spPr/>
        <p:txBody>
          <a:bodyPr>
            <a:normAutofit/>
          </a:bodyPr>
          <a:lstStyle/>
          <a:p>
            <a:r>
              <a:rPr lang="en-US" altLang="zh-TW" sz="2400" dirty="0"/>
              <a:t>Every argument must have these two component parts:</a:t>
            </a:r>
          </a:p>
          <a:p>
            <a:pPr marL="45720" indent="0" algn="ctr">
              <a:buNone/>
            </a:pPr>
            <a:endParaRPr lang="en-US" altLang="zh-TW" sz="3200" b="1" dirty="0"/>
          </a:p>
          <a:p>
            <a:pPr marL="45720" indent="0" algn="ctr">
              <a:buNone/>
            </a:pPr>
            <a:r>
              <a:rPr lang="en-US" altLang="zh-TW" sz="3200" b="1" dirty="0">
                <a:solidFill>
                  <a:srgbClr val="FF0000"/>
                </a:solidFill>
              </a:rPr>
              <a:t>Premises  +  Conclusion = Arguments</a:t>
            </a:r>
          </a:p>
          <a:p>
            <a:endParaRPr lang="en-US" altLang="zh-TW" sz="2400" dirty="0"/>
          </a:p>
          <a:p>
            <a:pPr marL="0" indent="0" algn="ctr">
              <a:buNone/>
            </a:pPr>
            <a:r>
              <a:rPr lang="en-US" altLang="zh-TW" sz="2400" dirty="0"/>
              <a:t>An </a:t>
            </a:r>
            <a:r>
              <a:rPr lang="en-US" altLang="zh-TW" sz="2400" b="1" dirty="0">
                <a:solidFill>
                  <a:srgbClr val="FF0000"/>
                </a:solidFill>
              </a:rPr>
              <a:t>argument </a:t>
            </a:r>
            <a:r>
              <a:rPr lang="en-US" altLang="zh-TW" sz="2400" dirty="0"/>
              <a:t>is a group of statements, one or more of which (called the </a:t>
            </a:r>
            <a:r>
              <a:rPr lang="en-US" altLang="zh-TW" sz="2400" b="1" dirty="0">
                <a:solidFill>
                  <a:srgbClr val="FF0000"/>
                </a:solidFill>
              </a:rPr>
              <a:t>premises</a:t>
            </a:r>
            <a:r>
              <a:rPr lang="en-US" altLang="zh-TW" sz="2400" dirty="0"/>
              <a:t>) are intended to prove or support another statement (called the </a:t>
            </a:r>
            <a:r>
              <a:rPr lang="en-US" altLang="zh-TW" sz="2400" b="1" dirty="0">
                <a:solidFill>
                  <a:srgbClr val="FF0000"/>
                </a:solidFill>
              </a:rPr>
              <a:t>conclusion</a:t>
            </a:r>
            <a:r>
              <a:rPr lang="en-US" altLang="zh-TW" sz="2400" dirty="0"/>
              <a:t>).</a:t>
            </a:r>
            <a:endParaRPr lang="en-US" altLang="zh-TW" sz="2800" dirty="0"/>
          </a:p>
          <a:p>
            <a:endParaRPr lang="zh-TW" altLang="en-US" sz="2400" dirty="0"/>
          </a:p>
        </p:txBody>
      </p:sp>
    </p:spTree>
    <p:extLst>
      <p:ext uri="{BB962C8B-B14F-4D97-AF65-F5344CB8AC3E}">
        <p14:creationId xmlns:p14="http://schemas.microsoft.com/office/powerpoint/2010/main" val="39572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21C21B-087F-4328-ABDE-9EF7E8BCDB51}"/>
              </a:ext>
            </a:extLst>
          </p:cNvPr>
          <p:cNvSpPr>
            <a:spLocks noGrp="1"/>
          </p:cNvSpPr>
          <p:nvPr>
            <p:ph type="title"/>
          </p:nvPr>
        </p:nvSpPr>
        <p:spPr/>
        <p:txBody>
          <a:bodyPr/>
          <a:lstStyle/>
          <a:p>
            <a:pPr algn="ctr"/>
            <a:r>
              <a:rPr lang="en-US" altLang="zh-TW" sz="6600" dirty="0"/>
              <a:t>How to identify?</a:t>
            </a:r>
            <a:endParaRPr lang="zh-TW" altLang="en-US" sz="6600" dirty="0"/>
          </a:p>
        </p:txBody>
      </p:sp>
      <p:sp>
        <p:nvSpPr>
          <p:cNvPr id="3" name="文字版面配置區 2">
            <a:extLst>
              <a:ext uri="{FF2B5EF4-FFF2-40B4-BE49-F238E27FC236}">
                <a16:creationId xmlns:a16="http://schemas.microsoft.com/office/drawing/2014/main" id="{3F41DE15-4EA3-498C-8810-A2EEC0B82EC1}"/>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53422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identify an argument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800" b="1" dirty="0">
                <a:solidFill>
                  <a:schemeClr val="tx1"/>
                </a:solidFill>
              </a:rPr>
              <a:t>Step 1: find out the logical indicators</a:t>
            </a:r>
          </a:p>
          <a:p>
            <a:pPr marL="0" indent="0">
              <a:buNone/>
            </a:pPr>
            <a:r>
              <a:rPr lang="en-US" altLang="zh-TW" sz="2800" b="1" dirty="0">
                <a:solidFill>
                  <a:schemeClr val="tx1"/>
                </a:solidFill>
              </a:rPr>
              <a:t>Step 2: find out the premises and conclusion</a:t>
            </a:r>
          </a:p>
          <a:p>
            <a:pPr marL="0" indent="0">
              <a:buNone/>
            </a:pPr>
            <a:r>
              <a:rPr lang="en-US" altLang="zh-TW" sz="2800" b="1" dirty="0">
                <a:solidFill>
                  <a:schemeClr val="tx1"/>
                </a:solidFill>
              </a:rPr>
              <a:t>Step 3: formalize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69580" y="1965960"/>
            <a:ext cx="10467807" cy="672440"/>
          </a:xfrm>
        </p:spPr>
        <p:txBody>
          <a:bodyPr>
            <a:normAutofit/>
          </a:bodyPr>
          <a:lstStyle/>
          <a:p>
            <a:pPr marL="45720" indent="0">
              <a:buNone/>
            </a:pPr>
            <a:r>
              <a:rPr lang="en-US" altLang="zh-TW" sz="2800" b="1" dirty="0">
                <a:solidFill>
                  <a:srgbClr val="FF0000"/>
                </a:solidFill>
              </a:rPr>
              <a:t>Step 1: find out the logical indicators</a:t>
            </a:r>
          </a:p>
        </p:txBody>
      </p:sp>
      <p:graphicFrame>
        <p:nvGraphicFramePr>
          <p:cNvPr id="4" name="表格 3"/>
          <p:cNvGraphicFramePr>
            <a:graphicFrameLocks noGrp="1"/>
          </p:cNvGraphicFramePr>
          <p:nvPr>
            <p:extLst>
              <p:ext uri="{D42A27DB-BD31-4B8C-83A1-F6EECF244321}">
                <p14:modId xmlns:p14="http://schemas.microsoft.com/office/powerpoint/2010/main" val="790344249"/>
              </p:ext>
            </p:extLst>
          </p:nvPr>
        </p:nvGraphicFramePr>
        <p:xfrm>
          <a:off x="2061579" y="2708920"/>
          <a:ext cx="8068840" cy="3749492"/>
        </p:xfrm>
        <a:graphic>
          <a:graphicData uri="http://schemas.openxmlformats.org/drawingml/2006/table">
            <a:tbl>
              <a:tblPr bandRow="1">
                <a:tableStyleId>{69C7853C-536D-4A76-A0AE-DD22124D55A5}</a:tableStyleId>
              </a:tblPr>
              <a:tblGrid>
                <a:gridCol w="2017210">
                  <a:extLst>
                    <a:ext uri="{9D8B030D-6E8A-4147-A177-3AD203B41FA5}">
                      <a16:colId xmlns:a16="http://schemas.microsoft.com/office/drawing/2014/main" val="20000"/>
                    </a:ext>
                  </a:extLst>
                </a:gridCol>
                <a:gridCol w="2017210">
                  <a:extLst>
                    <a:ext uri="{9D8B030D-6E8A-4147-A177-3AD203B41FA5}">
                      <a16:colId xmlns:a16="http://schemas.microsoft.com/office/drawing/2014/main" val="20001"/>
                    </a:ext>
                  </a:extLst>
                </a:gridCol>
                <a:gridCol w="2017210">
                  <a:extLst>
                    <a:ext uri="{9D8B030D-6E8A-4147-A177-3AD203B41FA5}">
                      <a16:colId xmlns:a16="http://schemas.microsoft.com/office/drawing/2014/main" val="20002"/>
                    </a:ext>
                  </a:extLst>
                </a:gridCol>
                <a:gridCol w="2017210">
                  <a:extLst>
                    <a:ext uri="{9D8B030D-6E8A-4147-A177-3AD203B41FA5}">
                      <a16:colId xmlns:a16="http://schemas.microsoft.com/office/drawing/2014/main" val="20003"/>
                    </a:ext>
                  </a:extLst>
                </a:gridCol>
              </a:tblGrid>
              <a:tr h="408527">
                <a:tc>
                  <a:txBody>
                    <a:bodyPr/>
                    <a:lstStyle/>
                    <a:p>
                      <a:pPr algn="ctr"/>
                      <a:r>
                        <a:rPr lang="en-US" altLang="zh-TW" b="1" dirty="0"/>
                        <a:t>Since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Because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Therefore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Thus</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8527">
                <a:tc>
                  <a:txBody>
                    <a:bodyPr/>
                    <a:lstStyle/>
                    <a:p>
                      <a:pPr algn="ctr"/>
                      <a:r>
                        <a:rPr lang="en-US" altLang="zh-TW" b="1" dirty="0"/>
                        <a:t>For</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Given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Hence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Consequently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8527">
                <a:tc>
                  <a:txBody>
                    <a:bodyPr/>
                    <a:lstStyle/>
                    <a:p>
                      <a:pPr algn="ctr"/>
                      <a:r>
                        <a:rPr lang="en-US" altLang="zh-TW" b="1" dirty="0"/>
                        <a:t>Seeing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Being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So</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Accordingly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8527">
                <a:tc>
                  <a:txBody>
                    <a:bodyPr/>
                    <a:lstStyle/>
                    <a:p>
                      <a:pPr algn="ctr"/>
                      <a:r>
                        <a:rPr lang="en-US" altLang="zh-TW" b="1" dirty="0"/>
                        <a:t>Inasmuch</a:t>
                      </a:r>
                      <a:r>
                        <a:rPr lang="en-US" altLang="zh-TW" b="1" baseline="0" dirty="0"/>
                        <a:t> as</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As</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It follows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For this reason</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05128">
                <a:tc>
                  <a:txBody>
                    <a:bodyPr/>
                    <a:lstStyle/>
                    <a:p>
                      <a:pPr algn="ctr"/>
                      <a:r>
                        <a:rPr lang="en-US" altLang="zh-TW" b="1" dirty="0"/>
                        <a:t>In</a:t>
                      </a:r>
                      <a:r>
                        <a:rPr lang="en-US" altLang="zh-TW" b="1" baseline="0" dirty="0"/>
                        <a:t> view of the fact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As indicated by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That is why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Which shows</a:t>
                      </a:r>
                      <a:r>
                        <a:rPr lang="en-US" altLang="zh-TW" b="1" baseline="0" dirty="0"/>
                        <a:t>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05128">
                <a:tc>
                  <a:txBody>
                    <a:bodyPr/>
                    <a:lstStyle/>
                    <a:p>
                      <a:pPr algn="ctr"/>
                      <a:r>
                        <a:rPr lang="en-US" altLang="zh-TW" b="1" dirty="0"/>
                        <a:t>In support of this</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It has been observed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Implies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As a result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705128">
                <a:tc>
                  <a:txBody>
                    <a:bodyPr/>
                    <a:lstStyle/>
                    <a:p>
                      <a:pPr algn="ctr"/>
                      <a:r>
                        <a:rPr lang="en-US" altLang="zh-TW" b="1" dirty="0"/>
                        <a:t>The relevant data are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We may infer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a:t>Proves that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r>
              <a:rPr lang="en-US" altLang="zh-TW" sz="2400" dirty="0"/>
              <a:t>There are logical indicators always can be found in reasoning:</a:t>
            </a:r>
          </a:p>
          <a:p>
            <a:pPr>
              <a:buFont typeface="+mj-lt"/>
              <a:buAutoNum type="arabicPeriod"/>
            </a:pPr>
            <a:r>
              <a:rPr lang="en-US" altLang="zh-TW" sz="2400" u="sng" dirty="0">
                <a:solidFill>
                  <a:srgbClr val="FF0000"/>
                </a:solidFill>
              </a:rPr>
              <a:t>Since</a:t>
            </a:r>
            <a:r>
              <a:rPr lang="en-US" altLang="zh-TW" sz="2400" dirty="0"/>
              <a:t> it’s always wrong to kill a human being, it </a:t>
            </a:r>
            <a:r>
              <a:rPr lang="en-US" altLang="zh-TW" sz="2400" u="sng" dirty="0">
                <a:solidFill>
                  <a:srgbClr val="FF0000"/>
                </a:solidFill>
              </a:rPr>
              <a:t>follows that</a:t>
            </a:r>
            <a:r>
              <a:rPr lang="en-US" altLang="zh-TW" sz="2400" dirty="0">
                <a:solidFill>
                  <a:srgbClr val="FF0000"/>
                </a:solidFill>
              </a:rPr>
              <a:t> </a:t>
            </a:r>
            <a:r>
              <a:rPr lang="en-US" altLang="zh-TW" sz="2400" dirty="0"/>
              <a:t>capital punishment is wrong, </a:t>
            </a:r>
            <a:r>
              <a:rPr lang="en-US" altLang="zh-TW" sz="2400" u="sng" dirty="0">
                <a:solidFill>
                  <a:srgbClr val="FF0000"/>
                </a:solidFill>
              </a:rPr>
              <a:t>because</a:t>
            </a:r>
            <a:r>
              <a:rPr lang="en-US" altLang="zh-TW" sz="2400" dirty="0"/>
              <a:t> capital punishment takes the life of a human being.</a:t>
            </a:r>
          </a:p>
          <a:p>
            <a:pPr>
              <a:buFont typeface="+mj-lt"/>
              <a:buAutoNum type="arabicPeriod"/>
            </a:pPr>
            <a:endParaRPr lang="en-US" altLang="zh-TW" sz="2400" dirty="0"/>
          </a:p>
          <a:p>
            <a:pPr>
              <a:buFont typeface="+mj-lt"/>
              <a:buAutoNum type="arabicPeriod"/>
            </a:pPr>
            <a:endParaRPr lang="en-US" altLang="zh-TW" sz="2400" dirty="0"/>
          </a:p>
          <a:p>
            <a:pPr>
              <a:buFont typeface="+mj-lt"/>
              <a:buAutoNum type="arabicPeriod"/>
            </a:pPr>
            <a:r>
              <a:rPr lang="en-US" altLang="zh-TW" sz="2400" dirty="0"/>
              <a:t>Identical twins sometimes have different IQ test scores. </a:t>
            </a:r>
            <a:r>
              <a:rPr lang="en-US" altLang="zh-TW" sz="2400" u="sng" dirty="0">
                <a:solidFill>
                  <a:srgbClr val="FF0000"/>
                </a:solidFill>
              </a:rPr>
              <a:t>Yet</a:t>
            </a:r>
            <a:r>
              <a:rPr lang="en-US" altLang="zh-TW" sz="2400" dirty="0"/>
              <a:t> these twins inherit exactly the same genes. </a:t>
            </a:r>
            <a:r>
              <a:rPr lang="en-US" altLang="zh-TW" sz="2400" u="sng" dirty="0">
                <a:solidFill>
                  <a:srgbClr val="FF0000"/>
                </a:solidFill>
              </a:rPr>
              <a:t>So</a:t>
            </a:r>
            <a:r>
              <a:rPr lang="en-US" altLang="zh-TW" sz="2400" dirty="0"/>
              <a:t> environment must play some part in determining a </a:t>
            </a:r>
            <a:r>
              <a:rPr lang="en-GB" altLang="zh-TW" sz="2400" dirty="0"/>
              <a:t>person’s IQ.</a:t>
            </a:r>
            <a:r>
              <a:rPr lang="en-US" altLang="zh-TW" sz="2400" dirty="0"/>
              <a:t> </a:t>
            </a:r>
            <a:endParaRPr lang="zh-TW" altLang="en-US" sz="2400" dirty="0"/>
          </a:p>
          <a:p>
            <a:endParaRPr lang="zh-TW" altLang="en-US" sz="2400" dirty="0"/>
          </a:p>
        </p:txBody>
      </p:sp>
      <p:sp>
        <p:nvSpPr>
          <p:cNvPr id="4" name="矩形 3">
            <a:extLst>
              <a:ext uri="{FF2B5EF4-FFF2-40B4-BE49-F238E27FC236}">
                <a16:creationId xmlns:a16="http://schemas.microsoft.com/office/drawing/2014/main" id="{763E43BA-9DA5-4654-AD28-EFB821AB294E}"/>
              </a:ext>
            </a:extLst>
          </p:cNvPr>
          <p:cNvSpPr/>
          <p:nvPr/>
        </p:nvSpPr>
        <p:spPr>
          <a:xfrm>
            <a:off x="4583832" y="3861048"/>
            <a:ext cx="3024336" cy="5040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Indicators</a:t>
            </a:r>
            <a:endParaRPr lang="zh-TW" altLang="en-US" sz="2400" b="1" dirty="0"/>
          </a:p>
        </p:txBody>
      </p:sp>
      <p:cxnSp>
        <p:nvCxnSpPr>
          <p:cNvPr id="6" name="直線單箭頭接點 5">
            <a:extLst>
              <a:ext uri="{FF2B5EF4-FFF2-40B4-BE49-F238E27FC236}">
                <a16:creationId xmlns:a16="http://schemas.microsoft.com/office/drawing/2014/main" id="{D0295965-DF28-46E7-8600-B0A384744691}"/>
              </a:ext>
            </a:extLst>
          </p:cNvPr>
          <p:cNvCxnSpPr>
            <a:cxnSpLocks/>
            <a:stCxn id="4" idx="0"/>
          </p:cNvCxnSpPr>
          <p:nvPr/>
        </p:nvCxnSpPr>
        <p:spPr>
          <a:xfrm flipH="1" flipV="1">
            <a:off x="5087888" y="3212976"/>
            <a:ext cx="1008112" cy="648072"/>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直線單箭頭接點 9">
            <a:extLst>
              <a:ext uri="{FF2B5EF4-FFF2-40B4-BE49-F238E27FC236}">
                <a16:creationId xmlns:a16="http://schemas.microsoft.com/office/drawing/2014/main" id="{11D93483-E2AE-475D-A8DF-10E37300781D}"/>
              </a:ext>
            </a:extLst>
          </p:cNvPr>
          <p:cNvCxnSpPr>
            <a:cxnSpLocks/>
            <a:stCxn id="4" idx="0"/>
          </p:cNvCxnSpPr>
          <p:nvPr/>
        </p:nvCxnSpPr>
        <p:spPr>
          <a:xfrm flipH="1" flipV="1">
            <a:off x="2107332" y="2888940"/>
            <a:ext cx="3988668" cy="97210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直線單箭頭接點 12">
            <a:extLst>
              <a:ext uri="{FF2B5EF4-FFF2-40B4-BE49-F238E27FC236}">
                <a16:creationId xmlns:a16="http://schemas.microsoft.com/office/drawing/2014/main" id="{F482517E-7869-4BFE-94B3-9D4B303A50E3}"/>
              </a:ext>
            </a:extLst>
          </p:cNvPr>
          <p:cNvCxnSpPr>
            <a:cxnSpLocks/>
            <a:stCxn id="4" idx="0"/>
          </p:cNvCxnSpPr>
          <p:nvPr/>
        </p:nvCxnSpPr>
        <p:spPr>
          <a:xfrm flipV="1">
            <a:off x="6096000" y="2942946"/>
            <a:ext cx="1882401" cy="918102"/>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直線單箭頭接點 14">
            <a:extLst>
              <a:ext uri="{FF2B5EF4-FFF2-40B4-BE49-F238E27FC236}">
                <a16:creationId xmlns:a16="http://schemas.microsoft.com/office/drawing/2014/main" id="{0BF4F91E-7CA1-4EEB-922C-6BA74C083879}"/>
              </a:ext>
            </a:extLst>
          </p:cNvPr>
          <p:cNvCxnSpPr>
            <a:cxnSpLocks/>
            <a:stCxn id="4" idx="2"/>
          </p:cNvCxnSpPr>
          <p:nvPr/>
        </p:nvCxnSpPr>
        <p:spPr>
          <a:xfrm>
            <a:off x="6096000" y="4365104"/>
            <a:ext cx="2530473" cy="45905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線單箭頭接點 17">
            <a:extLst>
              <a:ext uri="{FF2B5EF4-FFF2-40B4-BE49-F238E27FC236}">
                <a16:creationId xmlns:a16="http://schemas.microsoft.com/office/drawing/2014/main" id="{6B14C2E0-4F0C-44FF-99B8-6D8AD20B140F}"/>
              </a:ext>
            </a:extLst>
          </p:cNvPr>
          <p:cNvCxnSpPr>
            <a:cxnSpLocks/>
            <a:stCxn id="4" idx="2"/>
          </p:cNvCxnSpPr>
          <p:nvPr/>
        </p:nvCxnSpPr>
        <p:spPr>
          <a:xfrm flipH="1">
            <a:off x="5620964" y="4365104"/>
            <a:ext cx="475036" cy="786535"/>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57548" y="1965960"/>
            <a:ext cx="9872871" cy="3917464"/>
          </a:xfrm>
        </p:spPr>
        <p:txBody>
          <a:bodyPr>
            <a:normAutofit/>
          </a:bodyPr>
          <a:lstStyle/>
          <a:p>
            <a:pPr marL="45720" indent="0">
              <a:buNone/>
            </a:pPr>
            <a:r>
              <a:rPr lang="en-US" altLang="zh-TW" sz="2800" b="1" dirty="0">
                <a:solidFill>
                  <a:srgbClr val="FF0000"/>
                </a:solidFill>
              </a:rPr>
              <a:t>Step 2: Find out the premises and conclusion </a:t>
            </a:r>
            <a:endParaRPr lang="zh-TW" altLang="en-US" sz="2800" b="1" dirty="0">
              <a:solidFill>
                <a:srgbClr val="FF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634292508"/>
              </p:ext>
            </p:extLst>
          </p:nvPr>
        </p:nvGraphicFramePr>
        <p:xfrm>
          <a:off x="1143000" y="2708920"/>
          <a:ext cx="10081120" cy="3662946"/>
        </p:xfrm>
        <a:graphic>
          <a:graphicData uri="http://schemas.openxmlformats.org/drawingml/2006/table">
            <a:tbl>
              <a:tblPr firstRow="1" bandRow="1">
                <a:tableStyleId>{F5AB1C69-6EDB-4FF4-983F-18BD219EF322}</a:tableStyleId>
              </a:tblPr>
              <a:tblGrid>
                <a:gridCol w="252028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tblGrid>
              <a:tr h="411857">
                <a:tc gridSpan="2">
                  <a:txBody>
                    <a:bodyPr/>
                    <a:lstStyle/>
                    <a:p>
                      <a:pPr algn="ctr"/>
                      <a:r>
                        <a:rPr lang="en-US" altLang="zh-TW" sz="1800" b="1" dirty="0"/>
                        <a:t>Premises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dirty="0"/>
                    </a:p>
                  </a:txBody>
                  <a:tcPr/>
                </a:tc>
                <a:tc gridSpan="2">
                  <a:txBody>
                    <a:bodyPr/>
                    <a:lstStyle/>
                    <a:p>
                      <a:pPr algn="ctr"/>
                      <a:r>
                        <a:rPr lang="en-US" altLang="zh-TW" sz="1800" b="1" dirty="0"/>
                        <a:t>Conclusion</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dirty="0"/>
                    </a:p>
                  </a:txBody>
                  <a:tcPr/>
                </a:tc>
                <a:extLst>
                  <a:ext uri="{0D108BD9-81ED-4DB2-BD59-A6C34878D82A}">
                    <a16:rowId xmlns:a16="http://schemas.microsoft.com/office/drawing/2014/main" val="10000"/>
                  </a:ext>
                </a:extLst>
              </a:tr>
              <a:tr h="371440">
                <a:tc>
                  <a:txBody>
                    <a:bodyPr/>
                    <a:lstStyle/>
                    <a:p>
                      <a:pPr algn="ctr"/>
                      <a:r>
                        <a:rPr lang="en-US" altLang="zh-TW" sz="1800" b="1" dirty="0"/>
                        <a:t>Since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Because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Therefore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Thus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440">
                <a:tc>
                  <a:txBody>
                    <a:bodyPr/>
                    <a:lstStyle/>
                    <a:p>
                      <a:pPr algn="ctr"/>
                      <a:r>
                        <a:rPr lang="en-US" altLang="zh-TW" sz="1800" b="1" dirty="0"/>
                        <a:t>For</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Given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Hence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Consequently</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1440">
                <a:tc>
                  <a:txBody>
                    <a:bodyPr/>
                    <a:lstStyle/>
                    <a:p>
                      <a:pPr algn="ctr"/>
                      <a:r>
                        <a:rPr lang="en-US" altLang="zh-TW" sz="1800" b="1" dirty="0"/>
                        <a:t>Seeing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Being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So</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Accordingly</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1440">
                <a:tc>
                  <a:txBody>
                    <a:bodyPr/>
                    <a:lstStyle/>
                    <a:p>
                      <a:pPr algn="ctr"/>
                      <a:r>
                        <a:rPr lang="en-US" altLang="zh-TW" sz="1800" b="1" dirty="0"/>
                        <a:t>Inasmuch</a:t>
                      </a:r>
                      <a:r>
                        <a:rPr lang="en-US" altLang="zh-TW" sz="1800" b="1" baseline="0" dirty="0"/>
                        <a:t> as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As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It follows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For this reason</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947">
                <a:tc>
                  <a:txBody>
                    <a:bodyPr/>
                    <a:lstStyle/>
                    <a:p>
                      <a:pPr algn="ctr"/>
                      <a:r>
                        <a:rPr lang="en-US" altLang="zh-TW" sz="1800" b="1" dirty="0"/>
                        <a:t>In</a:t>
                      </a:r>
                      <a:r>
                        <a:rPr lang="en-US" altLang="zh-TW" sz="1800" b="1" baseline="0" dirty="0"/>
                        <a:t> view of the fact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As indicated by</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That is why</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Which shows</a:t>
                      </a:r>
                      <a:r>
                        <a:rPr lang="en-US" altLang="zh-TW" sz="1800" b="1" baseline="0" dirty="0"/>
                        <a:t>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6938">
                <a:tc>
                  <a:txBody>
                    <a:bodyPr/>
                    <a:lstStyle/>
                    <a:p>
                      <a:pPr algn="ctr"/>
                      <a:r>
                        <a:rPr lang="en-US" altLang="zh-TW" sz="1800" b="1" dirty="0"/>
                        <a:t>In support of this</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It has been observed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Implies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As a result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33444">
                <a:tc>
                  <a:txBody>
                    <a:bodyPr/>
                    <a:lstStyle/>
                    <a:p>
                      <a:pPr algn="ctr"/>
                      <a:r>
                        <a:rPr lang="en-US" altLang="zh-TW" sz="1800" b="1" dirty="0"/>
                        <a:t>The relevant data are</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We may infer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1" dirty="0"/>
                        <a:t>Proves that</a:t>
                      </a:r>
                      <a:endParaRPr lang="zh-TW"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Starting Points</a:t>
            </a:r>
            <a:endParaRPr lang="zh-TW" altLang="en-US" dirty="0"/>
          </a:p>
        </p:txBody>
      </p:sp>
      <p:sp>
        <p:nvSpPr>
          <p:cNvPr id="3" name="內容版面配置區 2"/>
          <p:cNvSpPr>
            <a:spLocks noGrp="1"/>
          </p:cNvSpPr>
          <p:nvPr>
            <p:ph idx="1"/>
          </p:nvPr>
        </p:nvSpPr>
        <p:spPr/>
        <p:txBody>
          <a:bodyPr>
            <a:normAutofit/>
          </a:bodyPr>
          <a:lstStyle/>
          <a:p>
            <a:pPr>
              <a:buFont typeface="+mj-lt"/>
              <a:buAutoNum type="arabicPeriod"/>
            </a:pPr>
            <a:r>
              <a:rPr lang="en-US" altLang="zh-TW" sz="2000" b="1" dirty="0">
                <a:solidFill>
                  <a:schemeClr val="tx1"/>
                </a:solidFill>
              </a:rPr>
              <a:t>Human being is defined as rational animal, which able to offer reasons for thinking and action.</a:t>
            </a:r>
          </a:p>
          <a:p>
            <a:pPr>
              <a:buFont typeface="+mj-lt"/>
              <a:buAutoNum type="arabicPeriod"/>
            </a:pPr>
            <a:r>
              <a:rPr lang="en-US" altLang="zh-TW" sz="2000" b="1" dirty="0">
                <a:solidFill>
                  <a:schemeClr val="tx1"/>
                </a:solidFill>
              </a:rPr>
              <a:t>Whenever we give reasons for what to believe or what to do, we are making an argument.</a:t>
            </a:r>
          </a:p>
          <a:p>
            <a:pPr>
              <a:buFont typeface="+mj-lt"/>
              <a:buAutoNum type="arabicPeriod"/>
            </a:pPr>
            <a:r>
              <a:rPr lang="en-US" altLang="zh-TW" sz="2000" b="1" dirty="0">
                <a:solidFill>
                  <a:schemeClr val="tx1"/>
                </a:solidFill>
              </a:rPr>
              <a:t>The cores of critical thinking are reasoning and arguments.</a:t>
            </a:r>
            <a:endParaRPr lang="zh-TW" altLang="en-US" sz="2000" b="1" dirty="0">
              <a:solidFill>
                <a:schemeClr val="tx1"/>
              </a:solidFill>
            </a:endParaRPr>
          </a:p>
        </p:txBody>
      </p:sp>
    </p:spTree>
    <p:extLst>
      <p:ext uri="{BB962C8B-B14F-4D97-AF65-F5344CB8AC3E}">
        <p14:creationId xmlns:p14="http://schemas.microsoft.com/office/powerpoint/2010/main" val="80061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pPr marL="45720" indent="0">
              <a:buNone/>
            </a:pPr>
            <a:r>
              <a:rPr lang="en-US" altLang="zh-TW" sz="2800" b="1" dirty="0">
                <a:solidFill>
                  <a:srgbClr val="FF0000"/>
                </a:solidFill>
              </a:rPr>
              <a:t>Step 3: formalize it</a:t>
            </a:r>
          </a:p>
          <a:p>
            <a:pPr>
              <a:buNone/>
            </a:pPr>
            <a:endParaRPr lang="en-US" altLang="zh-TW" sz="2400" dirty="0"/>
          </a:p>
          <a:p>
            <a:pPr marL="304800" indent="771525">
              <a:buNone/>
            </a:pPr>
            <a:r>
              <a:rPr lang="en-US" altLang="zh-TW" sz="2400" dirty="0"/>
              <a:t>P1: ……</a:t>
            </a:r>
          </a:p>
          <a:p>
            <a:pPr marL="304800" indent="771525">
              <a:buNone/>
            </a:pPr>
            <a:r>
              <a:rPr lang="en-US" altLang="zh-TW" sz="2400" dirty="0"/>
              <a:t>P2: ……</a:t>
            </a:r>
          </a:p>
          <a:p>
            <a:pPr marL="304800" indent="771525">
              <a:buNone/>
            </a:pPr>
            <a:r>
              <a:rPr lang="en-US" altLang="zh-TW" sz="2400" dirty="0"/>
              <a:t>P3: ……</a:t>
            </a:r>
          </a:p>
          <a:p>
            <a:pPr marL="304800" indent="771525">
              <a:buNone/>
            </a:pPr>
            <a:r>
              <a:rPr lang="en-US" altLang="zh-TW" sz="2400" u="sng" dirty="0"/>
              <a:t>…………</a:t>
            </a:r>
          </a:p>
          <a:p>
            <a:pPr marL="304800" indent="771525">
              <a:buNone/>
            </a:pPr>
            <a:r>
              <a:rPr lang="zh-TW" altLang="en-US" sz="2400" dirty="0"/>
              <a:t>∴ </a:t>
            </a:r>
            <a:r>
              <a:rPr lang="en-US" altLang="zh-TW" sz="2400" dirty="0"/>
              <a:t>C: ……</a:t>
            </a:r>
            <a:endParaRPr lang="zh-TW" altLang="en-US" sz="2400" dirty="0"/>
          </a:p>
        </p:txBody>
      </p:sp>
      <p:sp>
        <p:nvSpPr>
          <p:cNvPr id="4" name="內容版面配置區 2"/>
          <p:cNvSpPr txBox="1">
            <a:spLocks/>
          </p:cNvSpPr>
          <p:nvPr/>
        </p:nvSpPr>
        <p:spPr>
          <a:xfrm>
            <a:off x="7320136" y="2996952"/>
            <a:ext cx="2448272" cy="2736304"/>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pPr>
              <a:buFont typeface="Wingdings 3" charset="2"/>
              <a:buNone/>
            </a:pPr>
            <a:endParaRPr lang="en-US" altLang="zh-TW" sz="2400" dirty="0"/>
          </a:p>
          <a:p>
            <a:pPr>
              <a:buFont typeface="Wingdings 3" charset="2"/>
              <a:buNone/>
            </a:pPr>
            <a:endParaRPr lang="en-US" altLang="zh-TW" sz="2400" u="sng" dirty="0"/>
          </a:p>
          <a:p>
            <a:pPr>
              <a:buFont typeface="Wingdings 3" charset="2"/>
              <a:buNone/>
            </a:pPr>
            <a:r>
              <a:rPr lang="en-US" altLang="zh-TW" sz="2400" u="sng" dirty="0"/>
              <a:t>P1: ……</a:t>
            </a:r>
          </a:p>
          <a:p>
            <a:pPr>
              <a:buFont typeface="Wingdings 3" charset="2"/>
              <a:buNone/>
            </a:pPr>
            <a:r>
              <a:rPr lang="zh-TW" altLang="en-US" sz="2400" dirty="0"/>
              <a:t>∴ </a:t>
            </a:r>
            <a:r>
              <a:rPr lang="en-US" altLang="zh-TW" sz="2400" dirty="0"/>
              <a:t>C: ……</a:t>
            </a:r>
            <a:endParaRPr lang="zh-TW" altLang="en-US" sz="2400" dirty="0"/>
          </a:p>
        </p:txBody>
      </p:sp>
      <p:sp>
        <p:nvSpPr>
          <p:cNvPr id="5" name="文字方塊 4"/>
          <p:cNvSpPr txBox="1"/>
          <p:nvPr/>
        </p:nvSpPr>
        <p:spPr>
          <a:xfrm>
            <a:off x="4578289" y="3677692"/>
            <a:ext cx="2232248" cy="523220"/>
          </a:xfrm>
          <a:prstGeom prst="rect">
            <a:avLst/>
          </a:prstGeom>
          <a:noFill/>
        </p:spPr>
        <p:txBody>
          <a:bodyPr wrap="square" rtlCol="0">
            <a:spAutoFit/>
          </a:bodyPr>
          <a:lstStyle/>
          <a:p>
            <a:r>
              <a:rPr lang="en-US" altLang="zh-TW" sz="2800" dirty="0"/>
              <a:t>Premise(s)</a:t>
            </a:r>
            <a:endParaRPr lang="zh-TW" altLang="en-US" sz="2800" dirty="0"/>
          </a:p>
        </p:txBody>
      </p:sp>
      <p:sp>
        <p:nvSpPr>
          <p:cNvPr id="6" name="文字方塊 5"/>
          <p:cNvSpPr txBox="1"/>
          <p:nvPr/>
        </p:nvSpPr>
        <p:spPr>
          <a:xfrm>
            <a:off x="4559620" y="5065753"/>
            <a:ext cx="2232248" cy="523220"/>
          </a:xfrm>
          <a:prstGeom prst="rect">
            <a:avLst/>
          </a:prstGeom>
          <a:noFill/>
        </p:spPr>
        <p:txBody>
          <a:bodyPr wrap="square" rtlCol="0">
            <a:spAutoFit/>
          </a:bodyPr>
          <a:lstStyle/>
          <a:p>
            <a:r>
              <a:rPr lang="en-US" altLang="zh-TW" sz="2800" dirty="0"/>
              <a:t>Conclusion</a:t>
            </a:r>
            <a:endParaRPr lang="zh-TW" altLang="en-US" sz="2800" dirty="0"/>
          </a:p>
        </p:txBody>
      </p:sp>
      <p:sp>
        <p:nvSpPr>
          <p:cNvPr id="8" name="右大括弧 7"/>
          <p:cNvSpPr/>
          <p:nvPr/>
        </p:nvSpPr>
        <p:spPr>
          <a:xfrm>
            <a:off x="3475484" y="3120574"/>
            <a:ext cx="983901" cy="1798146"/>
          </a:xfrm>
          <a:prstGeom prst="rightBrace">
            <a:avLst>
              <a:gd name="adj1" fmla="val 8333"/>
              <a:gd name="adj2" fmla="val 47333"/>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TW" altLang="en-US"/>
          </a:p>
        </p:txBody>
      </p:sp>
      <p:cxnSp>
        <p:nvCxnSpPr>
          <p:cNvPr id="10" name="直線單箭頭接點 9"/>
          <p:cNvCxnSpPr>
            <a:cxnSpLocks/>
          </p:cNvCxnSpPr>
          <p:nvPr/>
        </p:nvCxnSpPr>
        <p:spPr>
          <a:xfrm>
            <a:off x="6336235" y="3928031"/>
            <a:ext cx="983901" cy="1885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直線單箭頭接點 12"/>
          <p:cNvCxnSpPr>
            <a:cxnSpLocks/>
          </p:cNvCxnSpPr>
          <p:nvPr/>
        </p:nvCxnSpPr>
        <p:spPr>
          <a:xfrm flipH="1" flipV="1">
            <a:off x="3475484" y="5287805"/>
            <a:ext cx="1084136" cy="395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直線單箭頭接點 13"/>
          <p:cNvCxnSpPr>
            <a:cxnSpLocks/>
          </p:cNvCxnSpPr>
          <p:nvPr/>
        </p:nvCxnSpPr>
        <p:spPr>
          <a:xfrm flipV="1">
            <a:off x="6336235" y="4696669"/>
            <a:ext cx="983901" cy="63069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9796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40352" y="2057400"/>
            <a:ext cx="9875520" cy="4038600"/>
          </a:xfrm>
        </p:spPr>
        <p:txBody>
          <a:bodyPr>
            <a:normAutofit/>
          </a:bodyPr>
          <a:lstStyle/>
          <a:p>
            <a:r>
              <a:rPr lang="en-US" altLang="zh-TW" sz="2400" dirty="0"/>
              <a:t>Formalize an argument:</a:t>
            </a:r>
          </a:p>
          <a:p>
            <a:pPr>
              <a:buNone/>
            </a:pPr>
            <a:r>
              <a:rPr lang="en-US" altLang="zh-TW" sz="2400" dirty="0"/>
              <a:t>P1: ………</a:t>
            </a:r>
          </a:p>
          <a:p>
            <a:pPr>
              <a:buNone/>
            </a:pPr>
            <a:r>
              <a:rPr lang="en-US" altLang="zh-TW" sz="2400" dirty="0"/>
              <a:t>P2: ………</a:t>
            </a:r>
          </a:p>
          <a:p>
            <a:pPr>
              <a:buNone/>
            </a:pPr>
            <a:r>
              <a:rPr lang="en-US" altLang="zh-TW" sz="2400" dirty="0"/>
              <a:t>P3: ………</a:t>
            </a:r>
          </a:p>
          <a:p>
            <a:pPr>
              <a:buNone/>
            </a:pPr>
            <a:r>
              <a:rPr lang="en-US" altLang="zh-TW" sz="2400" u="sng" dirty="0"/>
              <a:t>………...…</a:t>
            </a:r>
          </a:p>
          <a:p>
            <a:pPr>
              <a:buNone/>
            </a:pPr>
            <a:r>
              <a:rPr lang="zh-TW" altLang="en-US" sz="2400" dirty="0"/>
              <a:t>∴ </a:t>
            </a:r>
            <a:r>
              <a:rPr lang="en-US" altLang="zh-TW" sz="2400" dirty="0"/>
              <a:t>C: …..…</a:t>
            </a:r>
            <a:endParaRPr lang="zh-TW" altLang="en-US" sz="2400" dirty="0"/>
          </a:p>
        </p:txBody>
      </p:sp>
      <p:sp>
        <p:nvSpPr>
          <p:cNvPr id="4" name="矩形 3"/>
          <p:cNvSpPr/>
          <p:nvPr/>
        </p:nvSpPr>
        <p:spPr>
          <a:xfrm>
            <a:off x="3493770" y="2564904"/>
            <a:ext cx="7488832" cy="3046988"/>
          </a:xfrm>
          <a:prstGeom prst="rect">
            <a:avLst/>
          </a:prstGeom>
        </p:spPr>
        <p:txBody>
          <a:bodyPr wrap="square">
            <a:spAutoFit/>
          </a:bodyPr>
          <a:lstStyle/>
          <a:p>
            <a:pPr marL="342900" indent="-342900">
              <a:buFont typeface="+mj-lt"/>
              <a:buAutoNum type="arabicPeriod"/>
            </a:pPr>
            <a:r>
              <a:rPr lang="en-US" altLang="zh-TW" sz="2400" dirty="0"/>
              <a:t>All management consultants are bald. Peter is bald. So Peter is a management consultant.</a:t>
            </a:r>
          </a:p>
          <a:p>
            <a:pPr marL="342900" indent="-342900">
              <a:buFont typeface="+mj-lt"/>
              <a:buAutoNum type="arabicPeriod"/>
            </a:pPr>
            <a:r>
              <a:rPr lang="en-US" altLang="zh-TW" sz="2400" dirty="0"/>
              <a:t>Environment must play some part in determining a </a:t>
            </a:r>
            <a:r>
              <a:rPr lang="en-GB" altLang="zh-TW" sz="2400" dirty="0"/>
              <a:t>person’s IQ.</a:t>
            </a:r>
            <a:r>
              <a:rPr lang="en-US" altLang="zh-TW" sz="2400" dirty="0"/>
              <a:t> Because identical twins sometimes have different IQ test scores. Yet these twins inherit exactly the same genes.</a:t>
            </a:r>
          </a:p>
          <a:p>
            <a:pPr marL="342900" indent="-342900">
              <a:buFont typeface="+mj-lt"/>
              <a:buAutoNum type="arabicPeriod"/>
            </a:pPr>
            <a:r>
              <a:rPr lang="en-US" altLang="zh-TW" sz="2400" dirty="0"/>
              <a:t>All cats are dogs. So, all cats eat fish. Because all dogs eat fish.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B8E05-C1F5-4017-A204-F26ED4DBFF94}"/>
              </a:ext>
            </a:extLst>
          </p:cNvPr>
          <p:cNvSpPr>
            <a:spLocks noGrp="1"/>
          </p:cNvSpPr>
          <p:nvPr>
            <p:ph type="title"/>
          </p:nvPr>
        </p:nvSpPr>
        <p:spPr/>
        <p:txBody>
          <a:bodyPr/>
          <a:lstStyle/>
          <a:p>
            <a:r>
              <a:rPr lang="en-US" altLang="zh-TW" dirty="0"/>
              <a:t>What is an argument?</a:t>
            </a:r>
            <a:endParaRPr lang="zh-TW" altLang="en-US" dirty="0"/>
          </a:p>
        </p:txBody>
      </p:sp>
      <p:sp>
        <p:nvSpPr>
          <p:cNvPr id="3" name="內容版面配置區 2">
            <a:extLst>
              <a:ext uri="{FF2B5EF4-FFF2-40B4-BE49-F238E27FC236}">
                <a16:creationId xmlns:a16="http://schemas.microsoft.com/office/drawing/2014/main" id="{5928610A-9AD8-400A-9451-B9CD2151577A}"/>
              </a:ext>
            </a:extLst>
          </p:cNvPr>
          <p:cNvSpPr>
            <a:spLocks noGrp="1"/>
          </p:cNvSpPr>
          <p:nvPr>
            <p:ph sz="half" idx="1"/>
          </p:nvPr>
        </p:nvSpPr>
        <p:spPr>
          <a:xfrm>
            <a:off x="1143000" y="4069080"/>
            <a:ext cx="5673080" cy="936104"/>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r>
              <a:rPr lang="en-US" altLang="zh-TW" sz="2400" b="1" dirty="0"/>
              <a:t>P1: All management consultants are bald.</a:t>
            </a:r>
          </a:p>
          <a:p>
            <a:pPr marL="0" indent="0">
              <a:buNone/>
            </a:pPr>
            <a:r>
              <a:rPr lang="en-US" altLang="zh-TW" sz="2400" b="1" dirty="0"/>
              <a:t>P2: Peter is bald.</a:t>
            </a:r>
          </a:p>
        </p:txBody>
      </p:sp>
      <p:sp>
        <p:nvSpPr>
          <p:cNvPr id="6" name="內容版面配置區 5">
            <a:extLst>
              <a:ext uri="{FF2B5EF4-FFF2-40B4-BE49-F238E27FC236}">
                <a16:creationId xmlns:a16="http://schemas.microsoft.com/office/drawing/2014/main" id="{D667A757-C7D6-4DE9-87F5-00B6C9E2FAB9}"/>
              </a:ext>
            </a:extLst>
          </p:cNvPr>
          <p:cNvSpPr>
            <a:spLocks noGrp="1"/>
          </p:cNvSpPr>
          <p:nvPr>
            <p:ph sz="half" idx="2"/>
          </p:nvPr>
        </p:nvSpPr>
        <p:spPr>
          <a:xfrm>
            <a:off x="1143000" y="2057400"/>
            <a:ext cx="9879492" cy="4023360"/>
          </a:xfrm>
        </p:spPr>
        <p:txBody>
          <a:bodyPr>
            <a:normAutofit/>
          </a:bodyPr>
          <a:lstStyle/>
          <a:p>
            <a:pPr marL="45720" indent="0">
              <a:buNone/>
            </a:pPr>
            <a:r>
              <a:rPr lang="en-US" altLang="zh-TW" sz="2800" b="1" dirty="0"/>
              <a:t>All management consultants are bald. Peter is bald. So Peter is a management consultant.</a:t>
            </a:r>
          </a:p>
          <a:p>
            <a:endParaRPr lang="zh-TW" altLang="en-US" sz="2800" b="1" dirty="0"/>
          </a:p>
        </p:txBody>
      </p:sp>
      <p:sp>
        <p:nvSpPr>
          <p:cNvPr id="7" name="圖說文字: 向上箭號 6">
            <a:extLst>
              <a:ext uri="{FF2B5EF4-FFF2-40B4-BE49-F238E27FC236}">
                <a16:creationId xmlns:a16="http://schemas.microsoft.com/office/drawing/2014/main" id="{71BA3FC9-2113-419E-A625-A1AF84863FFE}"/>
              </a:ext>
            </a:extLst>
          </p:cNvPr>
          <p:cNvSpPr/>
          <p:nvPr/>
        </p:nvSpPr>
        <p:spPr>
          <a:xfrm>
            <a:off x="8184232" y="2636912"/>
            <a:ext cx="2520280" cy="100811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a:t>
            </a:r>
            <a:endParaRPr lang="zh-TW" altLang="en-US" sz="2400" b="1" dirty="0"/>
          </a:p>
        </p:txBody>
      </p:sp>
      <p:sp>
        <p:nvSpPr>
          <p:cNvPr id="8" name="矩形 7">
            <a:extLst>
              <a:ext uri="{FF2B5EF4-FFF2-40B4-BE49-F238E27FC236}">
                <a16:creationId xmlns:a16="http://schemas.microsoft.com/office/drawing/2014/main" id="{D1397B18-6B0B-436E-810E-51CF350C6121}"/>
              </a:ext>
            </a:extLst>
          </p:cNvPr>
          <p:cNvSpPr/>
          <p:nvPr/>
        </p:nvSpPr>
        <p:spPr>
          <a:xfrm>
            <a:off x="9120336" y="1965960"/>
            <a:ext cx="576064" cy="5989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內容版面配置區 2">
            <a:extLst>
              <a:ext uri="{FF2B5EF4-FFF2-40B4-BE49-F238E27FC236}">
                <a16:creationId xmlns:a16="http://schemas.microsoft.com/office/drawing/2014/main" id="{FD10EE85-BA92-47FE-ACB8-28BAD270AFE5}"/>
              </a:ext>
            </a:extLst>
          </p:cNvPr>
          <p:cNvSpPr txBox="1">
            <a:spLocks/>
          </p:cNvSpPr>
          <p:nvPr/>
        </p:nvSpPr>
        <p:spPr>
          <a:xfrm>
            <a:off x="1143000" y="5090904"/>
            <a:ext cx="5673080" cy="4404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l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l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l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lt1"/>
                </a:solidFill>
                <a:latin typeface="+mn-lt"/>
                <a:ea typeface="+mn-ea"/>
                <a:cs typeface="+mn-cs"/>
              </a:defRPr>
            </a:lvl9pPr>
          </a:lstStyle>
          <a:p>
            <a:pPr marL="0" indent="0">
              <a:buFont typeface="Corbel" pitchFamily="34" charset="0"/>
              <a:buNone/>
            </a:pPr>
            <a:r>
              <a:rPr lang="en-US" altLang="zh-TW" sz="2400" b="1" dirty="0"/>
              <a:t>C: So Peter is a management consultant.</a:t>
            </a:r>
          </a:p>
        </p:txBody>
      </p:sp>
      <p:sp>
        <p:nvSpPr>
          <p:cNvPr id="10" name="圖說文字: 向左箭號 9">
            <a:extLst>
              <a:ext uri="{FF2B5EF4-FFF2-40B4-BE49-F238E27FC236}">
                <a16:creationId xmlns:a16="http://schemas.microsoft.com/office/drawing/2014/main" id="{4031917B-3505-45AD-A0C8-B0379C252783}"/>
              </a:ext>
            </a:extLst>
          </p:cNvPr>
          <p:cNvSpPr/>
          <p:nvPr/>
        </p:nvSpPr>
        <p:spPr>
          <a:xfrm>
            <a:off x="7104112" y="4224536"/>
            <a:ext cx="2736304" cy="572616"/>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Premises</a:t>
            </a:r>
            <a:endParaRPr lang="zh-TW" altLang="en-US" sz="2400" b="1" dirty="0">
              <a:solidFill>
                <a:sysClr val="windowText" lastClr="000000"/>
              </a:solidFill>
            </a:endParaRPr>
          </a:p>
        </p:txBody>
      </p:sp>
      <p:sp>
        <p:nvSpPr>
          <p:cNvPr id="11" name="圖說文字: 向左箭號 10">
            <a:extLst>
              <a:ext uri="{FF2B5EF4-FFF2-40B4-BE49-F238E27FC236}">
                <a16:creationId xmlns:a16="http://schemas.microsoft.com/office/drawing/2014/main" id="{B5DF1EEC-9B4D-414D-AD80-4D507445953C}"/>
              </a:ext>
            </a:extLst>
          </p:cNvPr>
          <p:cNvSpPr/>
          <p:nvPr/>
        </p:nvSpPr>
        <p:spPr>
          <a:xfrm>
            <a:off x="7104112" y="5005184"/>
            <a:ext cx="2736304" cy="526152"/>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Conclusion</a:t>
            </a:r>
            <a:endParaRPr lang="zh-TW" altLang="en-US" sz="2400" b="1" dirty="0">
              <a:solidFill>
                <a:sysClr val="windowText" lastClr="000000"/>
              </a:solidFill>
            </a:endParaRPr>
          </a:p>
        </p:txBody>
      </p:sp>
    </p:spTree>
    <p:extLst>
      <p:ext uri="{BB962C8B-B14F-4D97-AF65-F5344CB8AC3E}">
        <p14:creationId xmlns:p14="http://schemas.microsoft.com/office/powerpoint/2010/main" val="28991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7" grpId="0" animBg="1"/>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B8E05-C1F5-4017-A204-F26ED4DBFF94}"/>
              </a:ext>
            </a:extLst>
          </p:cNvPr>
          <p:cNvSpPr>
            <a:spLocks noGrp="1"/>
          </p:cNvSpPr>
          <p:nvPr>
            <p:ph type="title"/>
          </p:nvPr>
        </p:nvSpPr>
        <p:spPr/>
        <p:txBody>
          <a:bodyPr/>
          <a:lstStyle/>
          <a:p>
            <a:r>
              <a:rPr lang="en-US" altLang="zh-TW" dirty="0"/>
              <a:t>What is an argument?</a:t>
            </a:r>
            <a:endParaRPr lang="zh-TW" altLang="en-US" dirty="0"/>
          </a:p>
        </p:txBody>
      </p:sp>
      <p:sp>
        <p:nvSpPr>
          <p:cNvPr id="8" name="內容版面配置區 7">
            <a:extLst>
              <a:ext uri="{FF2B5EF4-FFF2-40B4-BE49-F238E27FC236}">
                <a16:creationId xmlns:a16="http://schemas.microsoft.com/office/drawing/2014/main" id="{358AFFDE-AC1A-4633-9240-35C7BA4AEB19}"/>
              </a:ext>
            </a:extLst>
          </p:cNvPr>
          <p:cNvSpPr>
            <a:spLocks noGrp="1"/>
          </p:cNvSpPr>
          <p:nvPr>
            <p:ph idx="1"/>
          </p:nvPr>
        </p:nvSpPr>
        <p:spPr/>
        <p:txBody>
          <a:bodyPr>
            <a:normAutofit/>
          </a:bodyPr>
          <a:lstStyle/>
          <a:p>
            <a:pPr marL="45720" indent="0">
              <a:buNone/>
            </a:pPr>
            <a:r>
              <a:rPr lang="en-US" altLang="zh-TW" sz="2400" b="1" dirty="0"/>
              <a:t>Environment must play some part in determining a </a:t>
            </a:r>
            <a:r>
              <a:rPr lang="en-GB" altLang="zh-TW" sz="2400" b="1" dirty="0"/>
              <a:t>person’s IQ.</a:t>
            </a:r>
            <a:r>
              <a:rPr lang="en-US" altLang="zh-TW" sz="2400" b="1" dirty="0"/>
              <a:t> Because identical twins sometimes have different IQ test scores. Yet these twins inherit exactly the same genes.</a:t>
            </a:r>
          </a:p>
        </p:txBody>
      </p:sp>
      <p:sp>
        <p:nvSpPr>
          <p:cNvPr id="4" name="矩形 3">
            <a:extLst>
              <a:ext uri="{FF2B5EF4-FFF2-40B4-BE49-F238E27FC236}">
                <a16:creationId xmlns:a16="http://schemas.microsoft.com/office/drawing/2014/main" id="{908CA9EB-918E-4773-A98F-E86109E40930}"/>
              </a:ext>
            </a:extLst>
          </p:cNvPr>
          <p:cNvSpPr/>
          <p:nvPr/>
        </p:nvSpPr>
        <p:spPr>
          <a:xfrm>
            <a:off x="1271464" y="4252354"/>
            <a:ext cx="7704856"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TW" sz="2400" dirty="0"/>
              <a:t>P1: Identical twins sometimes have different IQ test scores.</a:t>
            </a:r>
          </a:p>
          <a:p>
            <a:r>
              <a:rPr lang="en-US" altLang="zh-TW" sz="2400" dirty="0"/>
              <a:t>P2: Yet these twins inherit exactly the same genes. </a:t>
            </a:r>
          </a:p>
        </p:txBody>
      </p:sp>
      <p:sp>
        <p:nvSpPr>
          <p:cNvPr id="9" name="圖說文字: 向上箭號 8">
            <a:extLst>
              <a:ext uri="{FF2B5EF4-FFF2-40B4-BE49-F238E27FC236}">
                <a16:creationId xmlns:a16="http://schemas.microsoft.com/office/drawing/2014/main" id="{967009E7-9D6A-43C1-AB7D-4465723ADE3C}"/>
              </a:ext>
            </a:extLst>
          </p:cNvPr>
          <p:cNvSpPr/>
          <p:nvPr/>
        </p:nvSpPr>
        <p:spPr>
          <a:xfrm>
            <a:off x="8976320" y="2650821"/>
            <a:ext cx="2520280" cy="100811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a:t>
            </a:r>
            <a:endParaRPr lang="zh-TW" altLang="en-US" sz="2400" b="1" dirty="0"/>
          </a:p>
        </p:txBody>
      </p:sp>
      <p:sp>
        <p:nvSpPr>
          <p:cNvPr id="10" name="矩形 9">
            <a:extLst>
              <a:ext uri="{FF2B5EF4-FFF2-40B4-BE49-F238E27FC236}">
                <a16:creationId xmlns:a16="http://schemas.microsoft.com/office/drawing/2014/main" id="{D600C6C4-0887-4C77-8DF5-BF73D378168F}"/>
              </a:ext>
            </a:extLst>
          </p:cNvPr>
          <p:cNvSpPr/>
          <p:nvPr/>
        </p:nvSpPr>
        <p:spPr>
          <a:xfrm>
            <a:off x="9480376" y="1979869"/>
            <a:ext cx="1440159" cy="5989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FB7CB3B6-3320-4CE8-898D-5E1ECA0FE7DC}"/>
              </a:ext>
            </a:extLst>
          </p:cNvPr>
          <p:cNvSpPr/>
          <p:nvPr/>
        </p:nvSpPr>
        <p:spPr>
          <a:xfrm>
            <a:off x="1270131" y="5174177"/>
            <a:ext cx="7704856" cy="830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altLang="zh-TW" sz="2400" dirty="0"/>
              <a:t>C: So environment must play some part in determining a </a:t>
            </a:r>
            <a:r>
              <a:rPr lang="en-GB" altLang="zh-TW" sz="2400" dirty="0"/>
              <a:t>person’s IQ.</a:t>
            </a:r>
            <a:r>
              <a:rPr lang="en-US" altLang="zh-TW" sz="2400" dirty="0"/>
              <a:t> </a:t>
            </a:r>
            <a:endParaRPr lang="zh-TW" altLang="en-US" sz="2400" dirty="0"/>
          </a:p>
        </p:txBody>
      </p:sp>
      <p:sp>
        <p:nvSpPr>
          <p:cNvPr id="12" name="圖說文字: 向左箭號 11">
            <a:extLst>
              <a:ext uri="{FF2B5EF4-FFF2-40B4-BE49-F238E27FC236}">
                <a16:creationId xmlns:a16="http://schemas.microsoft.com/office/drawing/2014/main" id="{0C1B01E0-4502-4E8D-A9B6-C266426F70AA}"/>
              </a:ext>
            </a:extLst>
          </p:cNvPr>
          <p:cNvSpPr/>
          <p:nvPr/>
        </p:nvSpPr>
        <p:spPr>
          <a:xfrm>
            <a:off x="9048750" y="4472629"/>
            <a:ext cx="2736304" cy="572616"/>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Premises</a:t>
            </a:r>
            <a:endParaRPr lang="zh-TW" altLang="en-US" sz="2400" b="1" dirty="0">
              <a:solidFill>
                <a:sysClr val="windowText" lastClr="000000"/>
              </a:solidFill>
            </a:endParaRPr>
          </a:p>
        </p:txBody>
      </p:sp>
      <p:sp>
        <p:nvSpPr>
          <p:cNvPr id="13" name="圖說文字: 向左箭號 12">
            <a:extLst>
              <a:ext uri="{FF2B5EF4-FFF2-40B4-BE49-F238E27FC236}">
                <a16:creationId xmlns:a16="http://schemas.microsoft.com/office/drawing/2014/main" id="{AE06D54D-9D97-40DE-A588-854CAF9C3574}"/>
              </a:ext>
            </a:extLst>
          </p:cNvPr>
          <p:cNvSpPr/>
          <p:nvPr/>
        </p:nvSpPr>
        <p:spPr>
          <a:xfrm>
            <a:off x="9048750" y="5253277"/>
            <a:ext cx="2736304" cy="526152"/>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Conclusion</a:t>
            </a:r>
            <a:endParaRPr lang="zh-TW" altLang="en-US" sz="2400" b="1" dirty="0">
              <a:solidFill>
                <a:sysClr val="windowText" lastClr="000000"/>
              </a:solidFill>
            </a:endParaRPr>
          </a:p>
        </p:txBody>
      </p:sp>
    </p:spTree>
    <p:extLst>
      <p:ext uri="{BB962C8B-B14F-4D97-AF65-F5344CB8AC3E}">
        <p14:creationId xmlns:p14="http://schemas.microsoft.com/office/powerpoint/2010/main" val="42863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B8E05-C1F5-4017-A204-F26ED4DBFF94}"/>
              </a:ext>
            </a:extLst>
          </p:cNvPr>
          <p:cNvSpPr>
            <a:spLocks noGrp="1"/>
          </p:cNvSpPr>
          <p:nvPr>
            <p:ph type="title"/>
          </p:nvPr>
        </p:nvSpPr>
        <p:spPr/>
        <p:txBody>
          <a:bodyPr/>
          <a:lstStyle/>
          <a:p>
            <a:r>
              <a:rPr lang="en-US" altLang="zh-TW" dirty="0"/>
              <a:t>What is an argument?</a:t>
            </a:r>
            <a:endParaRPr lang="zh-TW" altLang="en-US" dirty="0"/>
          </a:p>
        </p:txBody>
      </p:sp>
      <p:sp>
        <p:nvSpPr>
          <p:cNvPr id="5" name="矩形 4">
            <a:extLst>
              <a:ext uri="{FF2B5EF4-FFF2-40B4-BE49-F238E27FC236}">
                <a16:creationId xmlns:a16="http://schemas.microsoft.com/office/drawing/2014/main" id="{11F9E1F9-1148-4754-981B-CD4815CAD7F1}"/>
              </a:ext>
            </a:extLst>
          </p:cNvPr>
          <p:cNvSpPr/>
          <p:nvPr/>
        </p:nvSpPr>
        <p:spPr>
          <a:xfrm>
            <a:off x="2063552" y="4432667"/>
            <a:ext cx="3600400"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altLang="zh-TW" sz="2400" dirty="0"/>
              <a:t>P1. All cats are dogs. </a:t>
            </a:r>
          </a:p>
          <a:p>
            <a:r>
              <a:rPr lang="en-US" altLang="zh-TW" sz="2400" dirty="0"/>
              <a:t>P2. All dogs eat fish. </a:t>
            </a:r>
          </a:p>
        </p:txBody>
      </p:sp>
      <p:sp>
        <p:nvSpPr>
          <p:cNvPr id="7" name="內容版面配置區 6">
            <a:extLst>
              <a:ext uri="{FF2B5EF4-FFF2-40B4-BE49-F238E27FC236}">
                <a16:creationId xmlns:a16="http://schemas.microsoft.com/office/drawing/2014/main" id="{36395237-A61F-425F-93BD-6970A6942703}"/>
              </a:ext>
            </a:extLst>
          </p:cNvPr>
          <p:cNvSpPr>
            <a:spLocks noGrp="1"/>
          </p:cNvSpPr>
          <p:nvPr>
            <p:ph idx="1"/>
          </p:nvPr>
        </p:nvSpPr>
        <p:spPr/>
        <p:txBody>
          <a:bodyPr>
            <a:normAutofit/>
          </a:bodyPr>
          <a:lstStyle/>
          <a:p>
            <a:pPr marL="45720" indent="0">
              <a:buNone/>
            </a:pPr>
            <a:r>
              <a:rPr lang="en-US" altLang="zh-TW" sz="2800" dirty="0"/>
              <a:t>All cats are dogs. So, all cats eat fish. Because all dogs eat fish.</a:t>
            </a:r>
          </a:p>
          <a:p>
            <a:endParaRPr lang="zh-TW" altLang="en-US" sz="2800" dirty="0"/>
          </a:p>
        </p:txBody>
      </p:sp>
      <p:sp>
        <p:nvSpPr>
          <p:cNvPr id="8" name="圖說文字: 向上箭號 7">
            <a:extLst>
              <a:ext uri="{FF2B5EF4-FFF2-40B4-BE49-F238E27FC236}">
                <a16:creationId xmlns:a16="http://schemas.microsoft.com/office/drawing/2014/main" id="{A8EC3032-942A-43FA-A976-F2F49E72538D}"/>
              </a:ext>
            </a:extLst>
          </p:cNvPr>
          <p:cNvSpPr/>
          <p:nvPr/>
        </p:nvSpPr>
        <p:spPr>
          <a:xfrm>
            <a:off x="2783632" y="2665535"/>
            <a:ext cx="2520280" cy="100811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a:t>
            </a:r>
            <a:endParaRPr lang="zh-TW" altLang="en-US" sz="2400" b="1" dirty="0"/>
          </a:p>
        </p:txBody>
      </p:sp>
      <p:sp>
        <p:nvSpPr>
          <p:cNvPr id="9" name="矩形 8">
            <a:extLst>
              <a:ext uri="{FF2B5EF4-FFF2-40B4-BE49-F238E27FC236}">
                <a16:creationId xmlns:a16="http://schemas.microsoft.com/office/drawing/2014/main" id="{F3B5587D-139E-4AA5-956E-8601C793EEEC}"/>
              </a:ext>
            </a:extLst>
          </p:cNvPr>
          <p:cNvSpPr/>
          <p:nvPr/>
        </p:nvSpPr>
        <p:spPr>
          <a:xfrm>
            <a:off x="3719736" y="1994583"/>
            <a:ext cx="576064" cy="5989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圖說文字: 向上箭號 9">
            <a:extLst>
              <a:ext uri="{FF2B5EF4-FFF2-40B4-BE49-F238E27FC236}">
                <a16:creationId xmlns:a16="http://schemas.microsoft.com/office/drawing/2014/main" id="{3883AFF9-3748-4366-A738-FC8FBCEDBEFF}"/>
              </a:ext>
            </a:extLst>
          </p:cNvPr>
          <p:cNvSpPr/>
          <p:nvPr/>
        </p:nvSpPr>
        <p:spPr>
          <a:xfrm>
            <a:off x="6096000" y="2649188"/>
            <a:ext cx="2520280" cy="100811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b="1" dirty="0"/>
              <a:t>Logical Indicator</a:t>
            </a:r>
            <a:endParaRPr lang="zh-TW" altLang="en-US" sz="2400" b="1" dirty="0"/>
          </a:p>
        </p:txBody>
      </p:sp>
      <p:sp>
        <p:nvSpPr>
          <p:cNvPr id="11" name="矩形 10">
            <a:extLst>
              <a:ext uri="{FF2B5EF4-FFF2-40B4-BE49-F238E27FC236}">
                <a16:creationId xmlns:a16="http://schemas.microsoft.com/office/drawing/2014/main" id="{B5D99135-9C46-4B3B-9BD7-1D6C2D98171E}"/>
              </a:ext>
            </a:extLst>
          </p:cNvPr>
          <p:cNvSpPr/>
          <p:nvPr/>
        </p:nvSpPr>
        <p:spPr>
          <a:xfrm>
            <a:off x="6600056" y="1978236"/>
            <a:ext cx="1440159" cy="5989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560AD7C5-BA28-4E8D-9C79-3F92E39A1CB7}"/>
              </a:ext>
            </a:extLst>
          </p:cNvPr>
          <p:cNvSpPr/>
          <p:nvPr/>
        </p:nvSpPr>
        <p:spPr>
          <a:xfrm>
            <a:off x="2063552" y="5342360"/>
            <a:ext cx="36004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altLang="zh-TW" sz="2400" dirty="0"/>
              <a:t>C:So, all cats eat fish.</a:t>
            </a:r>
            <a:endParaRPr lang="zh-TW" altLang="en-US" sz="2400" dirty="0"/>
          </a:p>
        </p:txBody>
      </p:sp>
      <p:sp>
        <p:nvSpPr>
          <p:cNvPr id="13" name="圖說文字: 向左箭號 12">
            <a:extLst>
              <a:ext uri="{FF2B5EF4-FFF2-40B4-BE49-F238E27FC236}">
                <a16:creationId xmlns:a16="http://schemas.microsoft.com/office/drawing/2014/main" id="{B7D2FD11-7F83-4636-98D3-CB90532CBD9B}"/>
              </a:ext>
            </a:extLst>
          </p:cNvPr>
          <p:cNvSpPr/>
          <p:nvPr/>
        </p:nvSpPr>
        <p:spPr>
          <a:xfrm>
            <a:off x="5853369" y="4492803"/>
            <a:ext cx="2736304" cy="572616"/>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Premises</a:t>
            </a:r>
            <a:endParaRPr lang="zh-TW" altLang="en-US" sz="2400" b="1" dirty="0">
              <a:solidFill>
                <a:sysClr val="windowText" lastClr="000000"/>
              </a:solidFill>
            </a:endParaRPr>
          </a:p>
        </p:txBody>
      </p:sp>
      <p:sp>
        <p:nvSpPr>
          <p:cNvPr id="14" name="圖說文字: 向左箭號 13">
            <a:extLst>
              <a:ext uri="{FF2B5EF4-FFF2-40B4-BE49-F238E27FC236}">
                <a16:creationId xmlns:a16="http://schemas.microsoft.com/office/drawing/2014/main" id="{6677C470-2412-41AF-9F16-BA6FA5195B39}"/>
              </a:ext>
            </a:extLst>
          </p:cNvPr>
          <p:cNvSpPr/>
          <p:nvPr/>
        </p:nvSpPr>
        <p:spPr>
          <a:xfrm>
            <a:off x="5853369" y="5273451"/>
            <a:ext cx="2736304" cy="526152"/>
          </a:xfrm>
          <a:prstGeom prst="left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ysClr val="windowText" lastClr="000000"/>
                </a:solidFill>
              </a:rPr>
              <a:t>Conclusion</a:t>
            </a:r>
            <a:endParaRPr lang="zh-TW" altLang="en-US" sz="2400" b="1" dirty="0">
              <a:solidFill>
                <a:sysClr val="windowText" lastClr="000000"/>
              </a:solidFill>
            </a:endParaRPr>
          </a:p>
        </p:txBody>
      </p:sp>
    </p:spTree>
    <p:extLst>
      <p:ext uri="{BB962C8B-B14F-4D97-AF65-F5344CB8AC3E}">
        <p14:creationId xmlns:p14="http://schemas.microsoft.com/office/powerpoint/2010/main" val="110849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405041-F605-4569-AFA9-9325B8B5A569}"/>
              </a:ext>
            </a:extLst>
          </p:cNvPr>
          <p:cNvSpPr>
            <a:spLocks noGrp="1"/>
          </p:cNvSpPr>
          <p:nvPr>
            <p:ph type="title"/>
          </p:nvPr>
        </p:nvSpPr>
        <p:spPr/>
        <p:txBody>
          <a:bodyPr/>
          <a:lstStyle/>
          <a:p>
            <a:r>
              <a:rPr lang="en-US" altLang="zh-TW" dirty="0"/>
              <a:t>Common Traps in finding arguments</a:t>
            </a:r>
            <a:endParaRPr lang="zh-TW" altLang="en-US" dirty="0"/>
          </a:p>
        </p:txBody>
      </p:sp>
      <p:sp>
        <p:nvSpPr>
          <p:cNvPr id="3" name="內容版面配置區 2">
            <a:extLst>
              <a:ext uri="{FF2B5EF4-FFF2-40B4-BE49-F238E27FC236}">
                <a16:creationId xmlns:a16="http://schemas.microsoft.com/office/drawing/2014/main" id="{850941C2-B6D0-468F-879A-A257377914E4}"/>
              </a:ext>
            </a:extLst>
          </p:cNvPr>
          <p:cNvSpPr>
            <a:spLocks noGrp="1"/>
          </p:cNvSpPr>
          <p:nvPr>
            <p:ph idx="1"/>
          </p:nvPr>
        </p:nvSpPr>
        <p:spPr/>
        <p:txBody>
          <a:bodyPr/>
          <a:lstStyle/>
          <a:p>
            <a:pPr marL="502920" indent="-457200">
              <a:buFont typeface="+mj-lt"/>
              <a:buAutoNum type="arabicPeriod"/>
            </a:pPr>
            <a:r>
              <a:rPr lang="en-US" altLang="zh-TW" dirty="0"/>
              <a:t>Unable to find the argument in given context.</a:t>
            </a:r>
          </a:p>
          <a:p>
            <a:pPr marL="502920" indent="-457200">
              <a:buFont typeface="+mj-lt"/>
              <a:buAutoNum type="arabicPeriod"/>
            </a:pPr>
            <a:r>
              <a:rPr lang="en-US" altLang="zh-TW" dirty="0"/>
              <a:t>Unable to find out the premises and conclusion.</a:t>
            </a:r>
          </a:p>
          <a:p>
            <a:pPr marL="502920" indent="-457200">
              <a:buFont typeface="+mj-lt"/>
              <a:buAutoNum type="arabicPeriod"/>
            </a:pPr>
            <a:r>
              <a:rPr lang="en-US" altLang="zh-TW" dirty="0"/>
              <a:t>Misidentifying premise as conclusion or vice versa.</a:t>
            </a:r>
          </a:p>
        </p:txBody>
      </p:sp>
    </p:spTree>
    <p:extLst>
      <p:ext uri="{BB962C8B-B14F-4D97-AF65-F5344CB8AC3E}">
        <p14:creationId xmlns:p14="http://schemas.microsoft.com/office/powerpoint/2010/main" val="24509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lstStyle/>
          <a:p>
            <a:r>
              <a:rPr lang="en-US" altLang="zh-TW" dirty="0"/>
              <a:t>Tips on finding the conclusion:</a:t>
            </a:r>
          </a:p>
          <a:p>
            <a:pPr marL="514350" indent="-514350">
              <a:buAutoNum type="arabicPeriod"/>
            </a:pPr>
            <a:r>
              <a:rPr lang="en-US" altLang="zh-TW" dirty="0"/>
              <a:t>Find out the issue and position</a:t>
            </a:r>
          </a:p>
          <a:p>
            <a:pPr marL="514350" indent="-514350">
              <a:buAutoNum type="arabicPeriod"/>
            </a:pPr>
            <a:r>
              <a:rPr lang="en-US" altLang="zh-TW" dirty="0"/>
              <a:t>Conclusion is often at the beginning or the end of passage</a:t>
            </a:r>
          </a:p>
          <a:p>
            <a:pPr marL="514350" indent="-514350">
              <a:buAutoNum type="arabicPeriod"/>
            </a:pPr>
            <a:r>
              <a:rPr lang="en-US" altLang="zh-TW" dirty="0"/>
              <a:t>Ask yourself, “what is it trying to prove?”</a:t>
            </a:r>
          </a:p>
          <a:p>
            <a:pPr marL="514350" indent="-514350">
              <a:buAutoNum type="arabicPeriod"/>
            </a:pPr>
            <a:r>
              <a:rPr lang="en-US" altLang="zh-TW" dirty="0"/>
              <a:t>Put the word “therefore”, if it fits, that is the conclusion.</a:t>
            </a:r>
          </a:p>
          <a:p>
            <a:pPr marL="514350" indent="-514350">
              <a:buAutoNum type="arabicPeriod"/>
            </a:pPr>
            <a:r>
              <a:rPr lang="en-US" altLang="zh-TW" dirty="0"/>
              <a:t>Fill in the scheme: the writer believes </a:t>
            </a:r>
            <a:r>
              <a:rPr lang="en-US" altLang="zh-TW" u="sng" dirty="0"/>
              <a:t>      </a:t>
            </a:r>
            <a:r>
              <a:rPr lang="en-US" altLang="zh-TW" dirty="0"/>
              <a:t>(conclusion) because  </a:t>
            </a:r>
            <a:r>
              <a:rPr lang="en-US" altLang="zh-TW" u="sng" dirty="0"/>
              <a:t>       </a:t>
            </a:r>
            <a:r>
              <a:rPr lang="en-US" altLang="zh-TW" dirty="0"/>
              <a:t>(premises).</a:t>
            </a:r>
            <a:endParaRPr lang="zh-TW"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Concluding Remarks</a:t>
            </a:r>
            <a:endParaRPr lang="zh-TW" altLang="en-US" dirty="0"/>
          </a:p>
        </p:txBody>
      </p:sp>
      <p:sp>
        <p:nvSpPr>
          <p:cNvPr id="3" name="內容版面配置區 2"/>
          <p:cNvSpPr>
            <a:spLocks noGrp="1"/>
          </p:cNvSpPr>
          <p:nvPr>
            <p:ph idx="1"/>
          </p:nvPr>
        </p:nvSpPr>
        <p:spPr/>
        <p:txBody>
          <a:bodyPr>
            <a:normAutofit/>
          </a:bodyPr>
          <a:lstStyle/>
          <a:p>
            <a:pPr>
              <a:buFont typeface="+mj-lt"/>
              <a:buAutoNum type="arabicPeriod"/>
            </a:pPr>
            <a:r>
              <a:rPr lang="en-US" altLang="zh-TW" sz="2400" b="1" dirty="0">
                <a:solidFill>
                  <a:schemeClr val="tx1"/>
                </a:solidFill>
              </a:rPr>
              <a:t>An argument is a connected series of statements that are intended to give reasons of some kind for statement.</a:t>
            </a:r>
          </a:p>
          <a:p>
            <a:pPr>
              <a:buFont typeface="+mj-lt"/>
              <a:buAutoNum type="arabicPeriod"/>
            </a:pPr>
            <a:r>
              <a:rPr lang="en-US" altLang="zh-TW" sz="2400" b="1" dirty="0">
                <a:solidFill>
                  <a:schemeClr val="tx1"/>
                </a:solidFill>
              </a:rPr>
              <a:t>Every argument must consist of premises and conclusion.</a:t>
            </a:r>
          </a:p>
          <a:p>
            <a:pPr>
              <a:buFont typeface="+mj-lt"/>
              <a:buAutoNum type="arabicPeriod"/>
            </a:pPr>
            <a:r>
              <a:rPr lang="en-US" altLang="zh-TW" sz="2400" b="1" dirty="0">
                <a:solidFill>
                  <a:schemeClr val="tx1"/>
                </a:solidFill>
              </a:rPr>
              <a:t>Reasoning is a logical process of argumentative by deriving a conclusion from certain </a:t>
            </a:r>
            <a:r>
              <a:rPr lang="en-US" altLang="zh-TW" sz="2400" b="1">
                <a:solidFill>
                  <a:schemeClr val="tx1"/>
                </a:solidFill>
              </a:rPr>
              <a:t>premises.</a:t>
            </a:r>
            <a:endParaRPr lang="en-US" altLang="zh-TW" sz="2400" b="1" dirty="0">
              <a:solidFill>
                <a:schemeClr val="tx1"/>
              </a:solidFill>
            </a:endParaRPr>
          </a:p>
        </p:txBody>
      </p:sp>
    </p:spTree>
    <p:extLst>
      <p:ext uri="{BB962C8B-B14F-4D97-AF65-F5344CB8AC3E}">
        <p14:creationId xmlns:p14="http://schemas.microsoft.com/office/powerpoint/2010/main" val="1306114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E05A4D6-9AAA-4FB2-9F3E-21469CA95662}"/>
              </a:ext>
            </a:extLst>
          </p:cNvPr>
          <p:cNvSpPr>
            <a:spLocks noGrp="1"/>
          </p:cNvSpPr>
          <p:nvPr>
            <p:ph type="title"/>
          </p:nvPr>
        </p:nvSpPr>
        <p:spPr/>
        <p:txBody>
          <a:bodyPr/>
          <a:lstStyle/>
          <a:p>
            <a:r>
              <a:rPr lang="en-US" altLang="zh-TW"/>
              <a:t>Quiz 1-1</a:t>
            </a:r>
            <a:endParaRPr lang="zh-TW" altLang="en-US" dirty="0"/>
          </a:p>
        </p:txBody>
      </p:sp>
      <p:sp>
        <p:nvSpPr>
          <p:cNvPr id="3" name="內容版面配置區 2"/>
          <p:cNvSpPr>
            <a:spLocks noGrp="1"/>
          </p:cNvSpPr>
          <p:nvPr>
            <p:ph idx="1"/>
          </p:nvPr>
        </p:nvSpPr>
        <p:spPr>
          <a:xfrm>
            <a:off x="975968" y="1700808"/>
            <a:ext cx="10209584" cy="5157192"/>
          </a:xfrm>
        </p:spPr>
        <p:txBody>
          <a:bodyPr>
            <a:normAutofit/>
          </a:bodyPr>
          <a:lstStyle/>
          <a:p>
            <a:pPr marL="0" indent="0">
              <a:buNone/>
            </a:pPr>
            <a:r>
              <a:rPr lang="en-US" altLang="zh-TW" b="1" dirty="0"/>
              <a:t>Identify the Logical Indicators and Formalize the following arguments:</a:t>
            </a:r>
          </a:p>
          <a:p>
            <a:pPr>
              <a:buFont typeface="+mj-lt"/>
              <a:buAutoNum type="arabicPeriod"/>
            </a:pPr>
            <a:r>
              <a:rPr lang="en-US" altLang="zh-TW" b="1" dirty="0"/>
              <a:t>Socrates is human. He is mortal, because all humans are mortal.</a:t>
            </a:r>
          </a:p>
          <a:p>
            <a:pPr algn="just">
              <a:buFont typeface="+mj-lt"/>
              <a:buAutoNum type="arabicPeriod"/>
            </a:pPr>
            <a:r>
              <a:rPr lang="en-US" altLang="zh-TW" b="1" dirty="0"/>
              <a:t>If the </a:t>
            </a:r>
            <a:r>
              <a:rPr lang="en-US" altLang="zh-TW" b="1" dirty="0" err="1"/>
              <a:t>Menteri</a:t>
            </a:r>
            <a:r>
              <a:rPr lang="en-US" altLang="zh-TW" b="1" dirty="0"/>
              <a:t> </a:t>
            </a:r>
            <a:r>
              <a:rPr lang="en-US" altLang="zh-TW" b="1" dirty="0" err="1"/>
              <a:t>Besar</a:t>
            </a:r>
            <a:r>
              <a:rPr lang="en-US" altLang="zh-TW" b="1" dirty="0"/>
              <a:t> lives in Iskandar District, then he lives in Johor Bahru. The </a:t>
            </a:r>
            <a:r>
              <a:rPr lang="en-US" altLang="zh-TW" b="1" dirty="0" err="1"/>
              <a:t>Menteri</a:t>
            </a:r>
            <a:r>
              <a:rPr lang="en-US" altLang="zh-TW" b="1" dirty="0"/>
              <a:t> </a:t>
            </a:r>
            <a:r>
              <a:rPr lang="en-US" altLang="zh-TW" b="1" dirty="0" err="1"/>
              <a:t>Besar</a:t>
            </a:r>
            <a:r>
              <a:rPr lang="en-US" altLang="zh-TW" b="1" dirty="0"/>
              <a:t> lives in Iskandar District. Hence, he live in Johor Bahru.</a:t>
            </a:r>
          </a:p>
          <a:p>
            <a:pPr algn="just">
              <a:buFont typeface="+mj-lt"/>
              <a:buAutoNum type="arabicPeriod"/>
            </a:pPr>
            <a:r>
              <a:rPr lang="en-US" altLang="zh-TW" b="1" dirty="0"/>
              <a:t>Since rights claimed against the government should (at least within a democracy) be held equally by all citizens, and since not every citizen could be employed by the government, citizens cannot claim a right to a job from </a:t>
            </a:r>
            <a:r>
              <a:rPr lang="en-GB" altLang="zh-TW" b="1" dirty="0"/>
              <a:t>the government.</a:t>
            </a:r>
          </a:p>
          <a:p>
            <a:pPr algn="just">
              <a:buFont typeface="+mj-lt"/>
              <a:buAutoNum type="arabicPeriod"/>
            </a:pPr>
            <a:r>
              <a:rPr lang="en-US" altLang="zh-TW" b="1" dirty="0"/>
              <a:t>Since light takes time to reach our eyes, all that we see really existed in the past.</a:t>
            </a:r>
          </a:p>
          <a:p>
            <a:pPr algn="just">
              <a:buFont typeface="+mj-lt"/>
              <a:buAutoNum type="arabicPeriod"/>
            </a:pPr>
            <a:r>
              <a:rPr lang="en-US" altLang="zh-TW" b="1" dirty="0"/>
              <a:t> I think faith is a vice, because faith means believing a proposition when there is no good reason for believing it.</a:t>
            </a:r>
          </a:p>
        </p:txBody>
      </p:sp>
    </p:spTree>
    <p:extLst>
      <p:ext uri="{BB962C8B-B14F-4D97-AF65-F5344CB8AC3E}">
        <p14:creationId xmlns:p14="http://schemas.microsoft.com/office/powerpoint/2010/main" val="2488681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C664A0-E670-44F5-B446-9A4B6D8B9A2D}"/>
              </a:ext>
            </a:extLst>
          </p:cNvPr>
          <p:cNvSpPr>
            <a:spLocks noGrp="1"/>
          </p:cNvSpPr>
          <p:nvPr>
            <p:ph type="title"/>
          </p:nvPr>
        </p:nvSpPr>
        <p:spPr/>
        <p:txBody>
          <a:bodyPr/>
          <a:lstStyle/>
          <a:p>
            <a:r>
              <a:rPr lang="en-US" altLang="zh-TW" dirty="0"/>
              <a:t>Answer Scheme</a:t>
            </a:r>
            <a:endParaRPr lang="zh-TW" altLang="en-US" dirty="0"/>
          </a:p>
        </p:txBody>
      </p:sp>
      <p:sp>
        <p:nvSpPr>
          <p:cNvPr id="3" name="內容版面配置區 2">
            <a:extLst>
              <a:ext uri="{FF2B5EF4-FFF2-40B4-BE49-F238E27FC236}">
                <a16:creationId xmlns:a16="http://schemas.microsoft.com/office/drawing/2014/main" id="{C4EC1652-ADE8-4E9C-AB3E-F43F1C885364}"/>
              </a:ext>
            </a:extLst>
          </p:cNvPr>
          <p:cNvSpPr>
            <a:spLocks noGrp="1"/>
          </p:cNvSpPr>
          <p:nvPr>
            <p:ph idx="1"/>
          </p:nvPr>
        </p:nvSpPr>
        <p:spPr/>
        <p:txBody>
          <a:bodyPr/>
          <a:lstStyle/>
          <a:p>
            <a:pPr marL="45720" indent="0">
              <a:buNone/>
            </a:pPr>
            <a:r>
              <a:rPr lang="en-US" altLang="zh-TW" dirty="0"/>
              <a:t>1. Logical Indicators: XXX, XXX…</a:t>
            </a:r>
          </a:p>
          <a:p>
            <a:pPr marL="45720" indent="0">
              <a:buNone/>
            </a:pPr>
            <a:r>
              <a:rPr lang="en-US" altLang="zh-TW" dirty="0"/>
              <a:t>    P1: XXXXX</a:t>
            </a:r>
          </a:p>
          <a:p>
            <a:pPr marL="45720" indent="0">
              <a:buNone/>
            </a:pPr>
            <a:r>
              <a:rPr lang="en-US" altLang="zh-TW" dirty="0"/>
              <a:t>    </a:t>
            </a:r>
            <a:r>
              <a:rPr lang="en-US" altLang="zh-TW" u="sng" dirty="0"/>
              <a:t>P2: XXXXX</a:t>
            </a:r>
          </a:p>
          <a:p>
            <a:pPr marL="45720" indent="0">
              <a:buNone/>
            </a:pPr>
            <a:r>
              <a:rPr lang="en-US" altLang="zh-TW" dirty="0"/>
              <a:t>    C: XXXXXX</a:t>
            </a:r>
            <a:endParaRPr lang="zh-TW" altLang="en-US" dirty="0"/>
          </a:p>
        </p:txBody>
      </p:sp>
    </p:spTree>
    <p:extLst>
      <p:ext uri="{BB962C8B-B14F-4D97-AF65-F5344CB8AC3E}">
        <p14:creationId xmlns:p14="http://schemas.microsoft.com/office/powerpoint/2010/main" val="388011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BB635953-4E95-41A4-A86C-6E7E9F4A323A}"/>
              </a:ext>
            </a:extLst>
          </p:cNvPr>
          <p:cNvPicPr>
            <a:picLocks noChangeAspect="1"/>
          </p:cNvPicPr>
          <p:nvPr/>
        </p:nvPicPr>
        <p:blipFill rotWithShape="1">
          <a:blip r:embed="rId2">
            <a:alphaModFix/>
          </a:blip>
          <a:srcRect l="2013" r="21" b="1"/>
          <a:stretch/>
        </p:blipFill>
        <p:spPr>
          <a:xfrm>
            <a:off x="1793522" y="1412776"/>
            <a:ext cx="8604956" cy="4828261"/>
          </a:xfrm>
          <a:prstGeom prst="rect">
            <a:avLst/>
          </a:prstGeom>
        </p:spPr>
      </p:pic>
      <p:sp>
        <p:nvSpPr>
          <p:cNvPr id="2" name="矩形 1">
            <a:extLst>
              <a:ext uri="{FF2B5EF4-FFF2-40B4-BE49-F238E27FC236}">
                <a16:creationId xmlns:a16="http://schemas.microsoft.com/office/drawing/2014/main" id="{436AFC7E-0BFF-46D0-8E90-51848A30474C}"/>
              </a:ext>
            </a:extLst>
          </p:cNvPr>
          <p:cNvSpPr/>
          <p:nvPr/>
        </p:nvSpPr>
        <p:spPr>
          <a:xfrm>
            <a:off x="6150006" y="764704"/>
            <a:ext cx="5346594" cy="461665"/>
          </a:xfrm>
          <a:prstGeom prst="rect">
            <a:avLst/>
          </a:prstGeom>
        </p:spPr>
        <p:txBody>
          <a:bodyPr wrap="square">
            <a:spAutoFit/>
          </a:bodyPr>
          <a:lstStyle/>
          <a:p>
            <a:r>
              <a:rPr lang="en-US" altLang="zh-TW" sz="2400" b="1" dirty="0"/>
              <a:t>Reasoning means offering arguments.</a:t>
            </a:r>
          </a:p>
        </p:txBody>
      </p:sp>
      <p:sp>
        <p:nvSpPr>
          <p:cNvPr id="4" name="矩形 3">
            <a:extLst>
              <a:ext uri="{FF2B5EF4-FFF2-40B4-BE49-F238E27FC236}">
                <a16:creationId xmlns:a16="http://schemas.microsoft.com/office/drawing/2014/main" id="{748A9118-7B7E-49DB-A4ED-93A0A426A182}"/>
              </a:ext>
            </a:extLst>
          </p:cNvPr>
          <p:cNvSpPr/>
          <p:nvPr/>
        </p:nvSpPr>
        <p:spPr>
          <a:xfrm>
            <a:off x="951019" y="731261"/>
            <a:ext cx="5058562" cy="461665"/>
          </a:xfrm>
          <a:prstGeom prst="rect">
            <a:avLst/>
          </a:prstGeom>
        </p:spPr>
        <p:txBody>
          <a:bodyPr wrap="square">
            <a:spAutoFit/>
          </a:bodyPr>
          <a:lstStyle/>
          <a:p>
            <a:r>
              <a:rPr lang="en-US" altLang="zh-TW" sz="2400" b="1" dirty="0"/>
              <a:t>The activity is called reasoning. </a:t>
            </a:r>
          </a:p>
        </p:txBody>
      </p:sp>
    </p:spTree>
    <p:extLst>
      <p:ext uri="{BB962C8B-B14F-4D97-AF65-F5344CB8AC3E}">
        <p14:creationId xmlns:p14="http://schemas.microsoft.com/office/powerpoint/2010/main" val="386790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715293" y="428524"/>
            <a:ext cx="8761413" cy="77152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altLang="zh-TW" b="1" dirty="0"/>
              <a:t>Learning Outcomes</a:t>
            </a:r>
            <a:endParaRPr lang="zh-TW" altLang="en-US" b="1" dirty="0"/>
          </a:p>
        </p:txBody>
      </p:sp>
      <p:sp>
        <p:nvSpPr>
          <p:cNvPr id="3" name="內容版面配置區 2"/>
          <p:cNvSpPr>
            <a:spLocks noGrp="1"/>
          </p:cNvSpPr>
          <p:nvPr>
            <p:ph idx="4294967295"/>
          </p:nvPr>
        </p:nvSpPr>
        <p:spPr>
          <a:xfrm>
            <a:off x="695400" y="1649412"/>
            <a:ext cx="3241675" cy="4048125"/>
          </a:xfrm>
        </p:spPr>
        <p:txBody>
          <a:bodyPr>
            <a:normAutofit/>
          </a:bodyPr>
          <a:lstStyle/>
          <a:p>
            <a:pPr>
              <a:buFont typeface="+mj-lt"/>
              <a:buAutoNum type="arabicPeriod"/>
            </a:pPr>
            <a:r>
              <a:rPr lang="en-US" altLang="zh-TW" b="1" dirty="0"/>
              <a:t>To know what is argument.</a:t>
            </a:r>
          </a:p>
          <a:p>
            <a:pPr>
              <a:buFont typeface="+mj-lt"/>
              <a:buAutoNum type="arabicPeriod"/>
            </a:pPr>
            <a:r>
              <a:rPr lang="en-US" altLang="zh-TW" b="1" dirty="0"/>
              <a:t>To know the basic structure of arguments.</a:t>
            </a:r>
          </a:p>
          <a:p>
            <a:pPr>
              <a:buFont typeface="+mj-lt"/>
              <a:buAutoNum type="arabicPeriod"/>
            </a:pPr>
            <a:r>
              <a:rPr lang="en-US" altLang="zh-TW" b="1" dirty="0"/>
              <a:t>To know identifying /recognizing arguments.</a:t>
            </a:r>
          </a:p>
          <a:p>
            <a:pPr>
              <a:buFont typeface="+mj-lt"/>
              <a:buAutoNum type="arabicPeriod"/>
            </a:pPr>
            <a:r>
              <a:rPr lang="en-US" altLang="zh-TW" b="1" dirty="0"/>
              <a:t>To know what argument is not.</a:t>
            </a:r>
            <a:endParaRPr lang="zh-TW" altLang="en-US" b="1" dirty="0"/>
          </a:p>
        </p:txBody>
      </p:sp>
      <p:graphicFrame>
        <p:nvGraphicFramePr>
          <p:cNvPr id="4" name="資料庫圖表 3"/>
          <p:cNvGraphicFramePr/>
          <p:nvPr>
            <p:extLst>
              <p:ext uri="{D42A27DB-BD31-4B8C-83A1-F6EECF244321}">
                <p14:modId xmlns:p14="http://schemas.microsoft.com/office/powerpoint/2010/main" val="855547385"/>
              </p:ext>
            </p:extLst>
          </p:nvPr>
        </p:nvGraphicFramePr>
        <p:xfrm>
          <a:off x="3791744" y="1362214"/>
          <a:ext cx="8136904" cy="509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77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21C21B-087F-4328-ABDE-9EF7E8BCDB51}"/>
              </a:ext>
            </a:extLst>
          </p:cNvPr>
          <p:cNvSpPr>
            <a:spLocks noGrp="1"/>
          </p:cNvSpPr>
          <p:nvPr>
            <p:ph type="title"/>
          </p:nvPr>
        </p:nvSpPr>
        <p:spPr/>
        <p:txBody>
          <a:bodyPr/>
          <a:lstStyle/>
          <a:p>
            <a:pPr algn="ctr"/>
            <a:r>
              <a:rPr lang="en-US" altLang="zh-TW" sz="6000" dirty="0"/>
              <a:t>What is an Argument?</a:t>
            </a:r>
            <a:endParaRPr lang="zh-TW" altLang="en-US" sz="6000" dirty="0"/>
          </a:p>
        </p:txBody>
      </p:sp>
      <p:sp>
        <p:nvSpPr>
          <p:cNvPr id="7" name="文字版面配置區 6">
            <a:extLst>
              <a:ext uri="{FF2B5EF4-FFF2-40B4-BE49-F238E27FC236}">
                <a16:creationId xmlns:a16="http://schemas.microsoft.com/office/drawing/2014/main" id="{D45CD49E-2A51-4056-86D4-E08B0AE1A355}"/>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03607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p:txBody>
          <a:bodyPr>
            <a:normAutofit/>
          </a:bodyPr>
          <a:lstStyle/>
          <a:p>
            <a:r>
              <a:rPr lang="en-US" altLang="zh-TW" dirty="0"/>
              <a:t>Reasoning is:</a:t>
            </a:r>
          </a:p>
          <a:p>
            <a:pPr>
              <a:buFont typeface="+mj-lt"/>
              <a:buAutoNum type="arabicPeriod"/>
            </a:pPr>
            <a:r>
              <a:rPr lang="en-US" altLang="zh-TW" b="1" dirty="0">
                <a:solidFill>
                  <a:srgbClr val="FF0000"/>
                </a:solidFill>
              </a:rPr>
              <a:t>A logical process of argumentative by deriving a conclusion from certain premises.</a:t>
            </a:r>
          </a:p>
          <a:p>
            <a:endParaRPr lang="en-US" altLang="zh-TW" dirty="0"/>
          </a:p>
          <a:p>
            <a:r>
              <a:rPr lang="en-US" altLang="zh-TW" dirty="0"/>
              <a:t>A case in Sherlock Holmes:</a:t>
            </a:r>
          </a:p>
          <a:p>
            <a:pPr marL="0" indent="0">
              <a:buNone/>
            </a:pPr>
            <a:r>
              <a:rPr lang="en-US" altLang="zh-TW" b="1" dirty="0">
                <a:solidFill>
                  <a:schemeClr val="tx1"/>
                </a:solidFill>
              </a:rPr>
              <a:t>The crime was committed by someone in the house. Although the living room window is open, there are no footprints outside, despite the softness of the ground after yesterday's rain. The clasp on the box was not broken but opened with a key that had been hidden behind the clock. The dog did not bark.</a:t>
            </a:r>
            <a:endParaRPr lang="zh-TW"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an argument?</a:t>
            </a:r>
            <a:endParaRPr lang="zh-TW" altLang="en-US" dirty="0"/>
          </a:p>
        </p:txBody>
      </p:sp>
      <p:sp>
        <p:nvSpPr>
          <p:cNvPr id="3" name="內容版面配置區 2"/>
          <p:cNvSpPr>
            <a:spLocks noGrp="1"/>
          </p:cNvSpPr>
          <p:nvPr>
            <p:ph idx="1"/>
          </p:nvPr>
        </p:nvSpPr>
        <p:spPr>
          <a:xfrm>
            <a:off x="1143000" y="2057400"/>
            <a:ext cx="9872871" cy="4395936"/>
          </a:xfrm>
        </p:spPr>
        <p:txBody>
          <a:bodyPr>
            <a:normAutofit/>
          </a:bodyPr>
          <a:lstStyle/>
          <a:p>
            <a:r>
              <a:rPr lang="en-US" altLang="zh-TW" dirty="0"/>
              <a:t>Is argument…</a:t>
            </a:r>
          </a:p>
          <a:p>
            <a:pPr>
              <a:buFont typeface="+mj-lt"/>
              <a:buAutoNum type="arabicPeriod"/>
            </a:pPr>
            <a:r>
              <a:rPr lang="en-US" altLang="zh-TW" dirty="0"/>
              <a:t>Disagreement? </a:t>
            </a:r>
          </a:p>
          <a:p>
            <a:pPr>
              <a:buFont typeface="+mj-lt"/>
              <a:buAutoNum type="arabicPeriod"/>
            </a:pPr>
            <a:r>
              <a:rPr lang="en-US" altLang="zh-TW" dirty="0"/>
              <a:t>Quarrel? </a:t>
            </a:r>
          </a:p>
          <a:p>
            <a:pPr>
              <a:buFont typeface="+mj-lt"/>
              <a:buAutoNum type="arabicPeriod"/>
            </a:pPr>
            <a:r>
              <a:rPr lang="en-US" altLang="zh-TW" dirty="0"/>
              <a:t>Squabble?</a:t>
            </a:r>
          </a:p>
          <a:p>
            <a:pPr>
              <a:buFont typeface="+mj-lt"/>
              <a:buAutoNum type="arabicPeriod"/>
            </a:pPr>
            <a:r>
              <a:rPr lang="en-US" altLang="zh-TW" dirty="0"/>
              <a:t>Contradiction?</a:t>
            </a:r>
          </a:p>
          <a:p>
            <a:pPr marL="0" indent="0">
              <a:buNone/>
            </a:pPr>
            <a:endParaRPr lang="en-US" altLang="zh-TW" dirty="0"/>
          </a:p>
          <a:p>
            <a:endParaRPr lang="en-US" altLang="zh-TW" dirty="0"/>
          </a:p>
        </p:txBody>
      </p:sp>
      <p:pic>
        <p:nvPicPr>
          <p:cNvPr id="4" name="內容版面配置區 5" descr="argument.png"/>
          <p:cNvPicPr>
            <a:picLocks noChangeAspect="1"/>
          </p:cNvPicPr>
          <p:nvPr/>
        </p:nvPicPr>
        <p:blipFill>
          <a:blip r:embed="rId2" cstate="print"/>
          <a:stretch>
            <a:fillRect/>
          </a:stretch>
        </p:blipFill>
        <p:spPr>
          <a:xfrm>
            <a:off x="8061708" y="609600"/>
            <a:ext cx="3082059" cy="2088575"/>
          </a:xfrm>
          <a:prstGeom prst="rect">
            <a:avLst/>
          </a:prstGeom>
        </p:spPr>
      </p:pic>
      <p:pic>
        <p:nvPicPr>
          <p:cNvPr id="6" name="圖片 5"/>
          <p:cNvPicPr>
            <a:picLocks noChangeAspect="1"/>
          </p:cNvPicPr>
          <p:nvPr/>
        </p:nvPicPr>
        <p:blipFill>
          <a:blip r:embed="rId3"/>
          <a:stretch>
            <a:fillRect/>
          </a:stretch>
        </p:blipFill>
        <p:spPr>
          <a:xfrm>
            <a:off x="7276989" y="2764849"/>
            <a:ext cx="3866778" cy="27899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7B6B24-DD7B-4D9C-B129-A81BE131ACA9}"/>
              </a:ext>
            </a:extLst>
          </p:cNvPr>
          <p:cNvSpPr>
            <a:spLocks noGrp="1"/>
          </p:cNvSpPr>
          <p:nvPr>
            <p:ph type="title"/>
          </p:nvPr>
        </p:nvSpPr>
        <p:spPr/>
        <p:txBody>
          <a:bodyPr/>
          <a:lstStyle/>
          <a:p>
            <a:r>
              <a:rPr lang="en-US" altLang="zh-TW" dirty="0"/>
              <a:t>What is an argument?</a:t>
            </a:r>
            <a:endParaRPr lang="zh-TW" altLang="en-US" dirty="0"/>
          </a:p>
        </p:txBody>
      </p:sp>
      <p:sp>
        <p:nvSpPr>
          <p:cNvPr id="3" name="內容版面配置區 2">
            <a:extLst>
              <a:ext uri="{FF2B5EF4-FFF2-40B4-BE49-F238E27FC236}">
                <a16:creationId xmlns:a16="http://schemas.microsoft.com/office/drawing/2014/main" id="{D9939790-9281-4F84-B406-E454C4576722}"/>
              </a:ext>
            </a:extLst>
          </p:cNvPr>
          <p:cNvSpPr>
            <a:spLocks noGrp="1"/>
          </p:cNvSpPr>
          <p:nvPr>
            <p:ph idx="1"/>
          </p:nvPr>
        </p:nvSpPr>
        <p:spPr/>
        <p:txBody>
          <a:bodyPr/>
          <a:lstStyle/>
          <a:p>
            <a:r>
              <a:rPr lang="en-US" altLang="zh-TW" dirty="0"/>
              <a:t>Definitions:</a:t>
            </a:r>
          </a:p>
          <a:p>
            <a:pPr>
              <a:buFont typeface="+mj-lt"/>
              <a:buAutoNum type="arabicPeriod"/>
            </a:pPr>
            <a:r>
              <a:rPr lang="en-US" altLang="zh-TW" dirty="0"/>
              <a:t>A set of </a:t>
            </a:r>
            <a:r>
              <a:rPr lang="en-US" altLang="zh-TW" b="1" dirty="0">
                <a:solidFill>
                  <a:srgbClr val="FF0000"/>
                </a:solidFill>
              </a:rPr>
              <a:t>reasons</a:t>
            </a:r>
            <a:r>
              <a:rPr lang="en-US" altLang="zh-TW" dirty="0"/>
              <a:t> offered in support of </a:t>
            </a:r>
            <a:r>
              <a:rPr lang="en-US" altLang="zh-TW" b="1" dirty="0">
                <a:solidFill>
                  <a:srgbClr val="FF0000"/>
                </a:solidFill>
              </a:rPr>
              <a:t>a claim</a:t>
            </a:r>
            <a:r>
              <a:rPr lang="en-US" altLang="zh-TW" dirty="0"/>
              <a:t>.</a:t>
            </a:r>
          </a:p>
          <a:p>
            <a:pPr>
              <a:buFont typeface="+mj-lt"/>
              <a:buAutoNum type="arabicPeriod"/>
            </a:pPr>
            <a:r>
              <a:rPr lang="en-US" altLang="zh-TW" dirty="0"/>
              <a:t>A connected series of </a:t>
            </a:r>
            <a:r>
              <a:rPr lang="en-US" altLang="zh-TW" b="1" dirty="0">
                <a:solidFill>
                  <a:srgbClr val="FF0000"/>
                </a:solidFill>
              </a:rPr>
              <a:t>statements</a:t>
            </a:r>
            <a:r>
              <a:rPr lang="en-US" altLang="zh-TW" dirty="0"/>
              <a:t> that are intended to give reasons of some kind for </a:t>
            </a:r>
            <a:r>
              <a:rPr lang="en-US" altLang="zh-TW" b="1" dirty="0">
                <a:solidFill>
                  <a:srgbClr val="FF0000"/>
                </a:solidFill>
              </a:rPr>
              <a:t>statement</a:t>
            </a:r>
            <a:r>
              <a:rPr lang="en-US" altLang="zh-TW" dirty="0"/>
              <a:t>.</a:t>
            </a:r>
          </a:p>
          <a:p>
            <a:endParaRPr lang="zh-TW" altLang="en-US" dirty="0"/>
          </a:p>
        </p:txBody>
      </p:sp>
    </p:spTree>
    <p:extLst>
      <p:ext uri="{BB962C8B-B14F-4D97-AF65-F5344CB8AC3E}">
        <p14:creationId xmlns:p14="http://schemas.microsoft.com/office/powerpoint/2010/main" val="377387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What is an argument?</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sz="2400" dirty="0"/>
              <a:t>Examples:</a:t>
            </a:r>
          </a:p>
          <a:p>
            <a:pPr>
              <a:buFont typeface="+mj-lt"/>
              <a:buAutoNum type="arabicPeriod"/>
            </a:pPr>
            <a:r>
              <a:rPr lang="en-US" altLang="zh-TW" sz="2400" dirty="0"/>
              <a:t>All management consultants are bald. Peter is bald. So Peter is a management consultant.</a:t>
            </a:r>
          </a:p>
          <a:p>
            <a:pPr>
              <a:buFont typeface="+mj-lt"/>
              <a:buAutoNum type="arabicPeriod"/>
            </a:pPr>
            <a:r>
              <a:rPr lang="en-US" altLang="zh-TW" sz="2400" dirty="0"/>
              <a:t>Identical twins sometimes have different IQ test scores. Yet these twins inherit exactly the same genes. So environment must play some part in determining a </a:t>
            </a:r>
            <a:r>
              <a:rPr lang="en-GB" altLang="zh-TW" sz="2400" dirty="0"/>
              <a:t>person’s IQ.</a:t>
            </a:r>
            <a:r>
              <a:rPr lang="en-US" altLang="zh-TW" sz="2400" dirty="0"/>
              <a:t> </a:t>
            </a:r>
            <a:endParaRPr lang="zh-TW" altLang="en-US" sz="2400" dirty="0"/>
          </a:p>
          <a:p>
            <a:pPr>
              <a:buFont typeface="+mj-lt"/>
              <a:buAutoNum type="arabicPeriod"/>
            </a:pPr>
            <a:r>
              <a:rPr lang="en-US" altLang="zh-TW" sz="2400" dirty="0"/>
              <a:t>All cats are dogs. All dogs eat fish. So, all cats eat fish.</a:t>
            </a:r>
          </a:p>
          <a:p>
            <a:endParaRPr lang="en-US" altLang="zh-TW" sz="2400" dirty="0"/>
          </a:p>
          <a:p>
            <a:pPr marL="0" indent="0" algn="ctr">
              <a:buNone/>
            </a:pPr>
            <a:r>
              <a:rPr lang="en-US" altLang="zh-TW" sz="3200" b="1" dirty="0">
                <a:solidFill>
                  <a:srgbClr val="FF0000"/>
                </a:solidFill>
              </a:rPr>
              <a:t>What are the common features?</a:t>
            </a:r>
            <a:endParaRPr lang="zh-TW"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基準</Template>
  <TotalTime>4408</TotalTime>
  <Words>1528</Words>
  <Application>Microsoft Office PowerPoint</Application>
  <PresentationFormat>Widescreen</PresentationFormat>
  <Paragraphs>245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新細明體</vt:lpstr>
      <vt:lpstr>Corbel</vt:lpstr>
      <vt:lpstr>Wingdings</vt:lpstr>
      <vt:lpstr>Wingdings 3</vt:lpstr>
      <vt:lpstr>基礎</vt:lpstr>
      <vt:lpstr>Critical Thinking</vt:lpstr>
      <vt:lpstr>Starting Points</vt:lpstr>
      <vt:lpstr>PowerPoint Presentation</vt:lpstr>
      <vt:lpstr>Learning Outcomes</vt:lpstr>
      <vt:lpstr>What is an Argument?</vt:lpstr>
      <vt:lpstr>What is an argument?</vt:lpstr>
      <vt:lpstr>What is an argument?</vt:lpstr>
      <vt:lpstr>What is an argument?</vt:lpstr>
      <vt:lpstr>What is an argument?</vt:lpstr>
      <vt:lpstr>What is an argument?</vt:lpstr>
      <vt:lpstr>What is an argument?</vt:lpstr>
      <vt:lpstr>What is an argument?</vt:lpstr>
      <vt:lpstr>What is an argument?</vt:lpstr>
      <vt:lpstr>What is an Argument?</vt:lpstr>
      <vt:lpstr>How to identify?</vt:lpstr>
      <vt:lpstr>How to identify an argument</vt:lpstr>
      <vt:lpstr>What is an argument?</vt:lpstr>
      <vt:lpstr>What is an argument?</vt:lpstr>
      <vt:lpstr>What is an argument?</vt:lpstr>
      <vt:lpstr>What is an argument?</vt:lpstr>
      <vt:lpstr>What is an argument?</vt:lpstr>
      <vt:lpstr>What is an argument?</vt:lpstr>
      <vt:lpstr>What is an argument?</vt:lpstr>
      <vt:lpstr>What is an argument?</vt:lpstr>
      <vt:lpstr>Common Traps in finding arguments</vt:lpstr>
      <vt:lpstr>What is an argument?</vt:lpstr>
      <vt:lpstr>Concluding Remarks</vt:lpstr>
      <vt:lpstr>Quiz 1-1</vt:lpstr>
      <vt:lpstr>Answer Scheme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dc:title>
  <dc:creator>Lenovo</dc:creator>
  <cp:lastModifiedBy>Tan Ming Zheng</cp:lastModifiedBy>
  <cp:revision>158</cp:revision>
  <dcterms:created xsi:type="dcterms:W3CDTF">2015-04-11T08:13:00Z</dcterms:created>
  <dcterms:modified xsi:type="dcterms:W3CDTF">2020-10-12T01:02:42Z</dcterms:modified>
</cp:coreProperties>
</file>