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drawing1.xml" ContentType="application/vnd.ms-office.drawingml.diagramDrawing+xml"/>
  <Override PartName="/ppt/diagrams/colors1.xml" ContentType="application/vnd.openxmlformats-officedocument.drawingml.diagramCol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7" r:id="rId1"/>
  </p:sldMasterIdLst>
  <p:sldIdLst>
    <p:sldId id="256" r:id="rId2"/>
    <p:sldId id="276" r:id="rId3"/>
    <p:sldId id="273" r:id="rId4"/>
    <p:sldId id="274" r:id="rId5"/>
    <p:sldId id="311" r:id="rId6"/>
    <p:sldId id="306" r:id="rId7"/>
    <p:sldId id="299" r:id="rId8"/>
    <p:sldId id="307" r:id="rId9"/>
    <p:sldId id="277" r:id="rId10"/>
    <p:sldId id="308" r:id="rId11"/>
    <p:sldId id="279" r:id="rId12"/>
    <p:sldId id="309" r:id="rId13"/>
    <p:sldId id="305" r:id="rId14"/>
    <p:sldId id="310" r:id="rId15"/>
    <p:sldId id="302" r:id="rId16"/>
    <p:sldId id="312" r:id="rId17"/>
    <p:sldId id="313" r:id="rId18"/>
    <p:sldId id="280" r:id="rId19"/>
    <p:sldId id="28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佈景主題樣式 1 - 輔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7CE84F3-28C3-443E-9E96-99CF82512B78}" styleName="深色樣式 1 - 輔色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樣式 1 - 輔色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深色樣式 1 - 輔色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樣式 1 - 輔色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3542" autoAdjust="0"/>
  </p:normalViewPr>
  <p:slideViewPr>
    <p:cSldViewPr>
      <p:cViewPr varScale="1">
        <p:scale>
          <a:sx n="63" d="100"/>
          <a:sy n="63" d="100"/>
        </p:scale>
        <p:origin x="870" y="78"/>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C9B441-4E34-46E5-B4BB-D55B5D13DE9F}" type="doc">
      <dgm:prSet loTypeId="urn:microsoft.com/office/officeart/2005/8/layout/orgChart1" loCatId="hierarchy" qsTypeId="urn:microsoft.com/office/officeart/2005/8/quickstyle/simple2" qsCatId="simple" csTypeId="urn:microsoft.com/office/officeart/2005/8/colors/colorful2" csCatId="colorful" phldr="1"/>
      <dgm:spPr/>
      <dgm:t>
        <a:bodyPr/>
        <a:lstStyle/>
        <a:p>
          <a:endParaRPr lang="zh-TW" altLang="en-US"/>
        </a:p>
      </dgm:t>
    </dgm:pt>
    <dgm:pt modelId="{1740D023-C219-4FA3-BF11-32BE5071B5FD}">
      <dgm:prSet phldrT="[文字]" custT="1"/>
      <dgm:spPr/>
      <dgm:t>
        <a:bodyPr/>
        <a:lstStyle/>
        <a:p>
          <a:r>
            <a:rPr lang="en-US" altLang="zh-TW" sz="2000" b="1" dirty="0"/>
            <a:t>Argument</a:t>
          </a:r>
          <a:endParaRPr lang="zh-TW" altLang="en-US" sz="2000" b="1" dirty="0"/>
        </a:p>
      </dgm:t>
    </dgm:pt>
    <dgm:pt modelId="{6B282D0F-9FEA-4801-B79A-FFC8E421C247}" type="parTrans" cxnId="{2D639041-1B42-43F2-BA6C-C845AD6A800A}">
      <dgm:prSet/>
      <dgm:spPr/>
      <dgm:t>
        <a:bodyPr/>
        <a:lstStyle/>
        <a:p>
          <a:endParaRPr lang="zh-TW" altLang="en-US" sz="2000" b="1"/>
        </a:p>
      </dgm:t>
    </dgm:pt>
    <dgm:pt modelId="{31E0A689-44BA-4186-B3E9-B910C28270FB}" type="sibTrans" cxnId="{2D639041-1B42-43F2-BA6C-C845AD6A800A}">
      <dgm:prSet/>
      <dgm:spPr/>
      <dgm:t>
        <a:bodyPr/>
        <a:lstStyle/>
        <a:p>
          <a:endParaRPr lang="zh-TW" altLang="en-US" sz="2000" b="1"/>
        </a:p>
      </dgm:t>
    </dgm:pt>
    <dgm:pt modelId="{18F12EA2-49BB-483F-BAC4-5E3DAF4568F1}">
      <dgm:prSet phldrT="[文字]" custT="1"/>
      <dgm:spPr/>
      <dgm:t>
        <a:bodyPr/>
        <a:lstStyle/>
        <a:p>
          <a:r>
            <a:rPr lang="en-US" altLang="zh-TW" sz="2000" b="1" dirty="0"/>
            <a:t>What is not an argument?</a:t>
          </a:r>
          <a:endParaRPr lang="zh-TW" altLang="en-US" sz="2000" b="1" dirty="0"/>
        </a:p>
      </dgm:t>
    </dgm:pt>
    <dgm:pt modelId="{173C8DAB-CCB5-422F-80C6-48E26E847137}" type="parTrans" cxnId="{4B98BCD3-CB93-4234-96B4-C35FDC8C93C6}">
      <dgm:prSet/>
      <dgm:spPr/>
      <dgm:t>
        <a:bodyPr/>
        <a:lstStyle/>
        <a:p>
          <a:endParaRPr lang="zh-TW" altLang="en-US" sz="2000" b="1"/>
        </a:p>
      </dgm:t>
    </dgm:pt>
    <dgm:pt modelId="{A996BAC5-1BA5-4798-9B7E-6AC7CC272BA5}" type="sibTrans" cxnId="{4B98BCD3-CB93-4234-96B4-C35FDC8C93C6}">
      <dgm:prSet/>
      <dgm:spPr/>
      <dgm:t>
        <a:bodyPr/>
        <a:lstStyle/>
        <a:p>
          <a:endParaRPr lang="zh-TW" altLang="en-US" sz="2000" b="1"/>
        </a:p>
      </dgm:t>
    </dgm:pt>
    <dgm:pt modelId="{F9860B4D-DF33-41F6-8BC9-952708EE9476}">
      <dgm:prSet custT="1"/>
      <dgm:spPr/>
      <dgm:t>
        <a:bodyPr/>
        <a:lstStyle/>
        <a:p>
          <a:r>
            <a:rPr lang="en-US" altLang="zh-TW" sz="2000" b="1" dirty="0"/>
            <a:t>Reports</a:t>
          </a:r>
          <a:endParaRPr lang="zh-TW" altLang="en-US" sz="2000" b="1" dirty="0"/>
        </a:p>
      </dgm:t>
    </dgm:pt>
    <dgm:pt modelId="{3CF638B5-65E4-42D5-A686-7CA18DC03407}" type="parTrans" cxnId="{5115F045-A859-4BBB-B827-5F3BBE748DA6}">
      <dgm:prSet/>
      <dgm:spPr/>
      <dgm:t>
        <a:bodyPr/>
        <a:lstStyle/>
        <a:p>
          <a:endParaRPr lang="zh-TW" altLang="en-US" sz="2000" b="1"/>
        </a:p>
      </dgm:t>
    </dgm:pt>
    <dgm:pt modelId="{43EE9CA8-1212-44B5-9F29-B79AAEEB4F1F}" type="sibTrans" cxnId="{5115F045-A859-4BBB-B827-5F3BBE748DA6}">
      <dgm:prSet/>
      <dgm:spPr/>
      <dgm:t>
        <a:bodyPr/>
        <a:lstStyle/>
        <a:p>
          <a:endParaRPr lang="zh-TW" altLang="en-US" sz="2000" b="1"/>
        </a:p>
      </dgm:t>
    </dgm:pt>
    <dgm:pt modelId="{31AF8F11-3BE4-4A48-BF55-449C942E1D6A}">
      <dgm:prSet custT="1"/>
      <dgm:spPr/>
      <dgm:t>
        <a:bodyPr/>
        <a:lstStyle/>
        <a:p>
          <a:r>
            <a:rPr lang="en-US" altLang="zh-TW" sz="2000" b="1" dirty="0"/>
            <a:t>Unsupported Statements</a:t>
          </a:r>
          <a:endParaRPr lang="zh-TW" altLang="en-US" sz="2000" b="1" dirty="0"/>
        </a:p>
      </dgm:t>
    </dgm:pt>
    <dgm:pt modelId="{BFA98A65-D605-4919-8219-C64415A05C1E}" type="parTrans" cxnId="{2AE5459B-F015-4C1A-8CCD-AF8ADBE0722F}">
      <dgm:prSet/>
      <dgm:spPr/>
      <dgm:t>
        <a:bodyPr/>
        <a:lstStyle/>
        <a:p>
          <a:endParaRPr lang="zh-TW" altLang="en-US" sz="2000" b="1"/>
        </a:p>
      </dgm:t>
    </dgm:pt>
    <dgm:pt modelId="{6720626D-D22E-4CF2-99C5-2300CEE7721E}" type="sibTrans" cxnId="{2AE5459B-F015-4C1A-8CCD-AF8ADBE0722F}">
      <dgm:prSet/>
      <dgm:spPr/>
      <dgm:t>
        <a:bodyPr/>
        <a:lstStyle/>
        <a:p>
          <a:endParaRPr lang="zh-TW" altLang="en-US" sz="2000" b="1"/>
        </a:p>
      </dgm:t>
    </dgm:pt>
    <dgm:pt modelId="{B3F9C97B-6FCB-43BA-A545-4DE988A0887B}">
      <dgm:prSet custT="1"/>
      <dgm:spPr/>
      <dgm:t>
        <a:bodyPr/>
        <a:lstStyle/>
        <a:p>
          <a:r>
            <a:rPr lang="en-US" altLang="zh-TW" sz="2000" b="1" dirty="0"/>
            <a:t>Conditional Statements</a:t>
          </a:r>
          <a:endParaRPr lang="zh-TW" altLang="en-US" sz="2000" b="1" dirty="0"/>
        </a:p>
      </dgm:t>
    </dgm:pt>
    <dgm:pt modelId="{4F449E6E-DD2C-4B5B-AA9F-E17D34258CF9}" type="parTrans" cxnId="{0A870914-C816-4DD8-BB49-4228EB12F0D7}">
      <dgm:prSet/>
      <dgm:spPr/>
      <dgm:t>
        <a:bodyPr/>
        <a:lstStyle/>
        <a:p>
          <a:endParaRPr lang="zh-TW" altLang="en-US" sz="2000" b="1"/>
        </a:p>
      </dgm:t>
    </dgm:pt>
    <dgm:pt modelId="{C3B82178-9FBA-4D4E-A31A-EDF10E96918B}" type="sibTrans" cxnId="{0A870914-C816-4DD8-BB49-4228EB12F0D7}">
      <dgm:prSet/>
      <dgm:spPr/>
      <dgm:t>
        <a:bodyPr/>
        <a:lstStyle/>
        <a:p>
          <a:endParaRPr lang="zh-TW" altLang="en-US" sz="2000" b="1"/>
        </a:p>
      </dgm:t>
    </dgm:pt>
    <dgm:pt modelId="{EF5CDA8B-585A-44BA-A69D-79C24DAA180A}">
      <dgm:prSet custT="1"/>
      <dgm:spPr/>
      <dgm:t>
        <a:bodyPr/>
        <a:lstStyle/>
        <a:p>
          <a:r>
            <a:rPr lang="en-US" altLang="zh-TW" sz="2000" b="1" dirty="0"/>
            <a:t>Illustrations</a:t>
          </a:r>
          <a:endParaRPr lang="zh-TW" altLang="en-US" sz="2000" b="1" dirty="0"/>
        </a:p>
      </dgm:t>
    </dgm:pt>
    <dgm:pt modelId="{63179899-5388-43BA-8E49-75DD50C628A9}" type="parTrans" cxnId="{7E86818E-12A2-4FE6-B9A6-2655AF123B7A}">
      <dgm:prSet/>
      <dgm:spPr/>
      <dgm:t>
        <a:bodyPr/>
        <a:lstStyle/>
        <a:p>
          <a:endParaRPr lang="zh-TW" altLang="en-US" sz="2000" b="1"/>
        </a:p>
      </dgm:t>
    </dgm:pt>
    <dgm:pt modelId="{80A71D01-85A2-44BC-AE4D-D993D063CDF5}" type="sibTrans" cxnId="{7E86818E-12A2-4FE6-B9A6-2655AF123B7A}">
      <dgm:prSet/>
      <dgm:spPr/>
      <dgm:t>
        <a:bodyPr/>
        <a:lstStyle/>
        <a:p>
          <a:endParaRPr lang="zh-TW" altLang="en-US" sz="2000" b="1"/>
        </a:p>
      </dgm:t>
    </dgm:pt>
    <dgm:pt modelId="{2B9B4CC6-130B-469F-81D4-E69C32589E59}">
      <dgm:prSet custT="1"/>
      <dgm:spPr/>
      <dgm:t>
        <a:bodyPr/>
        <a:lstStyle/>
        <a:p>
          <a:r>
            <a:rPr lang="en-US" altLang="zh-TW" sz="2000" b="1" dirty="0"/>
            <a:t>Explanations</a:t>
          </a:r>
          <a:endParaRPr lang="zh-TW" altLang="en-US" sz="2000" b="1" dirty="0"/>
        </a:p>
      </dgm:t>
    </dgm:pt>
    <dgm:pt modelId="{8B5557DF-5118-405A-B2D2-882CEBDBCC69}" type="parTrans" cxnId="{E96A8AA4-79EB-4F13-9AB1-30B5EF166BB6}">
      <dgm:prSet/>
      <dgm:spPr/>
      <dgm:t>
        <a:bodyPr/>
        <a:lstStyle/>
        <a:p>
          <a:endParaRPr lang="zh-TW" altLang="en-US" sz="2000" b="1"/>
        </a:p>
      </dgm:t>
    </dgm:pt>
    <dgm:pt modelId="{1FCA0820-9435-4933-BD5F-A85E5F1C39BA}" type="sibTrans" cxnId="{E96A8AA4-79EB-4F13-9AB1-30B5EF166BB6}">
      <dgm:prSet/>
      <dgm:spPr/>
      <dgm:t>
        <a:bodyPr/>
        <a:lstStyle/>
        <a:p>
          <a:endParaRPr lang="zh-TW" altLang="en-US" sz="2000" b="1"/>
        </a:p>
      </dgm:t>
    </dgm:pt>
    <dgm:pt modelId="{E605BDFE-21F5-4E2B-AE30-F432CE039693}" type="asst">
      <dgm:prSet custT="1"/>
      <dgm:spPr/>
      <dgm:t>
        <a:bodyPr/>
        <a:lstStyle/>
        <a:p>
          <a:r>
            <a:rPr lang="en-US" altLang="zh-TW" sz="2000" b="1" dirty="0"/>
            <a:t>Premises + Conclusion</a:t>
          </a:r>
          <a:endParaRPr lang="zh-TW" altLang="en-US" sz="2000" b="1" dirty="0"/>
        </a:p>
      </dgm:t>
    </dgm:pt>
    <dgm:pt modelId="{E1C171B1-1E4D-4BE5-97C3-76F7859968D4}" type="parTrans" cxnId="{FF110DC7-9545-455C-8EBC-66C8E8836531}">
      <dgm:prSet/>
      <dgm:spPr/>
      <dgm:t>
        <a:bodyPr/>
        <a:lstStyle/>
        <a:p>
          <a:endParaRPr lang="zh-TW" altLang="en-US" sz="2000" b="1"/>
        </a:p>
      </dgm:t>
    </dgm:pt>
    <dgm:pt modelId="{F5EB9087-73A1-439F-A528-C0F35974335A}" type="sibTrans" cxnId="{FF110DC7-9545-455C-8EBC-66C8E8836531}">
      <dgm:prSet/>
      <dgm:spPr/>
      <dgm:t>
        <a:bodyPr/>
        <a:lstStyle/>
        <a:p>
          <a:endParaRPr lang="zh-TW" altLang="en-US" sz="2000" b="1"/>
        </a:p>
      </dgm:t>
    </dgm:pt>
    <dgm:pt modelId="{BCBCE125-B93C-4620-8EC7-29A510AC1A35}" type="pres">
      <dgm:prSet presAssocID="{A1C9B441-4E34-46E5-B4BB-D55B5D13DE9F}" presName="hierChild1" presStyleCnt="0">
        <dgm:presLayoutVars>
          <dgm:orgChart val="1"/>
          <dgm:chPref val="1"/>
          <dgm:dir/>
          <dgm:animOne val="branch"/>
          <dgm:animLvl val="lvl"/>
          <dgm:resizeHandles/>
        </dgm:presLayoutVars>
      </dgm:prSet>
      <dgm:spPr/>
    </dgm:pt>
    <dgm:pt modelId="{122B223E-D913-4365-A596-73B64AA66962}" type="pres">
      <dgm:prSet presAssocID="{1740D023-C219-4FA3-BF11-32BE5071B5FD}" presName="hierRoot1" presStyleCnt="0">
        <dgm:presLayoutVars>
          <dgm:hierBranch val="init"/>
        </dgm:presLayoutVars>
      </dgm:prSet>
      <dgm:spPr/>
    </dgm:pt>
    <dgm:pt modelId="{6846D85F-F458-463C-AD48-5F9CD74A8ED1}" type="pres">
      <dgm:prSet presAssocID="{1740D023-C219-4FA3-BF11-32BE5071B5FD}" presName="rootComposite1" presStyleCnt="0"/>
      <dgm:spPr/>
    </dgm:pt>
    <dgm:pt modelId="{766582F3-E2DC-41BE-BE28-D3D0768D9294}" type="pres">
      <dgm:prSet presAssocID="{1740D023-C219-4FA3-BF11-32BE5071B5FD}" presName="rootText1" presStyleLbl="node0" presStyleIdx="0" presStyleCnt="1" custScaleX="206152" custScaleY="91737">
        <dgm:presLayoutVars>
          <dgm:chPref val="3"/>
        </dgm:presLayoutVars>
      </dgm:prSet>
      <dgm:spPr/>
    </dgm:pt>
    <dgm:pt modelId="{59F74B4C-68B7-4AC3-9B6B-83CBDE252E80}" type="pres">
      <dgm:prSet presAssocID="{1740D023-C219-4FA3-BF11-32BE5071B5FD}" presName="rootConnector1" presStyleLbl="node1" presStyleIdx="0" presStyleCnt="0"/>
      <dgm:spPr/>
    </dgm:pt>
    <dgm:pt modelId="{39BB2E78-912A-4EFF-98A3-62DD740B399B}" type="pres">
      <dgm:prSet presAssocID="{1740D023-C219-4FA3-BF11-32BE5071B5FD}" presName="hierChild2" presStyleCnt="0"/>
      <dgm:spPr/>
    </dgm:pt>
    <dgm:pt modelId="{E873113B-5CB6-4456-8202-74952FFDC8F7}" type="pres">
      <dgm:prSet presAssocID="{173C8DAB-CCB5-422F-80C6-48E26E847137}" presName="Name37" presStyleLbl="parChTrans1D2" presStyleIdx="0" presStyleCnt="2"/>
      <dgm:spPr/>
    </dgm:pt>
    <dgm:pt modelId="{27F100C8-B507-4D5B-B30D-7F60F15BD36E}" type="pres">
      <dgm:prSet presAssocID="{18F12EA2-49BB-483F-BAC4-5E3DAF4568F1}" presName="hierRoot2" presStyleCnt="0">
        <dgm:presLayoutVars>
          <dgm:hierBranch val="hang"/>
        </dgm:presLayoutVars>
      </dgm:prSet>
      <dgm:spPr/>
    </dgm:pt>
    <dgm:pt modelId="{86791229-AFC4-4A72-B467-C516A0AE43E6}" type="pres">
      <dgm:prSet presAssocID="{18F12EA2-49BB-483F-BAC4-5E3DAF4568F1}" presName="rootComposite" presStyleCnt="0"/>
      <dgm:spPr/>
    </dgm:pt>
    <dgm:pt modelId="{5A4B3B1C-43A2-4410-8FE9-AB63A303525F}" type="pres">
      <dgm:prSet presAssocID="{18F12EA2-49BB-483F-BAC4-5E3DAF4568F1}" presName="rootText" presStyleLbl="node2" presStyleIdx="0" presStyleCnt="1" custScaleX="259519" custScaleY="76893">
        <dgm:presLayoutVars>
          <dgm:chPref val="3"/>
        </dgm:presLayoutVars>
      </dgm:prSet>
      <dgm:spPr/>
    </dgm:pt>
    <dgm:pt modelId="{43D388E9-4EF1-4F7F-9FE0-3ED360273F82}" type="pres">
      <dgm:prSet presAssocID="{18F12EA2-49BB-483F-BAC4-5E3DAF4568F1}" presName="rootConnector" presStyleLbl="node2" presStyleIdx="0" presStyleCnt="1"/>
      <dgm:spPr/>
    </dgm:pt>
    <dgm:pt modelId="{82C4AE59-ADD0-4126-9681-075C07F8F3CA}" type="pres">
      <dgm:prSet presAssocID="{18F12EA2-49BB-483F-BAC4-5E3DAF4568F1}" presName="hierChild4" presStyleCnt="0"/>
      <dgm:spPr/>
    </dgm:pt>
    <dgm:pt modelId="{625E3308-7371-4F9F-99D2-F0D8BBCB8720}" type="pres">
      <dgm:prSet presAssocID="{3CF638B5-65E4-42D5-A686-7CA18DC03407}" presName="Name48" presStyleLbl="parChTrans1D3" presStyleIdx="0" presStyleCnt="5"/>
      <dgm:spPr/>
    </dgm:pt>
    <dgm:pt modelId="{C8A325E6-6544-49E6-870B-6715CA4CF1FA}" type="pres">
      <dgm:prSet presAssocID="{F9860B4D-DF33-41F6-8BC9-952708EE9476}" presName="hierRoot2" presStyleCnt="0">
        <dgm:presLayoutVars>
          <dgm:hierBranch val="init"/>
        </dgm:presLayoutVars>
      </dgm:prSet>
      <dgm:spPr/>
    </dgm:pt>
    <dgm:pt modelId="{17CC09D9-FAA9-4C01-B73F-7BB9C6A34EA9}" type="pres">
      <dgm:prSet presAssocID="{F9860B4D-DF33-41F6-8BC9-952708EE9476}" presName="rootComposite" presStyleCnt="0"/>
      <dgm:spPr/>
    </dgm:pt>
    <dgm:pt modelId="{FC350DDC-A4AB-4D45-9BBD-9521C0605E90}" type="pres">
      <dgm:prSet presAssocID="{F9860B4D-DF33-41F6-8BC9-952708EE9476}" presName="rootText" presStyleLbl="node3" presStyleIdx="0" presStyleCnt="5" custScaleX="148027">
        <dgm:presLayoutVars>
          <dgm:chPref val="3"/>
        </dgm:presLayoutVars>
      </dgm:prSet>
      <dgm:spPr/>
    </dgm:pt>
    <dgm:pt modelId="{7C7D9D93-5ED9-4005-89A7-78AC20BF73E1}" type="pres">
      <dgm:prSet presAssocID="{F9860B4D-DF33-41F6-8BC9-952708EE9476}" presName="rootConnector" presStyleLbl="node3" presStyleIdx="0" presStyleCnt="5"/>
      <dgm:spPr/>
    </dgm:pt>
    <dgm:pt modelId="{63334F60-0716-4D3A-8258-68CAD44C0FC8}" type="pres">
      <dgm:prSet presAssocID="{F9860B4D-DF33-41F6-8BC9-952708EE9476}" presName="hierChild4" presStyleCnt="0"/>
      <dgm:spPr/>
    </dgm:pt>
    <dgm:pt modelId="{06A9E779-AFD7-4844-8F40-241FC71C6359}" type="pres">
      <dgm:prSet presAssocID="{F9860B4D-DF33-41F6-8BC9-952708EE9476}" presName="hierChild5" presStyleCnt="0"/>
      <dgm:spPr/>
    </dgm:pt>
    <dgm:pt modelId="{C7E47129-F490-4240-9335-B27C57068380}" type="pres">
      <dgm:prSet presAssocID="{BFA98A65-D605-4919-8219-C64415A05C1E}" presName="Name48" presStyleLbl="parChTrans1D3" presStyleIdx="1" presStyleCnt="5"/>
      <dgm:spPr/>
    </dgm:pt>
    <dgm:pt modelId="{73862B3C-ED7D-4D7E-900C-D08CBD86B504}" type="pres">
      <dgm:prSet presAssocID="{31AF8F11-3BE4-4A48-BF55-449C942E1D6A}" presName="hierRoot2" presStyleCnt="0">
        <dgm:presLayoutVars>
          <dgm:hierBranch val="init"/>
        </dgm:presLayoutVars>
      </dgm:prSet>
      <dgm:spPr/>
    </dgm:pt>
    <dgm:pt modelId="{600E7014-0462-4D24-81B4-5CAA1330784F}" type="pres">
      <dgm:prSet presAssocID="{31AF8F11-3BE4-4A48-BF55-449C942E1D6A}" presName="rootComposite" presStyleCnt="0"/>
      <dgm:spPr/>
    </dgm:pt>
    <dgm:pt modelId="{EDA786CD-53E8-4AE6-8DA8-888187CA1FC3}" type="pres">
      <dgm:prSet presAssocID="{31AF8F11-3BE4-4A48-BF55-449C942E1D6A}" presName="rootText" presStyleLbl="node3" presStyleIdx="1" presStyleCnt="5" custScaleX="245370">
        <dgm:presLayoutVars>
          <dgm:chPref val="3"/>
        </dgm:presLayoutVars>
      </dgm:prSet>
      <dgm:spPr/>
    </dgm:pt>
    <dgm:pt modelId="{8B3986FD-9C3B-4251-9A81-8287A5264962}" type="pres">
      <dgm:prSet presAssocID="{31AF8F11-3BE4-4A48-BF55-449C942E1D6A}" presName="rootConnector" presStyleLbl="node3" presStyleIdx="1" presStyleCnt="5"/>
      <dgm:spPr/>
    </dgm:pt>
    <dgm:pt modelId="{F5198600-BE7F-4FD0-BDE2-6D5B2E4EE1D3}" type="pres">
      <dgm:prSet presAssocID="{31AF8F11-3BE4-4A48-BF55-449C942E1D6A}" presName="hierChild4" presStyleCnt="0"/>
      <dgm:spPr/>
    </dgm:pt>
    <dgm:pt modelId="{8309CFE8-BDFD-4973-B69E-3BA35A1AFB3C}" type="pres">
      <dgm:prSet presAssocID="{31AF8F11-3BE4-4A48-BF55-449C942E1D6A}" presName="hierChild5" presStyleCnt="0"/>
      <dgm:spPr/>
    </dgm:pt>
    <dgm:pt modelId="{61AC5682-2429-46C1-AE45-A2E750D82E8F}" type="pres">
      <dgm:prSet presAssocID="{4F449E6E-DD2C-4B5B-AA9F-E17D34258CF9}" presName="Name48" presStyleLbl="parChTrans1D3" presStyleIdx="2" presStyleCnt="5"/>
      <dgm:spPr/>
    </dgm:pt>
    <dgm:pt modelId="{324D64A3-7BCC-49B3-BF45-70BB57748486}" type="pres">
      <dgm:prSet presAssocID="{B3F9C97B-6FCB-43BA-A545-4DE988A0887B}" presName="hierRoot2" presStyleCnt="0">
        <dgm:presLayoutVars>
          <dgm:hierBranch val="hang"/>
        </dgm:presLayoutVars>
      </dgm:prSet>
      <dgm:spPr/>
    </dgm:pt>
    <dgm:pt modelId="{62F97102-FD00-4F4F-981A-3A1EAE8B5AEB}" type="pres">
      <dgm:prSet presAssocID="{B3F9C97B-6FCB-43BA-A545-4DE988A0887B}" presName="rootComposite" presStyleCnt="0"/>
      <dgm:spPr/>
    </dgm:pt>
    <dgm:pt modelId="{923DA8AF-31B1-4567-97A3-CE729D6160CC}" type="pres">
      <dgm:prSet presAssocID="{B3F9C97B-6FCB-43BA-A545-4DE988A0887B}" presName="rootText" presStyleLbl="node3" presStyleIdx="2" presStyleCnt="5" custScaleX="246670">
        <dgm:presLayoutVars>
          <dgm:chPref val="3"/>
        </dgm:presLayoutVars>
      </dgm:prSet>
      <dgm:spPr/>
    </dgm:pt>
    <dgm:pt modelId="{CC607055-B857-43C1-A8B5-28C9F752EC22}" type="pres">
      <dgm:prSet presAssocID="{B3F9C97B-6FCB-43BA-A545-4DE988A0887B}" presName="rootConnector" presStyleLbl="node3" presStyleIdx="2" presStyleCnt="5"/>
      <dgm:spPr/>
    </dgm:pt>
    <dgm:pt modelId="{45389D8C-99A5-41A4-945A-4B65707E55D1}" type="pres">
      <dgm:prSet presAssocID="{B3F9C97B-6FCB-43BA-A545-4DE988A0887B}" presName="hierChild4" presStyleCnt="0"/>
      <dgm:spPr/>
    </dgm:pt>
    <dgm:pt modelId="{B7162727-808C-44D2-ABA8-74E40C1E0EC4}" type="pres">
      <dgm:prSet presAssocID="{B3F9C97B-6FCB-43BA-A545-4DE988A0887B}" presName="hierChild5" presStyleCnt="0"/>
      <dgm:spPr/>
    </dgm:pt>
    <dgm:pt modelId="{E501F976-BD4A-4014-92CE-C93DEC476701}" type="pres">
      <dgm:prSet presAssocID="{63179899-5388-43BA-8E49-75DD50C628A9}" presName="Name48" presStyleLbl="parChTrans1D3" presStyleIdx="3" presStyleCnt="5"/>
      <dgm:spPr/>
    </dgm:pt>
    <dgm:pt modelId="{3B2FB6EC-B876-4E93-9773-38D60515A5B4}" type="pres">
      <dgm:prSet presAssocID="{EF5CDA8B-585A-44BA-A69D-79C24DAA180A}" presName="hierRoot2" presStyleCnt="0">
        <dgm:presLayoutVars>
          <dgm:hierBranch val="init"/>
        </dgm:presLayoutVars>
      </dgm:prSet>
      <dgm:spPr/>
    </dgm:pt>
    <dgm:pt modelId="{E2CD1815-D371-48DD-86EC-0B04E13CE2B1}" type="pres">
      <dgm:prSet presAssocID="{EF5CDA8B-585A-44BA-A69D-79C24DAA180A}" presName="rootComposite" presStyleCnt="0"/>
      <dgm:spPr/>
    </dgm:pt>
    <dgm:pt modelId="{DA64EA7F-56AE-405E-9861-55615CFDE968}" type="pres">
      <dgm:prSet presAssocID="{EF5CDA8B-585A-44BA-A69D-79C24DAA180A}" presName="rootText" presStyleLbl="node3" presStyleIdx="3" presStyleCnt="5" custScaleX="212489">
        <dgm:presLayoutVars>
          <dgm:chPref val="3"/>
        </dgm:presLayoutVars>
      </dgm:prSet>
      <dgm:spPr/>
    </dgm:pt>
    <dgm:pt modelId="{BA7C7034-9EC3-4373-9CEB-04EAA62FA1E3}" type="pres">
      <dgm:prSet presAssocID="{EF5CDA8B-585A-44BA-A69D-79C24DAA180A}" presName="rootConnector" presStyleLbl="node3" presStyleIdx="3" presStyleCnt="5"/>
      <dgm:spPr/>
    </dgm:pt>
    <dgm:pt modelId="{492BD6BF-BD81-46A4-97F4-1B2036336013}" type="pres">
      <dgm:prSet presAssocID="{EF5CDA8B-585A-44BA-A69D-79C24DAA180A}" presName="hierChild4" presStyleCnt="0"/>
      <dgm:spPr/>
    </dgm:pt>
    <dgm:pt modelId="{91C88F1D-FC3E-4054-A557-DCF95F72D7D6}" type="pres">
      <dgm:prSet presAssocID="{EF5CDA8B-585A-44BA-A69D-79C24DAA180A}" presName="hierChild5" presStyleCnt="0"/>
      <dgm:spPr/>
    </dgm:pt>
    <dgm:pt modelId="{C49A0E57-C269-492D-AE13-5A8FD79D43D1}" type="pres">
      <dgm:prSet presAssocID="{8B5557DF-5118-405A-B2D2-882CEBDBCC69}" presName="Name48" presStyleLbl="parChTrans1D3" presStyleIdx="4" presStyleCnt="5"/>
      <dgm:spPr/>
    </dgm:pt>
    <dgm:pt modelId="{0BB7642F-617D-4269-9B1E-F69216DFEE71}" type="pres">
      <dgm:prSet presAssocID="{2B9B4CC6-130B-469F-81D4-E69C32589E59}" presName="hierRoot2" presStyleCnt="0">
        <dgm:presLayoutVars>
          <dgm:hierBranch val="init"/>
        </dgm:presLayoutVars>
      </dgm:prSet>
      <dgm:spPr/>
    </dgm:pt>
    <dgm:pt modelId="{E4C5348B-CE2F-48E0-AF66-7682BBF75171}" type="pres">
      <dgm:prSet presAssocID="{2B9B4CC6-130B-469F-81D4-E69C32589E59}" presName="rootComposite" presStyleCnt="0"/>
      <dgm:spPr/>
    </dgm:pt>
    <dgm:pt modelId="{45578EF9-7452-4EA1-B9B9-5ADF4CED5177}" type="pres">
      <dgm:prSet presAssocID="{2B9B4CC6-130B-469F-81D4-E69C32589E59}" presName="rootText" presStyleLbl="node3" presStyleIdx="4" presStyleCnt="5" custScaleX="165762">
        <dgm:presLayoutVars>
          <dgm:chPref val="3"/>
        </dgm:presLayoutVars>
      </dgm:prSet>
      <dgm:spPr/>
    </dgm:pt>
    <dgm:pt modelId="{5A40BDBA-DE21-4EC0-98F9-234EB4997C6E}" type="pres">
      <dgm:prSet presAssocID="{2B9B4CC6-130B-469F-81D4-E69C32589E59}" presName="rootConnector" presStyleLbl="node3" presStyleIdx="4" presStyleCnt="5"/>
      <dgm:spPr/>
    </dgm:pt>
    <dgm:pt modelId="{084F6887-7E6D-436D-BA4C-C5916FBE0275}" type="pres">
      <dgm:prSet presAssocID="{2B9B4CC6-130B-469F-81D4-E69C32589E59}" presName="hierChild4" presStyleCnt="0"/>
      <dgm:spPr/>
    </dgm:pt>
    <dgm:pt modelId="{DAAE04EA-2AF5-4F6E-9C81-80D253588577}" type="pres">
      <dgm:prSet presAssocID="{2B9B4CC6-130B-469F-81D4-E69C32589E59}" presName="hierChild5" presStyleCnt="0"/>
      <dgm:spPr/>
    </dgm:pt>
    <dgm:pt modelId="{AF0FE44B-3F2A-4810-8D1A-69C0DB64AE8E}" type="pres">
      <dgm:prSet presAssocID="{18F12EA2-49BB-483F-BAC4-5E3DAF4568F1}" presName="hierChild5" presStyleCnt="0"/>
      <dgm:spPr/>
    </dgm:pt>
    <dgm:pt modelId="{7CEC82E5-5AD8-4288-BB07-4D1827FBB912}" type="pres">
      <dgm:prSet presAssocID="{1740D023-C219-4FA3-BF11-32BE5071B5FD}" presName="hierChild3" presStyleCnt="0"/>
      <dgm:spPr/>
    </dgm:pt>
    <dgm:pt modelId="{1D0BD5F2-510A-4407-9314-CC54844645EB}" type="pres">
      <dgm:prSet presAssocID="{E1C171B1-1E4D-4BE5-97C3-76F7859968D4}" presName="Name111" presStyleLbl="parChTrans1D2" presStyleIdx="1" presStyleCnt="2"/>
      <dgm:spPr/>
    </dgm:pt>
    <dgm:pt modelId="{EAC1FA5E-F267-4C9D-ABA5-A70F1616DE24}" type="pres">
      <dgm:prSet presAssocID="{E605BDFE-21F5-4E2B-AE30-F432CE039693}" presName="hierRoot3" presStyleCnt="0">
        <dgm:presLayoutVars>
          <dgm:hierBranch val="init"/>
        </dgm:presLayoutVars>
      </dgm:prSet>
      <dgm:spPr/>
    </dgm:pt>
    <dgm:pt modelId="{969CD4EB-703F-44AB-81CF-52058A74FBEB}" type="pres">
      <dgm:prSet presAssocID="{E605BDFE-21F5-4E2B-AE30-F432CE039693}" presName="rootComposite3" presStyleCnt="0"/>
      <dgm:spPr/>
    </dgm:pt>
    <dgm:pt modelId="{284DC33B-E93E-4794-A354-0DDBF414B394}" type="pres">
      <dgm:prSet presAssocID="{E605BDFE-21F5-4E2B-AE30-F432CE039693}" presName="rootText3" presStyleLbl="asst1" presStyleIdx="0" presStyleCnt="1" custScaleX="219100" custScaleY="71760" custLinFactX="-64899" custLinFactNeighborX="-100000" custLinFactNeighborY="-8197">
        <dgm:presLayoutVars>
          <dgm:chPref val="3"/>
        </dgm:presLayoutVars>
      </dgm:prSet>
      <dgm:spPr/>
    </dgm:pt>
    <dgm:pt modelId="{5874377C-F90B-4399-839E-9A4C2BC76E27}" type="pres">
      <dgm:prSet presAssocID="{E605BDFE-21F5-4E2B-AE30-F432CE039693}" presName="rootConnector3" presStyleLbl="asst1" presStyleIdx="0" presStyleCnt="1"/>
      <dgm:spPr/>
    </dgm:pt>
    <dgm:pt modelId="{63EDF2A2-BC77-496B-A020-A6C8DAB4BDEC}" type="pres">
      <dgm:prSet presAssocID="{E605BDFE-21F5-4E2B-AE30-F432CE039693}" presName="hierChild6" presStyleCnt="0"/>
      <dgm:spPr/>
    </dgm:pt>
    <dgm:pt modelId="{31D1B81D-1F0F-48F2-AC87-E56076FFBDEC}" type="pres">
      <dgm:prSet presAssocID="{E605BDFE-21F5-4E2B-AE30-F432CE039693}" presName="hierChild7" presStyleCnt="0"/>
      <dgm:spPr/>
    </dgm:pt>
  </dgm:ptLst>
  <dgm:cxnLst>
    <dgm:cxn modelId="{5E83FC01-F693-4F14-9306-4B196C7C4A27}" type="presOf" srcId="{173C8DAB-CCB5-422F-80C6-48E26E847137}" destId="{E873113B-5CB6-4456-8202-74952FFDC8F7}" srcOrd="0" destOrd="0" presId="urn:microsoft.com/office/officeart/2005/8/layout/orgChart1"/>
    <dgm:cxn modelId="{85A5A40F-025A-497B-98E1-E93B58696FE2}" type="presOf" srcId="{A1C9B441-4E34-46E5-B4BB-D55B5D13DE9F}" destId="{BCBCE125-B93C-4620-8EC7-29A510AC1A35}" srcOrd="0" destOrd="0" presId="urn:microsoft.com/office/officeart/2005/8/layout/orgChart1"/>
    <dgm:cxn modelId="{D80CE411-B0F5-4AF6-9F67-B7DE75C2C101}" type="presOf" srcId="{EF5CDA8B-585A-44BA-A69D-79C24DAA180A}" destId="{DA64EA7F-56AE-405E-9861-55615CFDE968}" srcOrd="0" destOrd="0" presId="urn:microsoft.com/office/officeart/2005/8/layout/orgChart1"/>
    <dgm:cxn modelId="{0A870914-C816-4DD8-BB49-4228EB12F0D7}" srcId="{18F12EA2-49BB-483F-BAC4-5E3DAF4568F1}" destId="{B3F9C97B-6FCB-43BA-A545-4DE988A0887B}" srcOrd="2" destOrd="0" parTransId="{4F449E6E-DD2C-4B5B-AA9F-E17D34258CF9}" sibTransId="{C3B82178-9FBA-4D4E-A31A-EDF10E96918B}"/>
    <dgm:cxn modelId="{1C427625-AAA9-4989-B1FF-E96B29E9BFAC}" type="presOf" srcId="{E605BDFE-21F5-4E2B-AE30-F432CE039693}" destId="{284DC33B-E93E-4794-A354-0DDBF414B394}" srcOrd="0" destOrd="0" presId="urn:microsoft.com/office/officeart/2005/8/layout/orgChart1"/>
    <dgm:cxn modelId="{E4240A2C-5BB1-4640-8D61-C2D02CB21263}" type="presOf" srcId="{EF5CDA8B-585A-44BA-A69D-79C24DAA180A}" destId="{BA7C7034-9EC3-4373-9CEB-04EAA62FA1E3}" srcOrd="1" destOrd="0" presId="urn:microsoft.com/office/officeart/2005/8/layout/orgChart1"/>
    <dgm:cxn modelId="{95DD273C-93B6-446F-8C0D-BE070B09D9DB}" type="presOf" srcId="{8B5557DF-5118-405A-B2D2-882CEBDBCC69}" destId="{C49A0E57-C269-492D-AE13-5A8FD79D43D1}" srcOrd="0" destOrd="0" presId="urn:microsoft.com/office/officeart/2005/8/layout/orgChart1"/>
    <dgm:cxn modelId="{0987A43D-71CA-429F-A9E1-C1562001E07F}" type="presOf" srcId="{BFA98A65-D605-4919-8219-C64415A05C1E}" destId="{C7E47129-F490-4240-9335-B27C57068380}" srcOrd="0" destOrd="0" presId="urn:microsoft.com/office/officeart/2005/8/layout/orgChart1"/>
    <dgm:cxn modelId="{2D639041-1B42-43F2-BA6C-C845AD6A800A}" srcId="{A1C9B441-4E34-46E5-B4BB-D55B5D13DE9F}" destId="{1740D023-C219-4FA3-BF11-32BE5071B5FD}" srcOrd="0" destOrd="0" parTransId="{6B282D0F-9FEA-4801-B79A-FFC8E421C247}" sibTransId="{31E0A689-44BA-4186-B3E9-B910C28270FB}"/>
    <dgm:cxn modelId="{5115F045-A859-4BBB-B827-5F3BBE748DA6}" srcId="{18F12EA2-49BB-483F-BAC4-5E3DAF4568F1}" destId="{F9860B4D-DF33-41F6-8BC9-952708EE9476}" srcOrd="0" destOrd="0" parTransId="{3CF638B5-65E4-42D5-A686-7CA18DC03407}" sibTransId="{43EE9CA8-1212-44B5-9F29-B79AAEEB4F1F}"/>
    <dgm:cxn modelId="{B670DB68-B0CE-40FB-BE7F-C65C9A58D56A}" type="presOf" srcId="{18F12EA2-49BB-483F-BAC4-5E3DAF4568F1}" destId="{43D388E9-4EF1-4F7F-9FE0-3ED360273F82}" srcOrd="1" destOrd="0" presId="urn:microsoft.com/office/officeart/2005/8/layout/orgChart1"/>
    <dgm:cxn modelId="{0FD63D69-BF23-4C69-BDCF-175F6E6D93ED}" type="presOf" srcId="{F9860B4D-DF33-41F6-8BC9-952708EE9476}" destId="{FC350DDC-A4AB-4D45-9BBD-9521C0605E90}" srcOrd="0" destOrd="0" presId="urn:microsoft.com/office/officeart/2005/8/layout/orgChart1"/>
    <dgm:cxn modelId="{28F1486D-718F-40EC-A526-8B03694A0BC7}" type="presOf" srcId="{E605BDFE-21F5-4E2B-AE30-F432CE039693}" destId="{5874377C-F90B-4399-839E-9A4C2BC76E27}" srcOrd="1" destOrd="0" presId="urn:microsoft.com/office/officeart/2005/8/layout/orgChart1"/>
    <dgm:cxn modelId="{8472BF4E-BF29-4564-AB86-91E0021F05EE}" type="presOf" srcId="{2B9B4CC6-130B-469F-81D4-E69C32589E59}" destId="{45578EF9-7452-4EA1-B9B9-5ADF4CED5177}" srcOrd="0" destOrd="0" presId="urn:microsoft.com/office/officeart/2005/8/layout/orgChart1"/>
    <dgm:cxn modelId="{2D391C54-B8D6-4343-ABE9-9FE17AC50B1F}" type="presOf" srcId="{4F449E6E-DD2C-4B5B-AA9F-E17D34258CF9}" destId="{61AC5682-2429-46C1-AE45-A2E750D82E8F}" srcOrd="0" destOrd="0" presId="urn:microsoft.com/office/officeart/2005/8/layout/orgChart1"/>
    <dgm:cxn modelId="{83C4D27A-77F3-4D65-B47D-270C3C4EE3B0}" type="presOf" srcId="{31AF8F11-3BE4-4A48-BF55-449C942E1D6A}" destId="{8B3986FD-9C3B-4251-9A81-8287A5264962}" srcOrd="1" destOrd="0" presId="urn:microsoft.com/office/officeart/2005/8/layout/orgChart1"/>
    <dgm:cxn modelId="{F06E028B-5ABD-4C38-9CF9-BFFDDA152D04}" type="presOf" srcId="{2B9B4CC6-130B-469F-81D4-E69C32589E59}" destId="{5A40BDBA-DE21-4EC0-98F9-234EB4997C6E}" srcOrd="1" destOrd="0" presId="urn:microsoft.com/office/officeart/2005/8/layout/orgChart1"/>
    <dgm:cxn modelId="{7E86818E-12A2-4FE6-B9A6-2655AF123B7A}" srcId="{18F12EA2-49BB-483F-BAC4-5E3DAF4568F1}" destId="{EF5CDA8B-585A-44BA-A69D-79C24DAA180A}" srcOrd="3" destOrd="0" parTransId="{63179899-5388-43BA-8E49-75DD50C628A9}" sibTransId="{80A71D01-85A2-44BC-AE4D-D993D063CDF5}"/>
    <dgm:cxn modelId="{E8E22F9B-B091-4D1F-B503-2C2749192F34}" type="presOf" srcId="{18F12EA2-49BB-483F-BAC4-5E3DAF4568F1}" destId="{5A4B3B1C-43A2-4410-8FE9-AB63A303525F}" srcOrd="0" destOrd="0" presId="urn:microsoft.com/office/officeart/2005/8/layout/orgChart1"/>
    <dgm:cxn modelId="{2AE5459B-F015-4C1A-8CCD-AF8ADBE0722F}" srcId="{18F12EA2-49BB-483F-BAC4-5E3DAF4568F1}" destId="{31AF8F11-3BE4-4A48-BF55-449C942E1D6A}" srcOrd="1" destOrd="0" parTransId="{BFA98A65-D605-4919-8219-C64415A05C1E}" sibTransId="{6720626D-D22E-4CF2-99C5-2300CEE7721E}"/>
    <dgm:cxn modelId="{E96A8AA4-79EB-4F13-9AB1-30B5EF166BB6}" srcId="{18F12EA2-49BB-483F-BAC4-5E3DAF4568F1}" destId="{2B9B4CC6-130B-469F-81D4-E69C32589E59}" srcOrd="4" destOrd="0" parTransId="{8B5557DF-5118-405A-B2D2-882CEBDBCC69}" sibTransId="{1FCA0820-9435-4933-BD5F-A85E5F1C39BA}"/>
    <dgm:cxn modelId="{51B0B3AA-EB97-4394-BB05-E5066FE98342}" type="presOf" srcId="{1740D023-C219-4FA3-BF11-32BE5071B5FD}" destId="{766582F3-E2DC-41BE-BE28-D3D0768D9294}" srcOrd="0" destOrd="0" presId="urn:microsoft.com/office/officeart/2005/8/layout/orgChart1"/>
    <dgm:cxn modelId="{AD1CB0AF-FF00-45C2-B608-7101108DB102}" type="presOf" srcId="{31AF8F11-3BE4-4A48-BF55-449C942E1D6A}" destId="{EDA786CD-53E8-4AE6-8DA8-888187CA1FC3}" srcOrd="0" destOrd="0" presId="urn:microsoft.com/office/officeart/2005/8/layout/orgChart1"/>
    <dgm:cxn modelId="{FA1EDFC0-11E0-4E95-A622-D2970A668789}" type="presOf" srcId="{B3F9C97B-6FCB-43BA-A545-4DE988A0887B}" destId="{923DA8AF-31B1-4567-97A3-CE729D6160CC}" srcOrd="0" destOrd="0" presId="urn:microsoft.com/office/officeart/2005/8/layout/orgChart1"/>
    <dgm:cxn modelId="{DD8F74C6-4F74-485B-97E5-316049B34A40}" type="presOf" srcId="{1740D023-C219-4FA3-BF11-32BE5071B5FD}" destId="{59F74B4C-68B7-4AC3-9B6B-83CBDE252E80}" srcOrd="1" destOrd="0" presId="urn:microsoft.com/office/officeart/2005/8/layout/orgChart1"/>
    <dgm:cxn modelId="{FF110DC7-9545-455C-8EBC-66C8E8836531}" srcId="{1740D023-C219-4FA3-BF11-32BE5071B5FD}" destId="{E605BDFE-21F5-4E2B-AE30-F432CE039693}" srcOrd="1" destOrd="0" parTransId="{E1C171B1-1E4D-4BE5-97C3-76F7859968D4}" sibTransId="{F5EB9087-73A1-439F-A528-C0F35974335A}"/>
    <dgm:cxn modelId="{0496ADCF-D95D-4FE6-8950-BA9DA07B2670}" type="presOf" srcId="{B3F9C97B-6FCB-43BA-A545-4DE988A0887B}" destId="{CC607055-B857-43C1-A8B5-28C9F752EC22}" srcOrd="1" destOrd="0" presId="urn:microsoft.com/office/officeart/2005/8/layout/orgChart1"/>
    <dgm:cxn modelId="{23FC58D1-9E7C-44F6-A3A2-7926F3A3441D}" type="presOf" srcId="{E1C171B1-1E4D-4BE5-97C3-76F7859968D4}" destId="{1D0BD5F2-510A-4407-9314-CC54844645EB}" srcOrd="0" destOrd="0" presId="urn:microsoft.com/office/officeart/2005/8/layout/orgChart1"/>
    <dgm:cxn modelId="{4B98BCD3-CB93-4234-96B4-C35FDC8C93C6}" srcId="{1740D023-C219-4FA3-BF11-32BE5071B5FD}" destId="{18F12EA2-49BB-483F-BAC4-5E3DAF4568F1}" srcOrd="0" destOrd="0" parTransId="{173C8DAB-CCB5-422F-80C6-48E26E847137}" sibTransId="{A996BAC5-1BA5-4798-9B7E-6AC7CC272BA5}"/>
    <dgm:cxn modelId="{05D256D5-0F4A-417C-B67F-20DFC3299C40}" type="presOf" srcId="{63179899-5388-43BA-8E49-75DD50C628A9}" destId="{E501F976-BD4A-4014-92CE-C93DEC476701}" srcOrd="0" destOrd="0" presId="urn:microsoft.com/office/officeart/2005/8/layout/orgChart1"/>
    <dgm:cxn modelId="{00902BE0-C303-4AC6-ABED-89C856861F51}" type="presOf" srcId="{F9860B4D-DF33-41F6-8BC9-952708EE9476}" destId="{7C7D9D93-5ED9-4005-89A7-78AC20BF73E1}" srcOrd="1" destOrd="0" presId="urn:microsoft.com/office/officeart/2005/8/layout/orgChart1"/>
    <dgm:cxn modelId="{D2A92AEB-E7FD-4FFC-91E8-232477B6B21A}" type="presOf" srcId="{3CF638B5-65E4-42D5-A686-7CA18DC03407}" destId="{625E3308-7371-4F9F-99D2-F0D8BBCB8720}" srcOrd="0" destOrd="0" presId="urn:microsoft.com/office/officeart/2005/8/layout/orgChart1"/>
    <dgm:cxn modelId="{FAEB1E62-50E6-4269-BCF2-E9F4DD3AAB39}" type="presParOf" srcId="{BCBCE125-B93C-4620-8EC7-29A510AC1A35}" destId="{122B223E-D913-4365-A596-73B64AA66962}" srcOrd="0" destOrd="0" presId="urn:microsoft.com/office/officeart/2005/8/layout/orgChart1"/>
    <dgm:cxn modelId="{F5163C10-CBB4-4825-838F-E5B704031D46}" type="presParOf" srcId="{122B223E-D913-4365-A596-73B64AA66962}" destId="{6846D85F-F458-463C-AD48-5F9CD74A8ED1}" srcOrd="0" destOrd="0" presId="urn:microsoft.com/office/officeart/2005/8/layout/orgChart1"/>
    <dgm:cxn modelId="{31E4A55A-0B30-4DBE-88DF-7419EE5ABD1D}" type="presParOf" srcId="{6846D85F-F458-463C-AD48-5F9CD74A8ED1}" destId="{766582F3-E2DC-41BE-BE28-D3D0768D9294}" srcOrd="0" destOrd="0" presId="urn:microsoft.com/office/officeart/2005/8/layout/orgChart1"/>
    <dgm:cxn modelId="{B2692CAD-AF9E-480A-B39C-C8E2D3E5C0B1}" type="presParOf" srcId="{6846D85F-F458-463C-AD48-5F9CD74A8ED1}" destId="{59F74B4C-68B7-4AC3-9B6B-83CBDE252E80}" srcOrd="1" destOrd="0" presId="urn:microsoft.com/office/officeart/2005/8/layout/orgChart1"/>
    <dgm:cxn modelId="{C27F1DDD-E48F-49F5-9CB6-87F660A3BCAC}" type="presParOf" srcId="{122B223E-D913-4365-A596-73B64AA66962}" destId="{39BB2E78-912A-4EFF-98A3-62DD740B399B}" srcOrd="1" destOrd="0" presId="urn:microsoft.com/office/officeart/2005/8/layout/orgChart1"/>
    <dgm:cxn modelId="{C7F3B876-7B40-4209-946A-8EE2133F66AD}" type="presParOf" srcId="{39BB2E78-912A-4EFF-98A3-62DD740B399B}" destId="{E873113B-5CB6-4456-8202-74952FFDC8F7}" srcOrd="0" destOrd="0" presId="urn:microsoft.com/office/officeart/2005/8/layout/orgChart1"/>
    <dgm:cxn modelId="{F731AADD-34CB-48EB-9652-24F7B918E072}" type="presParOf" srcId="{39BB2E78-912A-4EFF-98A3-62DD740B399B}" destId="{27F100C8-B507-4D5B-B30D-7F60F15BD36E}" srcOrd="1" destOrd="0" presId="urn:microsoft.com/office/officeart/2005/8/layout/orgChart1"/>
    <dgm:cxn modelId="{0365EF09-ED03-4799-8565-51E48E48EE25}" type="presParOf" srcId="{27F100C8-B507-4D5B-B30D-7F60F15BD36E}" destId="{86791229-AFC4-4A72-B467-C516A0AE43E6}" srcOrd="0" destOrd="0" presId="urn:microsoft.com/office/officeart/2005/8/layout/orgChart1"/>
    <dgm:cxn modelId="{AFDCEAFB-BAB8-469F-A55D-788C6E695DAF}" type="presParOf" srcId="{86791229-AFC4-4A72-B467-C516A0AE43E6}" destId="{5A4B3B1C-43A2-4410-8FE9-AB63A303525F}" srcOrd="0" destOrd="0" presId="urn:microsoft.com/office/officeart/2005/8/layout/orgChart1"/>
    <dgm:cxn modelId="{ED07EC40-25FC-4F9E-8AB3-8344CAE9C969}" type="presParOf" srcId="{86791229-AFC4-4A72-B467-C516A0AE43E6}" destId="{43D388E9-4EF1-4F7F-9FE0-3ED360273F82}" srcOrd="1" destOrd="0" presId="urn:microsoft.com/office/officeart/2005/8/layout/orgChart1"/>
    <dgm:cxn modelId="{61F54DFE-8F9E-4AE1-AEA9-800D16EDC9DB}" type="presParOf" srcId="{27F100C8-B507-4D5B-B30D-7F60F15BD36E}" destId="{82C4AE59-ADD0-4126-9681-075C07F8F3CA}" srcOrd="1" destOrd="0" presId="urn:microsoft.com/office/officeart/2005/8/layout/orgChart1"/>
    <dgm:cxn modelId="{718C33F9-E88C-4FD1-9FE3-F19894A0605F}" type="presParOf" srcId="{82C4AE59-ADD0-4126-9681-075C07F8F3CA}" destId="{625E3308-7371-4F9F-99D2-F0D8BBCB8720}" srcOrd="0" destOrd="0" presId="urn:microsoft.com/office/officeart/2005/8/layout/orgChart1"/>
    <dgm:cxn modelId="{A72BD54D-B04B-4D2B-A87A-FB074FC8257F}" type="presParOf" srcId="{82C4AE59-ADD0-4126-9681-075C07F8F3CA}" destId="{C8A325E6-6544-49E6-870B-6715CA4CF1FA}" srcOrd="1" destOrd="0" presId="urn:microsoft.com/office/officeart/2005/8/layout/orgChart1"/>
    <dgm:cxn modelId="{6F352FE6-3674-4742-8DB8-5E67AA6E6FD0}" type="presParOf" srcId="{C8A325E6-6544-49E6-870B-6715CA4CF1FA}" destId="{17CC09D9-FAA9-4C01-B73F-7BB9C6A34EA9}" srcOrd="0" destOrd="0" presId="urn:microsoft.com/office/officeart/2005/8/layout/orgChart1"/>
    <dgm:cxn modelId="{4CBE6CA8-6A0E-4AEF-BEA6-5257C8F4083C}" type="presParOf" srcId="{17CC09D9-FAA9-4C01-B73F-7BB9C6A34EA9}" destId="{FC350DDC-A4AB-4D45-9BBD-9521C0605E90}" srcOrd="0" destOrd="0" presId="urn:microsoft.com/office/officeart/2005/8/layout/orgChart1"/>
    <dgm:cxn modelId="{2677C884-A9CC-4CE3-B25D-8688424943DA}" type="presParOf" srcId="{17CC09D9-FAA9-4C01-B73F-7BB9C6A34EA9}" destId="{7C7D9D93-5ED9-4005-89A7-78AC20BF73E1}" srcOrd="1" destOrd="0" presId="urn:microsoft.com/office/officeart/2005/8/layout/orgChart1"/>
    <dgm:cxn modelId="{901E3E6F-0D7A-4669-BAB6-4B77E1175B3B}" type="presParOf" srcId="{C8A325E6-6544-49E6-870B-6715CA4CF1FA}" destId="{63334F60-0716-4D3A-8258-68CAD44C0FC8}" srcOrd="1" destOrd="0" presId="urn:microsoft.com/office/officeart/2005/8/layout/orgChart1"/>
    <dgm:cxn modelId="{E1AB89AA-88D6-489F-ADAE-1BDCABB85D91}" type="presParOf" srcId="{C8A325E6-6544-49E6-870B-6715CA4CF1FA}" destId="{06A9E779-AFD7-4844-8F40-241FC71C6359}" srcOrd="2" destOrd="0" presId="urn:microsoft.com/office/officeart/2005/8/layout/orgChart1"/>
    <dgm:cxn modelId="{FD696BAC-1534-4815-858F-FA67324D550B}" type="presParOf" srcId="{82C4AE59-ADD0-4126-9681-075C07F8F3CA}" destId="{C7E47129-F490-4240-9335-B27C57068380}" srcOrd="2" destOrd="0" presId="urn:microsoft.com/office/officeart/2005/8/layout/orgChart1"/>
    <dgm:cxn modelId="{DE74F610-7DEF-47FD-9A12-E97A2469F251}" type="presParOf" srcId="{82C4AE59-ADD0-4126-9681-075C07F8F3CA}" destId="{73862B3C-ED7D-4D7E-900C-D08CBD86B504}" srcOrd="3" destOrd="0" presId="urn:microsoft.com/office/officeart/2005/8/layout/orgChart1"/>
    <dgm:cxn modelId="{6FE54E02-33CE-4D36-8B2A-6D08CE2C6745}" type="presParOf" srcId="{73862B3C-ED7D-4D7E-900C-D08CBD86B504}" destId="{600E7014-0462-4D24-81B4-5CAA1330784F}" srcOrd="0" destOrd="0" presId="urn:microsoft.com/office/officeart/2005/8/layout/orgChart1"/>
    <dgm:cxn modelId="{0A09F7B0-E85B-4AD6-AA8B-BDC7A5BCB2F8}" type="presParOf" srcId="{600E7014-0462-4D24-81B4-5CAA1330784F}" destId="{EDA786CD-53E8-4AE6-8DA8-888187CA1FC3}" srcOrd="0" destOrd="0" presId="urn:microsoft.com/office/officeart/2005/8/layout/orgChart1"/>
    <dgm:cxn modelId="{59928E16-F7F5-46A2-9F9A-A2E482244ED4}" type="presParOf" srcId="{600E7014-0462-4D24-81B4-5CAA1330784F}" destId="{8B3986FD-9C3B-4251-9A81-8287A5264962}" srcOrd="1" destOrd="0" presId="urn:microsoft.com/office/officeart/2005/8/layout/orgChart1"/>
    <dgm:cxn modelId="{EE0A75DC-CF20-49FE-BAFA-522F026E98AB}" type="presParOf" srcId="{73862B3C-ED7D-4D7E-900C-D08CBD86B504}" destId="{F5198600-BE7F-4FD0-BDE2-6D5B2E4EE1D3}" srcOrd="1" destOrd="0" presId="urn:microsoft.com/office/officeart/2005/8/layout/orgChart1"/>
    <dgm:cxn modelId="{7F85B55B-8E75-47ED-9DF5-77142ABE5C5B}" type="presParOf" srcId="{73862B3C-ED7D-4D7E-900C-D08CBD86B504}" destId="{8309CFE8-BDFD-4973-B69E-3BA35A1AFB3C}" srcOrd="2" destOrd="0" presId="urn:microsoft.com/office/officeart/2005/8/layout/orgChart1"/>
    <dgm:cxn modelId="{7DE50628-387A-4212-A929-56D7D4B84CF1}" type="presParOf" srcId="{82C4AE59-ADD0-4126-9681-075C07F8F3CA}" destId="{61AC5682-2429-46C1-AE45-A2E750D82E8F}" srcOrd="4" destOrd="0" presId="urn:microsoft.com/office/officeart/2005/8/layout/orgChart1"/>
    <dgm:cxn modelId="{F5D08E34-C948-4E89-A522-B89BC212BC89}" type="presParOf" srcId="{82C4AE59-ADD0-4126-9681-075C07F8F3CA}" destId="{324D64A3-7BCC-49B3-BF45-70BB57748486}" srcOrd="5" destOrd="0" presId="urn:microsoft.com/office/officeart/2005/8/layout/orgChart1"/>
    <dgm:cxn modelId="{F009D100-DB5F-4E85-AE6B-B10F6ACA0217}" type="presParOf" srcId="{324D64A3-7BCC-49B3-BF45-70BB57748486}" destId="{62F97102-FD00-4F4F-981A-3A1EAE8B5AEB}" srcOrd="0" destOrd="0" presId="urn:microsoft.com/office/officeart/2005/8/layout/orgChart1"/>
    <dgm:cxn modelId="{AA4009B6-94E5-49E9-B02F-44946DFF18D9}" type="presParOf" srcId="{62F97102-FD00-4F4F-981A-3A1EAE8B5AEB}" destId="{923DA8AF-31B1-4567-97A3-CE729D6160CC}" srcOrd="0" destOrd="0" presId="urn:microsoft.com/office/officeart/2005/8/layout/orgChart1"/>
    <dgm:cxn modelId="{A72D8487-359D-456E-9014-5169C72EA263}" type="presParOf" srcId="{62F97102-FD00-4F4F-981A-3A1EAE8B5AEB}" destId="{CC607055-B857-43C1-A8B5-28C9F752EC22}" srcOrd="1" destOrd="0" presId="urn:microsoft.com/office/officeart/2005/8/layout/orgChart1"/>
    <dgm:cxn modelId="{BDFFD0D6-C992-450E-B3D3-63B6BBCE4CF4}" type="presParOf" srcId="{324D64A3-7BCC-49B3-BF45-70BB57748486}" destId="{45389D8C-99A5-41A4-945A-4B65707E55D1}" srcOrd="1" destOrd="0" presId="urn:microsoft.com/office/officeart/2005/8/layout/orgChart1"/>
    <dgm:cxn modelId="{7E503A94-C659-4F4B-B7CF-66AD7824292C}" type="presParOf" srcId="{324D64A3-7BCC-49B3-BF45-70BB57748486}" destId="{B7162727-808C-44D2-ABA8-74E40C1E0EC4}" srcOrd="2" destOrd="0" presId="urn:microsoft.com/office/officeart/2005/8/layout/orgChart1"/>
    <dgm:cxn modelId="{A7A0B99B-54E2-4574-9DD7-8C68F7E7FE0F}" type="presParOf" srcId="{82C4AE59-ADD0-4126-9681-075C07F8F3CA}" destId="{E501F976-BD4A-4014-92CE-C93DEC476701}" srcOrd="6" destOrd="0" presId="urn:microsoft.com/office/officeart/2005/8/layout/orgChart1"/>
    <dgm:cxn modelId="{27196453-4F0F-4983-B248-00F5802BDABC}" type="presParOf" srcId="{82C4AE59-ADD0-4126-9681-075C07F8F3CA}" destId="{3B2FB6EC-B876-4E93-9773-38D60515A5B4}" srcOrd="7" destOrd="0" presId="urn:microsoft.com/office/officeart/2005/8/layout/orgChart1"/>
    <dgm:cxn modelId="{765E44E2-0B30-4B18-940D-C77743CCD490}" type="presParOf" srcId="{3B2FB6EC-B876-4E93-9773-38D60515A5B4}" destId="{E2CD1815-D371-48DD-86EC-0B04E13CE2B1}" srcOrd="0" destOrd="0" presId="urn:microsoft.com/office/officeart/2005/8/layout/orgChart1"/>
    <dgm:cxn modelId="{8600BC79-4784-459E-8D7F-D0FB3A8C64C4}" type="presParOf" srcId="{E2CD1815-D371-48DD-86EC-0B04E13CE2B1}" destId="{DA64EA7F-56AE-405E-9861-55615CFDE968}" srcOrd="0" destOrd="0" presId="urn:microsoft.com/office/officeart/2005/8/layout/orgChart1"/>
    <dgm:cxn modelId="{66BA0E3A-4D28-4E53-AF1A-B6EC9AB0FCB0}" type="presParOf" srcId="{E2CD1815-D371-48DD-86EC-0B04E13CE2B1}" destId="{BA7C7034-9EC3-4373-9CEB-04EAA62FA1E3}" srcOrd="1" destOrd="0" presId="urn:microsoft.com/office/officeart/2005/8/layout/orgChart1"/>
    <dgm:cxn modelId="{E26BDB22-04F7-4C8D-BBD5-2BA802BFC684}" type="presParOf" srcId="{3B2FB6EC-B876-4E93-9773-38D60515A5B4}" destId="{492BD6BF-BD81-46A4-97F4-1B2036336013}" srcOrd="1" destOrd="0" presId="urn:microsoft.com/office/officeart/2005/8/layout/orgChart1"/>
    <dgm:cxn modelId="{04E02078-41A9-4A27-B19E-C7DACA6A5969}" type="presParOf" srcId="{3B2FB6EC-B876-4E93-9773-38D60515A5B4}" destId="{91C88F1D-FC3E-4054-A557-DCF95F72D7D6}" srcOrd="2" destOrd="0" presId="urn:microsoft.com/office/officeart/2005/8/layout/orgChart1"/>
    <dgm:cxn modelId="{78786FA4-DDB7-4CFD-995B-E96109847C7A}" type="presParOf" srcId="{82C4AE59-ADD0-4126-9681-075C07F8F3CA}" destId="{C49A0E57-C269-492D-AE13-5A8FD79D43D1}" srcOrd="8" destOrd="0" presId="urn:microsoft.com/office/officeart/2005/8/layout/orgChart1"/>
    <dgm:cxn modelId="{78F1DA5E-0DEE-4423-9238-7914FA369EE2}" type="presParOf" srcId="{82C4AE59-ADD0-4126-9681-075C07F8F3CA}" destId="{0BB7642F-617D-4269-9B1E-F69216DFEE71}" srcOrd="9" destOrd="0" presId="urn:microsoft.com/office/officeart/2005/8/layout/orgChart1"/>
    <dgm:cxn modelId="{7274EE37-CAAD-427B-9071-F3244D1D9D16}" type="presParOf" srcId="{0BB7642F-617D-4269-9B1E-F69216DFEE71}" destId="{E4C5348B-CE2F-48E0-AF66-7682BBF75171}" srcOrd="0" destOrd="0" presId="urn:microsoft.com/office/officeart/2005/8/layout/orgChart1"/>
    <dgm:cxn modelId="{9326C049-C557-49DC-A6EF-40C71027489A}" type="presParOf" srcId="{E4C5348B-CE2F-48E0-AF66-7682BBF75171}" destId="{45578EF9-7452-4EA1-B9B9-5ADF4CED5177}" srcOrd="0" destOrd="0" presId="urn:microsoft.com/office/officeart/2005/8/layout/orgChart1"/>
    <dgm:cxn modelId="{AC798EF4-8EA1-4119-80A5-E84E71236AA3}" type="presParOf" srcId="{E4C5348B-CE2F-48E0-AF66-7682BBF75171}" destId="{5A40BDBA-DE21-4EC0-98F9-234EB4997C6E}" srcOrd="1" destOrd="0" presId="urn:microsoft.com/office/officeart/2005/8/layout/orgChart1"/>
    <dgm:cxn modelId="{16406B78-C570-4871-93DE-8E495C75EB16}" type="presParOf" srcId="{0BB7642F-617D-4269-9B1E-F69216DFEE71}" destId="{084F6887-7E6D-436D-BA4C-C5916FBE0275}" srcOrd="1" destOrd="0" presId="urn:microsoft.com/office/officeart/2005/8/layout/orgChart1"/>
    <dgm:cxn modelId="{B08ABCF2-4D13-4888-A919-4BCF513BDE0A}" type="presParOf" srcId="{0BB7642F-617D-4269-9B1E-F69216DFEE71}" destId="{DAAE04EA-2AF5-4F6E-9C81-80D253588577}" srcOrd="2" destOrd="0" presId="urn:microsoft.com/office/officeart/2005/8/layout/orgChart1"/>
    <dgm:cxn modelId="{F654051C-7F45-41FA-860A-BF3D608935FF}" type="presParOf" srcId="{27F100C8-B507-4D5B-B30D-7F60F15BD36E}" destId="{AF0FE44B-3F2A-4810-8D1A-69C0DB64AE8E}" srcOrd="2" destOrd="0" presId="urn:microsoft.com/office/officeart/2005/8/layout/orgChart1"/>
    <dgm:cxn modelId="{0564952C-0EDA-4CDB-B701-1123AE09EE42}" type="presParOf" srcId="{122B223E-D913-4365-A596-73B64AA66962}" destId="{7CEC82E5-5AD8-4288-BB07-4D1827FBB912}" srcOrd="2" destOrd="0" presId="urn:microsoft.com/office/officeart/2005/8/layout/orgChart1"/>
    <dgm:cxn modelId="{E56398C7-FCB2-4635-A750-44879D52118B}" type="presParOf" srcId="{7CEC82E5-5AD8-4288-BB07-4D1827FBB912}" destId="{1D0BD5F2-510A-4407-9314-CC54844645EB}" srcOrd="0" destOrd="0" presId="urn:microsoft.com/office/officeart/2005/8/layout/orgChart1"/>
    <dgm:cxn modelId="{0BC9471B-9F1F-40EC-A14C-55F2D8F4CAF8}" type="presParOf" srcId="{7CEC82E5-5AD8-4288-BB07-4D1827FBB912}" destId="{EAC1FA5E-F267-4C9D-ABA5-A70F1616DE24}" srcOrd="1" destOrd="0" presId="urn:microsoft.com/office/officeart/2005/8/layout/orgChart1"/>
    <dgm:cxn modelId="{0616E23E-82E8-4CB5-BCA8-B4363CF322CF}" type="presParOf" srcId="{EAC1FA5E-F267-4C9D-ABA5-A70F1616DE24}" destId="{969CD4EB-703F-44AB-81CF-52058A74FBEB}" srcOrd="0" destOrd="0" presId="urn:microsoft.com/office/officeart/2005/8/layout/orgChart1"/>
    <dgm:cxn modelId="{3B65B5A5-D0DB-48D8-8369-5CFCF461DE63}" type="presParOf" srcId="{969CD4EB-703F-44AB-81CF-52058A74FBEB}" destId="{284DC33B-E93E-4794-A354-0DDBF414B394}" srcOrd="0" destOrd="0" presId="urn:microsoft.com/office/officeart/2005/8/layout/orgChart1"/>
    <dgm:cxn modelId="{6232D68B-3264-4DA3-84C5-EC7BA7B485DB}" type="presParOf" srcId="{969CD4EB-703F-44AB-81CF-52058A74FBEB}" destId="{5874377C-F90B-4399-839E-9A4C2BC76E27}" srcOrd="1" destOrd="0" presId="urn:microsoft.com/office/officeart/2005/8/layout/orgChart1"/>
    <dgm:cxn modelId="{61E0C589-DB31-460E-9937-0CADBC5C81A9}" type="presParOf" srcId="{EAC1FA5E-F267-4C9D-ABA5-A70F1616DE24}" destId="{63EDF2A2-BC77-496B-A020-A6C8DAB4BDEC}" srcOrd="1" destOrd="0" presId="urn:microsoft.com/office/officeart/2005/8/layout/orgChart1"/>
    <dgm:cxn modelId="{857ACA06-783D-4572-A034-7774309E79E7}" type="presParOf" srcId="{EAC1FA5E-F267-4C9D-ABA5-A70F1616DE24}" destId="{31D1B81D-1F0F-48F2-AC87-E56076FFBDE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0BD5F2-510A-4407-9314-CC54844645EB}">
      <dsp:nvSpPr>
        <dsp:cNvPr id="0" name=""/>
        <dsp:cNvSpPr/>
      </dsp:nvSpPr>
      <dsp:spPr>
        <a:xfrm>
          <a:off x="2833897" y="595803"/>
          <a:ext cx="1985292" cy="541965"/>
        </a:xfrm>
        <a:custGeom>
          <a:avLst/>
          <a:gdLst/>
          <a:ahLst/>
          <a:cxnLst/>
          <a:rect l="0" t="0" r="0" b="0"/>
          <a:pathLst>
            <a:path>
              <a:moveTo>
                <a:pt x="1985292" y="0"/>
              </a:moveTo>
              <a:lnTo>
                <a:pt x="1985292" y="541965"/>
              </a:lnTo>
              <a:lnTo>
                <a:pt x="0" y="541965"/>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9A0E57-C269-492D-AE13-5A8FD79D43D1}">
      <dsp:nvSpPr>
        <dsp:cNvPr id="0" name=""/>
        <dsp:cNvSpPr/>
      </dsp:nvSpPr>
      <dsp:spPr>
        <a:xfrm>
          <a:off x="3636895" y="2283033"/>
          <a:ext cx="1182295" cy="2431641"/>
        </a:xfrm>
        <a:custGeom>
          <a:avLst/>
          <a:gdLst/>
          <a:ahLst/>
          <a:cxnLst/>
          <a:rect l="0" t="0" r="0" b="0"/>
          <a:pathLst>
            <a:path>
              <a:moveTo>
                <a:pt x="1182295" y="0"/>
              </a:moveTo>
              <a:lnTo>
                <a:pt x="1182295" y="2431641"/>
              </a:lnTo>
              <a:lnTo>
                <a:pt x="0" y="2431641"/>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01F976-BD4A-4014-92CE-C93DEC476701}">
      <dsp:nvSpPr>
        <dsp:cNvPr id="0" name=""/>
        <dsp:cNvSpPr/>
      </dsp:nvSpPr>
      <dsp:spPr>
        <a:xfrm>
          <a:off x="4819190" y="2283033"/>
          <a:ext cx="135809" cy="1513308"/>
        </a:xfrm>
        <a:custGeom>
          <a:avLst/>
          <a:gdLst/>
          <a:ahLst/>
          <a:cxnLst/>
          <a:rect l="0" t="0" r="0" b="0"/>
          <a:pathLst>
            <a:path>
              <a:moveTo>
                <a:pt x="0" y="0"/>
              </a:moveTo>
              <a:lnTo>
                <a:pt x="0" y="1513308"/>
              </a:lnTo>
              <a:lnTo>
                <a:pt x="135809" y="1513308"/>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AC5682-2429-46C1-AE45-A2E750D82E8F}">
      <dsp:nvSpPr>
        <dsp:cNvPr id="0" name=""/>
        <dsp:cNvSpPr/>
      </dsp:nvSpPr>
      <dsp:spPr>
        <a:xfrm>
          <a:off x="4683380" y="2283033"/>
          <a:ext cx="135809" cy="1513308"/>
        </a:xfrm>
        <a:custGeom>
          <a:avLst/>
          <a:gdLst/>
          <a:ahLst/>
          <a:cxnLst/>
          <a:rect l="0" t="0" r="0" b="0"/>
          <a:pathLst>
            <a:path>
              <a:moveTo>
                <a:pt x="135809" y="0"/>
              </a:moveTo>
              <a:lnTo>
                <a:pt x="135809" y="1513308"/>
              </a:lnTo>
              <a:lnTo>
                <a:pt x="0" y="1513308"/>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E47129-F490-4240-9335-B27C57068380}">
      <dsp:nvSpPr>
        <dsp:cNvPr id="0" name=""/>
        <dsp:cNvSpPr/>
      </dsp:nvSpPr>
      <dsp:spPr>
        <a:xfrm>
          <a:off x="4819190" y="2283033"/>
          <a:ext cx="135809" cy="594976"/>
        </a:xfrm>
        <a:custGeom>
          <a:avLst/>
          <a:gdLst/>
          <a:ahLst/>
          <a:cxnLst/>
          <a:rect l="0" t="0" r="0" b="0"/>
          <a:pathLst>
            <a:path>
              <a:moveTo>
                <a:pt x="0" y="0"/>
              </a:moveTo>
              <a:lnTo>
                <a:pt x="0" y="594976"/>
              </a:lnTo>
              <a:lnTo>
                <a:pt x="135809" y="594976"/>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5E3308-7371-4F9F-99D2-F0D8BBCB8720}">
      <dsp:nvSpPr>
        <dsp:cNvPr id="0" name=""/>
        <dsp:cNvSpPr/>
      </dsp:nvSpPr>
      <dsp:spPr>
        <a:xfrm>
          <a:off x="3407505" y="2283033"/>
          <a:ext cx="1411684" cy="594976"/>
        </a:xfrm>
        <a:custGeom>
          <a:avLst/>
          <a:gdLst/>
          <a:ahLst/>
          <a:cxnLst/>
          <a:rect l="0" t="0" r="0" b="0"/>
          <a:pathLst>
            <a:path>
              <a:moveTo>
                <a:pt x="1411684" y="0"/>
              </a:moveTo>
              <a:lnTo>
                <a:pt x="1411684" y="594976"/>
              </a:lnTo>
              <a:lnTo>
                <a:pt x="0" y="594976"/>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73113B-5CB6-4456-8202-74952FFDC8F7}">
      <dsp:nvSpPr>
        <dsp:cNvPr id="0" name=""/>
        <dsp:cNvSpPr/>
      </dsp:nvSpPr>
      <dsp:spPr>
        <a:xfrm>
          <a:off x="4773470" y="595803"/>
          <a:ext cx="91440" cy="1189952"/>
        </a:xfrm>
        <a:custGeom>
          <a:avLst/>
          <a:gdLst/>
          <a:ahLst/>
          <a:cxnLst/>
          <a:rect l="0" t="0" r="0" b="0"/>
          <a:pathLst>
            <a:path>
              <a:moveTo>
                <a:pt x="45720" y="0"/>
              </a:moveTo>
              <a:lnTo>
                <a:pt x="45720" y="1189952"/>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6582F3-E2DC-41BE-BE28-D3D0768D9294}">
      <dsp:nvSpPr>
        <dsp:cNvPr id="0" name=""/>
        <dsp:cNvSpPr/>
      </dsp:nvSpPr>
      <dsp:spPr>
        <a:xfrm>
          <a:off x="3485978" y="2528"/>
          <a:ext cx="2666424" cy="593275"/>
        </a:xfrm>
        <a:prstGeom prst="rect">
          <a:avLst/>
        </a:prstGeom>
        <a:solidFill>
          <a:schemeClr val="accent1">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TW" sz="2000" b="1" kern="1200" dirty="0"/>
            <a:t>Argument</a:t>
          </a:r>
          <a:endParaRPr lang="zh-TW" altLang="en-US" sz="2000" b="1" kern="1200" dirty="0"/>
        </a:p>
      </dsp:txBody>
      <dsp:txXfrm>
        <a:off x="3485978" y="2528"/>
        <a:ext cx="2666424" cy="593275"/>
      </dsp:txXfrm>
    </dsp:sp>
    <dsp:sp modelId="{5A4B3B1C-43A2-4410-8FE9-AB63A303525F}">
      <dsp:nvSpPr>
        <dsp:cNvPr id="0" name=""/>
        <dsp:cNvSpPr/>
      </dsp:nvSpPr>
      <dsp:spPr>
        <a:xfrm>
          <a:off x="3140846" y="1785756"/>
          <a:ext cx="3356687" cy="497277"/>
        </a:xfrm>
        <a:prstGeom prst="rect">
          <a:avLst/>
        </a:prstGeom>
        <a:solidFill>
          <a:schemeClr val="accent3">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TW" sz="2000" b="1" kern="1200" dirty="0"/>
            <a:t>What is not an argument?</a:t>
          </a:r>
          <a:endParaRPr lang="zh-TW" altLang="en-US" sz="2000" b="1" kern="1200" dirty="0"/>
        </a:p>
      </dsp:txBody>
      <dsp:txXfrm>
        <a:off x="3140846" y="1785756"/>
        <a:ext cx="3356687" cy="497277"/>
      </dsp:txXfrm>
    </dsp:sp>
    <dsp:sp modelId="{FC350DDC-A4AB-4D45-9BBD-9521C0605E90}">
      <dsp:nvSpPr>
        <dsp:cNvPr id="0" name=""/>
        <dsp:cNvSpPr/>
      </dsp:nvSpPr>
      <dsp:spPr>
        <a:xfrm>
          <a:off x="1492885" y="2554652"/>
          <a:ext cx="1914620" cy="646713"/>
        </a:xfrm>
        <a:prstGeom prst="rect">
          <a:avLst/>
        </a:prstGeom>
        <a:solidFill>
          <a:schemeClr val="accent4">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TW" sz="2000" b="1" kern="1200" dirty="0"/>
            <a:t>Reports</a:t>
          </a:r>
          <a:endParaRPr lang="zh-TW" altLang="en-US" sz="2000" b="1" kern="1200" dirty="0"/>
        </a:p>
      </dsp:txBody>
      <dsp:txXfrm>
        <a:off x="1492885" y="2554652"/>
        <a:ext cx="1914620" cy="646713"/>
      </dsp:txXfrm>
    </dsp:sp>
    <dsp:sp modelId="{EDA786CD-53E8-4AE6-8DA8-888187CA1FC3}">
      <dsp:nvSpPr>
        <dsp:cNvPr id="0" name=""/>
        <dsp:cNvSpPr/>
      </dsp:nvSpPr>
      <dsp:spPr>
        <a:xfrm>
          <a:off x="4955000" y="2554652"/>
          <a:ext cx="3173680" cy="646713"/>
        </a:xfrm>
        <a:prstGeom prst="rect">
          <a:avLst/>
        </a:prstGeom>
        <a:solidFill>
          <a:schemeClr val="accent4">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TW" sz="2000" b="1" kern="1200" dirty="0"/>
            <a:t>Unsupported Statements</a:t>
          </a:r>
          <a:endParaRPr lang="zh-TW" altLang="en-US" sz="2000" b="1" kern="1200" dirty="0"/>
        </a:p>
      </dsp:txBody>
      <dsp:txXfrm>
        <a:off x="4955000" y="2554652"/>
        <a:ext cx="3173680" cy="646713"/>
      </dsp:txXfrm>
    </dsp:sp>
    <dsp:sp modelId="{923DA8AF-31B1-4567-97A3-CE729D6160CC}">
      <dsp:nvSpPr>
        <dsp:cNvPr id="0" name=""/>
        <dsp:cNvSpPr/>
      </dsp:nvSpPr>
      <dsp:spPr>
        <a:xfrm>
          <a:off x="1492885" y="3472985"/>
          <a:ext cx="3190495" cy="646713"/>
        </a:xfrm>
        <a:prstGeom prst="rect">
          <a:avLst/>
        </a:prstGeom>
        <a:solidFill>
          <a:schemeClr val="accent4">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TW" sz="2000" b="1" kern="1200" dirty="0"/>
            <a:t>Conditional Statements</a:t>
          </a:r>
          <a:endParaRPr lang="zh-TW" altLang="en-US" sz="2000" b="1" kern="1200" dirty="0"/>
        </a:p>
      </dsp:txBody>
      <dsp:txXfrm>
        <a:off x="1492885" y="3472985"/>
        <a:ext cx="3190495" cy="646713"/>
      </dsp:txXfrm>
    </dsp:sp>
    <dsp:sp modelId="{DA64EA7F-56AE-405E-9861-55615CFDE968}">
      <dsp:nvSpPr>
        <dsp:cNvPr id="0" name=""/>
        <dsp:cNvSpPr/>
      </dsp:nvSpPr>
      <dsp:spPr>
        <a:xfrm>
          <a:off x="4955000" y="3472985"/>
          <a:ext cx="2748388" cy="646713"/>
        </a:xfrm>
        <a:prstGeom prst="rect">
          <a:avLst/>
        </a:prstGeom>
        <a:solidFill>
          <a:schemeClr val="accent4">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TW" sz="2000" b="1" kern="1200" dirty="0"/>
            <a:t>Illustrations</a:t>
          </a:r>
          <a:endParaRPr lang="zh-TW" altLang="en-US" sz="2000" b="1" kern="1200" dirty="0"/>
        </a:p>
      </dsp:txBody>
      <dsp:txXfrm>
        <a:off x="4955000" y="3472985"/>
        <a:ext cx="2748388" cy="646713"/>
      </dsp:txXfrm>
    </dsp:sp>
    <dsp:sp modelId="{45578EF9-7452-4EA1-B9B9-5ADF4CED5177}">
      <dsp:nvSpPr>
        <dsp:cNvPr id="0" name=""/>
        <dsp:cNvSpPr/>
      </dsp:nvSpPr>
      <dsp:spPr>
        <a:xfrm>
          <a:off x="1492885" y="4391318"/>
          <a:ext cx="2144009" cy="646713"/>
        </a:xfrm>
        <a:prstGeom prst="rect">
          <a:avLst/>
        </a:prstGeom>
        <a:solidFill>
          <a:schemeClr val="accent4">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TW" sz="2000" b="1" kern="1200" dirty="0"/>
            <a:t>Explanations</a:t>
          </a:r>
          <a:endParaRPr lang="zh-TW" altLang="en-US" sz="2000" b="1" kern="1200" dirty="0"/>
        </a:p>
      </dsp:txBody>
      <dsp:txXfrm>
        <a:off x="1492885" y="4391318"/>
        <a:ext cx="2144009" cy="646713"/>
      </dsp:txXfrm>
    </dsp:sp>
    <dsp:sp modelId="{284DC33B-E93E-4794-A354-0DDBF414B394}">
      <dsp:nvSpPr>
        <dsp:cNvPr id="0" name=""/>
        <dsp:cNvSpPr/>
      </dsp:nvSpPr>
      <dsp:spPr>
        <a:xfrm>
          <a:off x="0" y="905728"/>
          <a:ext cx="2833897" cy="464081"/>
        </a:xfrm>
        <a:prstGeom prst="rect">
          <a:avLst/>
        </a:prstGeom>
        <a:solidFill>
          <a:schemeClr val="accent3">
            <a:hueOff val="0"/>
            <a:satOff val="0"/>
            <a:lumOff val="0"/>
            <a:alphaOff val="0"/>
          </a:schemeClr>
        </a:solidFill>
        <a:ln w="53975" cap="flat" cmpd="dbl" algn="ctr">
          <a:solidFill>
            <a:schemeClr val="l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TW" sz="2000" b="1" kern="1200" dirty="0"/>
            <a:t>Premises + Conclusion</a:t>
          </a:r>
          <a:endParaRPr lang="zh-TW" altLang="en-US" sz="2000" b="1" kern="1200" dirty="0"/>
        </a:p>
      </dsp:txBody>
      <dsp:txXfrm>
        <a:off x="0" y="905728"/>
        <a:ext cx="2833897" cy="46408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49299B8C-E1D0-4CC5-961D-C8E0F4DF1567}" type="datetimeFigureOut">
              <a:rPr lang="zh-TW" altLang="en-US" smtClean="0"/>
              <a:pPr/>
              <a:t>2020/10/18</a:t>
            </a:fld>
            <a:endParaRPr lang="zh-TW" alt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zh-TW" alt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97EF9D9-4145-40C3-BE71-81E614D71C18}" type="slidenum">
              <a:rPr lang="zh-TW" altLang="en-US" smtClean="0"/>
              <a:pPr/>
              <a:t>‹#›</a:t>
            </a:fld>
            <a:endParaRPr lang="zh-TW" altLang="en-US"/>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7433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9299B8C-E1D0-4CC5-961D-C8E0F4DF1567}" type="datetimeFigureOut">
              <a:rPr lang="zh-TW" altLang="en-US" smtClean="0"/>
              <a:pPr/>
              <a:t>2020/10/18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97EF9D9-4145-40C3-BE71-81E614D71C18}" type="slidenum">
              <a:rPr lang="zh-TW" altLang="en-US" smtClean="0"/>
              <a:pPr/>
              <a:t>‹#›</a:t>
            </a:fld>
            <a:endParaRPr lang="zh-TW" altLang="en-US"/>
          </a:p>
        </p:txBody>
      </p:sp>
    </p:spTree>
    <p:extLst>
      <p:ext uri="{BB962C8B-B14F-4D97-AF65-F5344CB8AC3E}">
        <p14:creationId xmlns:p14="http://schemas.microsoft.com/office/powerpoint/2010/main" val="3944238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9299B8C-E1D0-4CC5-961D-C8E0F4DF1567}" type="datetimeFigureOut">
              <a:rPr lang="zh-TW" altLang="en-US" smtClean="0"/>
              <a:pPr/>
              <a:t>2020/10/18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97EF9D9-4145-40C3-BE71-81E614D71C18}" type="slidenum">
              <a:rPr lang="zh-TW" altLang="en-US" smtClean="0"/>
              <a:pPr/>
              <a:t>‹#›</a:t>
            </a:fld>
            <a:endParaRPr lang="zh-TW" altLang="en-US"/>
          </a:p>
        </p:txBody>
      </p:sp>
    </p:spTree>
    <p:extLst>
      <p:ext uri="{BB962C8B-B14F-4D97-AF65-F5344CB8AC3E}">
        <p14:creationId xmlns:p14="http://schemas.microsoft.com/office/powerpoint/2010/main" val="281213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9299B8C-E1D0-4CC5-961D-C8E0F4DF1567}" type="datetimeFigureOut">
              <a:rPr lang="zh-TW" altLang="en-US" smtClean="0"/>
              <a:pPr/>
              <a:t>2020/10/18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97EF9D9-4145-40C3-BE71-81E614D71C18}" type="slidenum">
              <a:rPr lang="zh-TW" altLang="en-US" smtClean="0"/>
              <a:pPr/>
              <a:t>‹#›</a:t>
            </a:fld>
            <a:endParaRPr lang="zh-TW" altLang="en-US"/>
          </a:p>
        </p:txBody>
      </p:sp>
    </p:spTree>
    <p:extLst>
      <p:ext uri="{BB962C8B-B14F-4D97-AF65-F5344CB8AC3E}">
        <p14:creationId xmlns:p14="http://schemas.microsoft.com/office/powerpoint/2010/main" val="3606823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zh-TW" altLang="en-US"/>
              <a:t>按一下以編輯母片標題樣式</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49299B8C-E1D0-4CC5-961D-C8E0F4DF1567}" type="datetimeFigureOut">
              <a:rPr lang="zh-TW" altLang="en-US" smtClean="0"/>
              <a:pPr/>
              <a:t>2020/10/18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97EF9D9-4145-40C3-BE71-81E614D71C18}" type="slidenum">
              <a:rPr lang="zh-TW" altLang="en-US" smtClean="0"/>
              <a:pPr/>
              <a:t>‹#›</a:t>
            </a:fld>
            <a:endParaRPr lang="zh-TW" altLang="en-US"/>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198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9299B8C-E1D0-4CC5-961D-C8E0F4DF1567}" type="datetimeFigureOut">
              <a:rPr lang="zh-TW" altLang="en-US" smtClean="0"/>
              <a:pPr/>
              <a:t>2020/10/18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97EF9D9-4145-40C3-BE71-81E614D71C18}" type="slidenum">
              <a:rPr lang="zh-TW" altLang="en-US" smtClean="0"/>
              <a:pPr/>
              <a:t>‹#›</a:t>
            </a:fld>
            <a:endParaRPr lang="zh-TW" altLang="en-US"/>
          </a:p>
        </p:txBody>
      </p:sp>
    </p:spTree>
    <p:extLst>
      <p:ext uri="{BB962C8B-B14F-4D97-AF65-F5344CB8AC3E}">
        <p14:creationId xmlns:p14="http://schemas.microsoft.com/office/powerpoint/2010/main" val="2440978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9299B8C-E1D0-4CC5-961D-C8E0F4DF1567}" type="datetimeFigureOut">
              <a:rPr lang="zh-TW" altLang="en-US" smtClean="0"/>
              <a:pPr/>
              <a:t>2020/10/18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297EF9D9-4145-40C3-BE71-81E614D71C18}" type="slidenum">
              <a:rPr lang="zh-TW" altLang="en-US" smtClean="0"/>
              <a:pPr/>
              <a:t>‹#›</a:t>
            </a:fld>
            <a:endParaRPr lang="zh-TW" altLang="en-US"/>
          </a:p>
        </p:txBody>
      </p:sp>
    </p:spTree>
    <p:extLst>
      <p:ext uri="{BB962C8B-B14F-4D97-AF65-F5344CB8AC3E}">
        <p14:creationId xmlns:p14="http://schemas.microsoft.com/office/powerpoint/2010/main" val="82860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9299B8C-E1D0-4CC5-961D-C8E0F4DF1567}" type="datetimeFigureOut">
              <a:rPr lang="zh-TW" altLang="en-US" smtClean="0"/>
              <a:pPr/>
              <a:t>2020/10/18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97EF9D9-4145-40C3-BE71-81E614D71C18}" type="slidenum">
              <a:rPr lang="zh-TW" altLang="en-US" smtClean="0"/>
              <a:pPr/>
              <a:t>‹#›</a:t>
            </a:fld>
            <a:endParaRPr lang="zh-TW" altLang="en-US"/>
          </a:p>
        </p:txBody>
      </p:sp>
    </p:spTree>
    <p:extLst>
      <p:ext uri="{BB962C8B-B14F-4D97-AF65-F5344CB8AC3E}">
        <p14:creationId xmlns:p14="http://schemas.microsoft.com/office/powerpoint/2010/main" val="2911552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299B8C-E1D0-4CC5-961D-C8E0F4DF1567}" type="datetimeFigureOut">
              <a:rPr lang="zh-TW" altLang="en-US" smtClean="0"/>
              <a:pPr/>
              <a:t>2020/10/18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297EF9D9-4145-40C3-BE71-81E614D71C18}" type="slidenum">
              <a:rPr lang="zh-TW" altLang="en-US" smtClean="0"/>
              <a:pPr/>
              <a:t>‹#›</a:t>
            </a:fld>
            <a:endParaRPr lang="zh-TW" altLang="en-US"/>
          </a:p>
        </p:txBody>
      </p:sp>
    </p:spTree>
    <p:extLst>
      <p:ext uri="{BB962C8B-B14F-4D97-AF65-F5344CB8AC3E}">
        <p14:creationId xmlns:p14="http://schemas.microsoft.com/office/powerpoint/2010/main" val="1048306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TW" altLang="en-US"/>
              <a:t>按一下以編輯母片標題樣式</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49299B8C-E1D0-4CC5-961D-C8E0F4DF1567}" type="datetimeFigureOut">
              <a:rPr lang="zh-TW" altLang="en-US" smtClean="0"/>
              <a:pPr/>
              <a:t>2020/10/18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97EF9D9-4145-40C3-BE71-81E614D71C18}" type="slidenum">
              <a:rPr lang="zh-TW" altLang="en-US" smtClean="0"/>
              <a:pPr/>
              <a:t>‹#›</a:t>
            </a:fld>
            <a:endParaRPr lang="zh-TW" altLang="en-US"/>
          </a:p>
        </p:txBody>
      </p:sp>
    </p:spTree>
    <p:extLst>
      <p:ext uri="{BB962C8B-B14F-4D97-AF65-F5344CB8AC3E}">
        <p14:creationId xmlns:p14="http://schemas.microsoft.com/office/powerpoint/2010/main" val="44409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49299B8C-E1D0-4CC5-961D-C8E0F4DF1567}" type="datetimeFigureOut">
              <a:rPr lang="zh-TW" altLang="en-US" smtClean="0"/>
              <a:pPr/>
              <a:t>2020/10/18</a:t>
            </a:fld>
            <a:endParaRPr lang="zh-TW"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7EF9D9-4145-40C3-BE71-81E614D71C18}" type="slidenum">
              <a:rPr lang="zh-TW" altLang="en-US" smtClean="0"/>
              <a:pPr/>
              <a:t>‹#›</a:t>
            </a:fld>
            <a:endParaRPr lang="zh-TW" altLang="en-US"/>
          </a:p>
        </p:txBody>
      </p:sp>
    </p:spTree>
    <p:extLst>
      <p:ext uri="{BB962C8B-B14F-4D97-AF65-F5344CB8AC3E}">
        <p14:creationId xmlns:p14="http://schemas.microsoft.com/office/powerpoint/2010/main" val="275871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49299B8C-E1D0-4CC5-961D-C8E0F4DF1567}" type="datetimeFigureOut">
              <a:rPr lang="zh-TW" altLang="en-US" smtClean="0"/>
              <a:pPr/>
              <a:t>2020/10/18</a:t>
            </a:fld>
            <a:endParaRPr lang="zh-TW" alt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zh-TW" alt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297EF9D9-4145-40C3-BE71-81E614D71C18}" type="slidenum">
              <a:rPr lang="zh-TW" altLang="en-US" smtClean="0"/>
              <a:pPr/>
              <a:t>‹#›</a:t>
            </a:fld>
            <a:endParaRPr lang="zh-TW" altLang="en-US"/>
          </a:p>
        </p:txBody>
      </p:sp>
    </p:spTree>
    <p:extLst>
      <p:ext uri="{BB962C8B-B14F-4D97-AF65-F5344CB8AC3E}">
        <p14:creationId xmlns:p14="http://schemas.microsoft.com/office/powerpoint/2010/main" val="3891694233"/>
      </p:ext>
    </p:extLst>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Critical Thinking</a:t>
            </a:r>
            <a:endParaRPr lang="zh-TW" altLang="en-US" dirty="0"/>
          </a:p>
        </p:txBody>
      </p:sp>
      <p:sp>
        <p:nvSpPr>
          <p:cNvPr id="3" name="副標題 2"/>
          <p:cNvSpPr>
            <a:spLocks noGrp="1"/>
          </p:cNvSpPr>
          <p:nvPr>
            <p:ph type="subTitle" idx="1"/>
          </p:nvPr>
        </p:nvSpPr>
        <p:spPr/>
        <p:txBody>
          <a:bodyPr>
            <a:normAutofit/>
          </a:bodyPr>
          <a:lstStyle/>
          <a:p>
            <a:r>
              <a:rPr lang="en-US" altLang="zh-TW" dirty="0"/>
              <a:t>Lecture 3: Argument and Explanation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A2CCE1-549C-4FB6-A57F-5755F1B3FE8B}"/>
              </a:ext>
            </a:extLst>
          </p:cNvPr>
          <p:cNvSpPr>
            <a:spLocks noGrp="1"/>
          </p:cNvSpPr>
          <p:nvPr>
            <p:ph type="title"/>
          </p:nvPr>
        </p:nvSpPr>
        <p:spPr/>
        <p:txBody>
          <a:bodyPr/>
          <a:lstStyle/>
          <a:p>
            <a:r>
              <a:rPr lang="en-US" altLang="zh-TW" dirty="0"/>
              <a:t>What is not an argument?</a:t>
            </a:r>
            <a:endParaRPr lang="zh-TW" altLang="en-US" dirty="0"/>
          </a:p>
        </p:txBody>
      </p:sp>
      <p:sp>
        <p:nvSpPr>
          <p:cNvPr id="3" name="內容版面配置區 2">
            <a:extLst>
              <a:ext uri="{FF2B5EF4-FFF2-40B4-BE49-F238E27FC236}">
                <a16:creationId xmlns:a16="http://schemas.microsoft.com/office/drawing/2014/main" id="{66DEE1D0-8EC9-4D40-B0DB-43EA6D530129}"/>
              </a:ext>
            </a:extLst>
          </p:cNvPr>
          <p:cNvSpPr>
            <a:spLocks noGrp="1"/>
          </p:cNvSpPr>
          <p:nvPr>
            <p:ph idx="1"/>
          </p:nvPr>
        </p:nvSpPr>
        <p:spPr>
          <a:xfrm>
            <a:off x="1139230" y="1982536"/>
            <a:ext cx="8761412" cy="3849836"/>
          </a:xfrm>
        </p:spPr>
        <p:txBody>
          <a:bodyPr>
            <a:normAutofit/>
          </a:bodyPr>
          <a:lstStyle/>
          <a:p>
            <a:r>
              <a:rPr lang="en-US" altLang="zh-TW" dirty="0"/>
              <a:t>Examples:</a:t>
            </a:r>
          </a:p>
          <a:p>
            <a:pPr>
              <a:buFont typeface="+mj-lt"/>
              <a:buAutoNum type="arabicPeriod"/>
            </a:pPr>
            <a:r>
              <a:rPr lang="en-US" altLang="zh-TW" dirty="0"/>
              <a:t>If the government bankrupts, the economy would be collapsed.</a:t>
            </a:r>
          </a:p>
          <a:p>
            <a:pPr>
              <a:buFont typeface="+mj-lt"/>
              <a:buAutoNum type="arabicPeriod"/>
            </a:pPr>
            <a:r>
              <a:rPr lang="en-US" altLang="zh-TW" dirty="0"/>
              <a:t>Should it rain, the activity would be cancelled.</a:t>
            </a:r>
          </a:p>
          <a:p>
            <a:pPr>
              <a:buFont typeface="+mj-lt"/>
              <a:buAutoNum type="arabicPeriod"/>
            </a:pPr>
            <a:r>
              <a:rPr lang="en-US" altLang="zh-TW" dirty="0"/>
              <a:t>I would resign if he is promoted.</a:t>
            </a:r>
          </a:p>
          <a:p>
            <a:pPr marL="0" indent="0">
              <a:buNone/>
            </a:pPr>
            <a:r>
              <a:rPr lang="en-US" altLang="zh-TW" b="1" dirty="0">
                <a:solidFill>
                  <a:srgbClr val="FF0000"/>
                </a:solidFill>
              </a:rPr>
              <a:t>* None of these are facts.</a:t>
            </a:r>
          </a:p>
        </p:txBody>
      </p:sp>
      <p:sp>
        <p:nvSpPr>
          <p:cNvPr id="5" name="矩形 4">
            <a:extLst>
              <a:ext uri="{FF2B5EF4-FFF2-40B4-BE49-F238E27FC236}">
                <a16:creationId xmlns:a16="http://schemas.microsoft.com/office/drawing/2014/main" id="{0C5BDE21-AD25-4A2E-8079-0000FE3E354F}"/>
              </a:ext>
            </a:extLst>
          </p:cNvPr>
          <p:cNvSpPr/>
          <p:nvPr/>
        </p:nvSpPr>
        <p:spPr>
          <a:xfrm>
            <a:off x="1199456" y="4581128"/>
            <a:ext cx="4464496" cy="132343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TW" sz="2000" b="1" dirty="0"/>
              <a:t>Conditional Statement: </a:t>
            </a:r>
          </a:p>
          <a:p>
            <a:r>
              <a:rPr lang="en-US" altLang="zh-TW" sz="2000" dirty="0"/>
              <a:t>If the curve is not flatten, then the community infection would become worse.</a:t>
            </a:r>
          </a:p>
        </p:txBody>
      </p:sp>
      <p:sp>
        <p:nvSpPr>
          <p:cNvPr id="6" name="矩形 5">
            <a:extLst>
              <a:ext uri="{FF2B5EF4-FFF2-40B4-BE49-F238E27FC236}">
                <a16:creationId xmlns:a16="http://schemas.microsoft.com/office/drawing/2014/main" id="{8A78E9D5-FBA6-42FA-99C9-39199E94CE2A}"/>
              </a:ext>
            </a:extLst>
          </p:cNvPr>
          <p:cNvSpPr/>
          <p:nvPr/>
        </p:nvSpPr>
        <p:spPr>
          <a:xfrm>
            <a:off x="5879976" y="3657798"/>
            <a:ext cx="4968552" cy="224676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TW" sz="2000" b="1" dirty="0"/>
              <a:t>Argument: </a:t>
            </a:r>
            <a:r>
              <a:rPr lang="en-US" altLang="zh-TW" sz="2000" dirty="0"/>
              <a:t>If the curve is not flatten, then the community infection would become worse. If the community infection would become worse, then the country will be locked down again. Therefore, if the curve is not flatten, then the country will be locked down again.</a:t>
            </a:r>
          </a:p>
        </p:txBody>
      </p:sp>
    </p:spTree>
    <p:extLst>
      <p:ext uri="{BB962C8B-B14F-4D97-AF65-F5344CB8AC3E}">
        <p14:creationId xmlns:p14="http://schemas.microsoft.com/office/powerpoint/2010/main" val="3345589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not an argument?</a:t>
            </a:r>
            <a:endParaRPr lang="zh-TW" altLang="en-US" dirty="0"/>
          </a:p>
        </p:txBody>
      </p:sp>
      <p:pic>
        <p:nvPicPr>
          <p:cNvPr id="4" name="圖片 3">
            <a:extLst>
              <a:ext uri="{FF2B5EF4-FFF2-40B4-BE49-F238E27FC236}">
                <a16:creationId xmlns:a16="http://schemas.microsoft.com/office/drawing/2014/main" id="{5EFC5991-7594-476E-BF21-542B82E6C06D}"/>
              </a:ext>
            </a:extLst>
          </p:cNvPr>
          <p:cNvPicPr>
            <a:picLocks noChangeAspect="1"/>
          </p:cNvPicPr>
          <p:nvPr/>
        </p:nvPicPr>
        <p:blipFill>
          <a:blip r:embed="rId2"/>
          <a:stretch>
            <a:fillRect/>
          </a:stretch>
        </p:blipFill>
        <p:spPr>
          <a:xfrm>
            <a:off x="6528048" y="2647950"/>
            <a:ext cx="5267325" cy="3448050"/>
          </a:xfrm>
          <a:prstGeom prst="rect">
            <a:avLst/>
          </a:prstGeom>
        </p:spPr>
      </p:pic>
      <p:sp>
        <p:nvSpPr>
          <p:cNvPr id="3" name="內容版面配置區 2"/>
          <p:cNvSpPr>
            <a:spLocks noGrp="1"/>
          </p:cNvSpPr>
          <p:nvPr>
            <p:ph idx="1"/>
          </p:nvPr>
        </p:nvSpPr>
        <p:spPr/>
        <p:txBody>
          <a:bodyPr>
            <a:normAutofit/>
          </a:bodyPr>
          <a:lstStyle/>
          <a:p>
            <a:pPr marL="0" indent="0">
              <a:buNone/>
            </a:pPr>
            <a:r>
              <a:rPr lang="en-US" altLang="zh-TW" dirty="0"/>
              <a:t>(4) </a:t>
            </a:r>
            <a:r>
              <a:rPr lang="en-US" altLang="zh-TW" b="1" dirty="0">
                <a:solidFill>
                  <a:srgbClr val="FF0000"/>
                </a:solidFill>
              </a:rPr>
              <a:t>Illustration is not an argument:</a:t>
            </a:r>
          </a:p>
          <a:p>
            <a:pPr lvl="1">
              <a:buFont typeface="Wingdings" pitchFamily="2" charset="2"/>
              <a:buChar char="Ø"/>
            </a:pPr>
            <a:r>
              <a:rPr lang="en-US" altLang="zh-TW" dirty="0"/>
              <a:t>Provide examples</a:t>
            </a:r>
          </a:p>
          <a:p>
            <a:pPr lvl="1">
              <a:buFont typeface="Wingdings" pitchFamily="2" charset="2"/>
              <a:buChar char="Ø"/>
            </a:pPr>
            <a:r>
              <a:rPr lang="en-US" altLang="zh-TW" dirty="0"/>
              <a:t>List candidates of a group</a:t>
            </a:r>
          </a:p>
          <a:p>
            <a:pPr lvl="1">
              <a:buFont typeface="Wingdings" pitchFamily="2" charset="2"/>
              <a:buChar char="Ø"/>
            </a:pPr>
            <a:r>
              <a:rPr lang="en-US" altLang="zh-TW" dirty="0"/>
              <a:t>Make clear about claim, not offer reasons.</a:t>
            </a:r>
          </a:p>
          <a:p>
            <a:endParaRPr lang="en-US" altLang="zh-TW" dirty="0"/>
          </a:p>
          <a:p>
            <a:r>
              <a:rPr lang="en-US" altLang="zh-TW" dirty="0"/>
              <a:t>The purpose is to make things clear.</a:t>
            </a:r>
          </a:p>
          <a:p>
            <a:r>
              <a:rPr lang="en-US" altLang="zh-TW" dirty="0"/>
              <a:t>The purpose is not to proof things right.</a:t>
            </a:r>
          </a:p>
          <a:p>
            <a:r>
              <a:rPr lang="en-US" altLang="zh-TW" dirty="0"/>
              <a:t>The examples provided must be observable.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A464E6-F54F-428B-8501-29978B658541}"/>
              </a:ext>
            </a:extLst>
          </p:cNvPr>
          <p:cNvSpPr>
            <a:spLocks noGrp="1"/>
          </p:cNvSpPr>
          <p:nvPr>
            <p:ph type="title"/>
          </p:nvPr>
        </p:nvSpPr>
        <p:spPr/>
        <p:txBody>
          <a:bodyPr/>
          <a:lstStyle/>
          <a:p>
            <a:r>
              <a:rPr lang="en-US" altLang="zh-TW" dirty="0"/>
              <a:t>What is not an argument?</a:t>
            </a:r>
            <a:endParaRPr lang="zh-TW" altLang="en-US" dirty="0"/>
          </a:p>
        </p:txBody>
      </p:sp>
      <p:sp>
        <p:nvSpPr>
          <p:cNvPr id="3" name="內容版面配置區 2">
            <a:extLst>
              <a:ext uri="{FF2B5EF4-FFF2-40B4-BE49-F238E27FC236}">
                <a16:creationId xmlns:a16="http://schemas.microsoft.com/office/drawing/2014/main" id="{385F7B3D-4FE4-4C47-ACD2-F3D13B288250}"/>
              </a:ext>
            </a:extLst>
          </p:cNvPr>
          <p:cNvSpPr>
            <a:spLocks noGrp="1"/>
          </p:cNvSpPr>
          <p:nvPr>
            <p:ph idx="1"/>
          </p:nvPr>
        </p:nvSpPr>
        <p:spPr/>
        <p:txBody>
          <a:bodyPr/>
          <a:lstStyle/>
          <a:p>
            <a:r>
              <a:rPr lang="en-US" altLang="zh-TW" dirty="0"/>
              <a:t>Examples:</a:t>
            </a:r>
          </a:p>
          <a:p>
            <a:pPr>
              <a:buFont typeface="+mj-lt"/>
              <a:buAutoNum type="arabicPeriod"/>
            </a:pPr>
            <a:r>
              <a:rPr lang="en-US" altLang="zh-TW" dirty="0"/>
              <a:t>In an overpopulated environment, the numbers of people might be more than the available essential materials for survival such as transport, water, shelter, food or social amenities.</a:t>
            </a:r>
          </a:p>
          <a:p>
            <a:pPr>
              <a:buFont typeface="+mj-lt"/>
              <a:buAutoNum type="arabicPeriod"/>
            </a:pPr>
            <a:r>
              <a:rPr lang="en-US" altLang="zh-TW" dirty="0"/>
              <a:t>Most of the students of SUC are </a:t>
            </a:r>
            <a:r>
              <a:rPr lang="en-US" altLang="zh-TW" dirty="0" err="1"/>
              <a:t>Johorian</a:t>
            </a:r>
            <a:r>
              <a:rPr lang="en-US" altLang="zh-TW" dirty="0"/>
              <a:t>. For example, X, Y, Z, etc.</a:t>
            </a:r>
          </a:p>
          <a:p>
            <a:pPr marL="45720" indent="0">
              <a:buNone/>
            </a:pPr>
            <a:r>
              <a:rPr lang="en-US" altLang="zh-TW" b="1" dirty="0">
                <a:solidFill>
                  <a:srgbClr val="FF0000"/>
                </a:solidFill>
              </a:rPr>
              <a:t>*</a:t>
            </a:r>
            <a:r>
              <a:rPr lang="zh-TW" altLang="en-US" b="1" dirty="0">
                <a:solidFill>
                  <a:srgbClr val="FF0000"/>
                </a:solidFill>
              </a:rPr>
              <a:t> </a:t>
            </a:r>
            <a:r>
              <a:rPr lang="en-US" altLang="zh-TW" b="1" dirty="0">
                <a:solidFill>
                  <a:srgbClr val="FF0000"/>
                </a:solidFill>
              </a:rPr>
              <a:t>Examples</a:t>
            </a:r>
            <a:r>
              <a:rPr lang="zh-TW" altLang="en-US" b="1" dirty="0">
                <a:solidFill>
                  <a:srgbClr val="FF0000"/>
                </a:solidFill>
              </a:rPr>
              <a:t> </a:t>
            </a:r>
            <a:r>
              <a:rPr lang="en-US" altLang="zh-TW" b="1" dirty="0">
                <a:solidFill>
                  <a:srgbClr val="FF0000"/>
                </a:solidFill>
              </a:rPr>
              <a:t>prove nothing!</a:t>
            </a:r>
          </a:p>
        </p:txBody>
      </p:sp>
      <p:sp>
        <p:nvSpPr>
          <p:cNvPr id="4" name="矩形 3">
            <a:extLst>
              <a:ext uri="{FF2B5EF4-FFF2-40B4-BE49-F238E27FC236}">
                <a16:creationId xmlns:a16="http://schemas.microsoft.com/office/drawing/2014/main" id="{394671FE-5657-406F-A7DA-A628EA7F473F}"/>
              </a:ext>
            </a:extLst>
          </p:cNvPr>
          <p:cNvSpPr/>
          <p:nvPr/>
        </p:nvSpPr>
        <p:spPr>
          <a:xfrm>
            <a:off x="1055573" y="4534088"/>
            <a:ext cx="5040560" cy="132343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TW" sz="2000" b="1" dirty="0"/>
              <a:t>Illustration: </a:t>
            </a:r>
            <a:r>
              <a:rPr lang="en-US" altLang="zh-TW" sz="2000" dirty="0"/>
              <a:t>We should be an eco-friendly carnivore. Reducing our meat consumption, eating chicken rather than lamp or beef, etc. are the optional ways.</a:t>
            </a:r>
          </a:p>
        </p:txBody>
      </p:sp>
      <p:sp>
        <p:nvSpPr>
          <p:cNvPr id="5" name="矩形 4">
            <a:extLst>
              <a:ext uri="{FF2B5EF4-FFF2-40B4-BE49-F238E27FC236}">
                <a16:creationId xmlns:a16="http://schemas.microsoft.com/office/drawing/2014/main" id="{9F2CA3A9-0EE8-491A-A045-CE5D4B400BE4}"/>
              </a:ext>
            </a:extLst>
          </p:cNvPr>
          <p:cNvSpPr/>
          <p:nvPr/>
        </p:nvSpPr>
        <p:spPr>
          <a:xfrm>
            <a:off x="6312024" y="4534088"/>
            <a:ext cx="5040560" cy="193899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TW" sz="2000" b="1" dirty="0"/>
              <a:t>Argument: </a:t>
            </a:r>
            <a:r>
              <a:rPr lang="en-US" altLang="zh-TW" sz="2000" dirty="0"/>
              <a:t>We should be an eco-friendly carnivore. High consumption of meat means high demand of livestock. High demand of livestock means high percentage of greenhouse emission. This will harm to our environment.</a:t>
            </a:r>
          </a:p>
        </p:txBody>
      </p:sp>
    </p:spTree>
    <p:extLst>
      <p:ext uri="{BB962C8B-B14F-4D97-AF65-F5344CB8AC3E}">
        <p14:creationId xmlns:p14="http://schemas.microsoft.com/office/powerpoint/2010/main" val="731956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rotWithShape="1">
          <a:blip r:embed="rId2"/>
          <a:srcRect l="26094" r="8879" b="1"/>
          <a:stretch/>
        </p:blipFill>
        <p:spPr>
          <a:xfrm>
            <a:off x="7320136" y="1268760"/>
            <a:ext cx="4579749" cy="5282075"/>
          </a:xfrm>
          <a:prstGeom prst="rect">
            <a:avLst/>
          </a:prstGeom>
        </p:spPr>
      </p:pic>
      <p:sp>
        <p:nvSpPr>
          <p:cNvPr id="2" name="標題 1"/>
          <p:cNvSpPr>
            <a:spLocks noGrp="1"/>
          </p:cNvSpPr>
          <p:nvPr>
            <p:ph type="title"/>
          </p:nvPr>
        </p:nvSpPr>
        <p:spPr/>
        <p:txBody>
          <a:bodyPr/>
          <a:lstStyle/>
          <a:p>
            <a:r>
              <a:rPr lang="en-US" altLang="zh-TW" dirty="0"/>
              <a:t>What is not an argument?</a:t>
            </a:r>
            <a:endParaRPr lang="zh-TW" altLang="en-US" dirty="0"/>
          </a:p>
        </p:txBody>
      </p:sp>
      <p:sp>
        <p:nvSpPr>
          <p:cNvPr id="3" name="內容版面配置區 2"/>
          <p:cNvSpPr>
            <a:spLocks noGrp="1"/>
          </p:cNvSpPr>
          <p:nvPr>
            <p:ph idx="1"/>
          </p:nvPr>
        </p:nvSpPr>
        <p:spPr>
          <a:xfrm>
            <a:off x="1143001" y="2057400"/>
            <a:ext cx="5817096" cy="4038600"/>
          </a:xfrm>
        </p:spPr>
        <p:txBody>
          <a:bodyPr/>
          <a:lstStyle/>
          <a:p>
            <a:r>
              <a:rPr lang="en-US" altLang="zh-TW" dirty="0"/>
              <a:t>(5) </a:t>
            </a:r>
            <a:r>
              <a:rPr lang="en-US" altLang="zh-TW" b="1" dirty="0">
                <a:solidFill>
                  <a:srgbClr val="FF0000"/>
                </a:solidFill>
              </a:rPr>
              <a:t>Explanation is not an argument:</a:t>
            </a:r>
          </a:p>
          <a:p>
            <a:pPr lvl="1"/>
            <a:r>
              <a:rPr lang="en-US" altLang="zh-TW" dirty="0"/>
              <a:t>To show why something is the case, not to prove that it is the case.</a:t>
            </a:r>
          </a:p>
          <a:p>
            <a:pPr lvl="1"/>
            <a:r>
              <a:rPr lang="en-US" altLang="zh-TW" dirty="0"/>
              <a:t>About how to do and why it is true.</a:t>
            </a:r>
          </a:p>
          <a:p>
            <a:pPr lvl="1"/>
            <a:r>
              <a:rPr lang="en-US" altLang="zh-TW" dirty="0"/>
              <a:t>Explanation concerns with fact. Fact cannot not be argued and denied.</a:t>
            </a:r>
          </a:p>
          <a:p>
            <a:pPr marL="45720" indent="0">
              <a:buNone/>
            </a:pPr>
            <a:r>
              <a:rPr lang="en-US" altLang="zh-TW" dirty="0">
                <a:solidFill>
                  <a:srgbClr val="FF0000"/>
                </a:solidFill>
              </a:rPr>
              <a:t>* Both argument and explanation provide reasons by using “because”, but they are different.</a:t>
            </a:r>
          </a:p>
          <a:p>
            <a:endParaRPr lang="en-US" altLang="zh-TW" dirty="0"/>
          </a:p>
        </p:txBody>
      </p:sp>
    </p:spTree>
    <p:extLst>
      <p:ext uri="{BB962C8B-B14F-4D97-AF65-F5344CB8AC3E}">
        <p14:creationId xmlns:p14="http://schemas.microsoft.com/office/powerpoint/2010/main" val="2322884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BAE25E-0A96-45F3-B93F-1CCE7AFF1E68}"/>
              </a:ext>
            </a:extLst>
          </p:cNvPr>
          <p:cNvSpPr>
            <a:spLocks noGrp="1"/>
          </p:cNvSpPr>
          <p:nvPr>
            <p:ph type="title"/>
          </p:nvPr>
        </p:nvSpPr>
        <p:spPr/>
        <p:txBody>
          <a:bodyPr/>
          <a:lstStyle/>
          <a:p>
            <a:r>
              <a:rPr lang="en-US" altLang="zh-TW" dirty="0"/>
              <a:t>What is not an argument?</a:t>
            </a:r>
            <a:endParaRPr lang="zh-TW" altLang="en-US" dirty="0"/>
          </a:p>
        </p:txBody>
      </p:sp>
      <p:sp>
        <p:nvSpPr>
          <p:cNvPr id="3" name="內容版面配置區 2">
            <a:extLst>
              <a:ext uri="{FF2B5EF4-FFF2-40B4-BE49-F238E27FC236}">
                <a16:creationId xmlns:a16="http://schemas.microsoft.com/office/drawing/2014/main" id="{AF7B48CC-8216-4173-8859-40905C0D1E16}"/>
              </a:ext>
            </a:extLst>
          </p:cNvPr>
          <p:cNvSpPr>
            <a:spLocks noGrp="1"/>
          </p:cNvSpPr>
          <p:nvPr>
            <p:ph idx="1"/>
          </p:nvPr>
        </p:nvSpPr>
        <p:spPr/>
        <p:txBody>
          <a:bodyPr/>
          <a:lstStyle/>
          <a:p>
            <a:r>
              <a:rPr lang="en-US" altLang="zh-TW" dirty="0"/>
              <a:t>Examples:</a:t>
            </a:r>
          </a:p>
          <a:p>
            <a:pPr marL="502920" indent="-457200">
              <a:buFont typeface="+mj-lt"/>
              <a:buAutoNum type="arabicPeriod"/>
            </a:pPr>
            <a:r>
              <a:rPr lang="en-US" altLang="zh-TW" dirty="0"/>
              <a:t>Increasing carbon dioxide in our atmosphere causes the global warming</a:t>
            </a:r>
          </a:p>
          <a:p>
            <a:pPr marL="502920" indent="-457200">
              <a:buFont typeface="+mj-lt"/>
              <a:buAutoNum type="arabicPeriod"/>
            </a:pPr>
            <a:r>
              <a:rPr lang="en-US" altLang="zh-TW" dirty="0"/>
              <a:t>According to Bank Negara estimates, the economy this year should grow at a range of between 4.3% and 4.8%. Aside from the gradual improvement in global growth, domestic demand would continue to be the main driver of the economy, supported by Government spending and the recovery in global commodity prices.</a:t>
            </a:r>
          </a:p>
          <a:p>
            <a:pPr marL="502920" indent="-457200">
              <a:buFont typeface="+mj-lt"/>
              <a:buAutoNum type="arabicPeriod"/>
            </a:pPr>
            <a:r>
              <a:rPr lang="en-US" altLang="zh-TW" dirty="0"/>
              <a:t>Dinosaurs became extinct because of the impact of a large asteroid.</a:t>
            </a:r>
          </a:p>
          <a:p>
            <a:pPr marL="502920" indent="-457200">
              <a:buFont typeface="+mj-lt"/>
              <a:buAutoNum type="arabicPeriod"/>
            </a:pPr>
            <a:r>
              <a:rPr lang="en-US" altLang="zh-TW" dirty="0"/>
              <a:t>Dinosaurs became extinct because of the bout of volcanism.</a:t>
            </a:r>
          </a:p>
          <a:p>
            <a:endParaRPr lang="zh-TW" altLang="en-US" dirty="0"/>
          </a:p>
        </p:txBody>
      </p:sp>
    </p:spTree>
    <p:extLst>
      <p:ext uri="{BB962C8B-B14F-4D97-AF65-F5344CB8AC3E}">
        <p14:creationId xmlns:p14="http://schemas.microsoft.com/office/powerpoint/2010/main" val="2376474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not an argument?</a:t>
            </a:r>
            <a:endParaRPr lang="zh-TW" altLang="en-US" dirty="0"/>
          </a:p>
        </p:txBody>
      </p:sp>
      <p:sp>
        <p:nvSpPr>
          <p:cNvPr id="3" name="內容版面配置區 2"/>
          <p:cNvSpPr>
            <a:spLocks noGrp="1"/>
          </p:cNvSpPr>
          <p:nvPr>
            <p:ph sz="half" idx="1"/>
          </p:nvPr>
        </p:nvSpPr>
        <p:spPr>
          <a:xfrm>
            <a:off x="1154955" y="2603502"/>
            <a:ext cx="4581006" cy="3849834"/>
          </a:xfrm>
        </p:spPr>
        <p:style>
          <a:lnRef idx="3">
            <a:schemeClr val="lt1"/>
          </a:lnRef>
          <a:fillRef idx="1">
            <a:schemeClr val="accent3"/>
          </a:fillRef>
          <a:effectRef idx="1">
            <a:schemeClr val="accent3"/>
          </a:effectRef>
          <a:fontRef idx="minor">
            <a:schemeClr val="lt1"/>
          </a:fontRef>
        </p:style>
        <p:txBody>
          <a:bodyPr>
            <a:normAutofit/>
          </a:bodyPr>
          <a:lstStyle/>
          <a:p>
            <a:r>
              <a:rPr lang="en-US" altLang="zh-TW" dirty="0">
                <a:solidFill>
                  <a:schemeClr val="tx1"/>
                </a:solidFill>
              </a:rPr>
              <a:t>Argument:</a:t>
            </a:r>
          </a:p>
          <a:p>
            <a:pPr>
              <a:buFont typeface="+mj-lt"/>
              <a:buAutoNum type="arabicPeriod"/>
            </a:pPr>
            <a:r>
              <a:rPr lang="en-US" altLang="zh-TW" dirty="0">
                <a:solidFill>
                  <a:schemeClr val="tx1"/>
                </a:solidFill>
              </a:rPr>
              <a:t>Provide reason, justify </a:t>
            </a:r>
            <a:r>
              <a:rPr lang="en-US" altLang="zh-TW" dirty="0">
                <a:solidFill>
                  <a:schemeClr val="tx1"/>
                </a:solidFill>
                <a:sym typeface="Wingdings" panose="05000000000000000000" pitchFamily="2" charset="2"/>
              </a:rPr>
              <a:t> disputed claim</a:t>
            </a:r>
            <a:endParaRPr lang="en-US" altLang="zh-TW" dirty="0">
              <a:solidFill>
                <a:schemeClr val="tx1"/>
              </a:solidFill>
            </a:endParaRPr>
          </a:p>
          <a:p>
            <a:pPr>
              <a:buFont typeface="+mj-lt"/>
              <a:buAutoNum type="arabicPeriod"/>
            </a:pPr>
            <a:r>
              <a:rPr lang="en-US" altLang="zh-TW" dirty="0">
                <a:solidFill>
                  <a:schemeClr val="tx1"/>
                </a:solidFill>
              </a:rPr>
              <a:t>Claims can be argued and expected to be accepted.</a:t>
            </a:r>
          </a:p>
          <a:p>
            <a:pPr>
              <a:buFont typeface="+mj-lt"/>
              <a:buAutoNum type="arabicPeriod"/>
            </a:pPr>
            <a:r>
              <a:rPr lang="en-US" altLang="zh-TW" dirty="0">
                <a:solidFill>
                  <a:schemeClr val="tx1"/>
                </a:solidFill>
              </a:rPr>
              <a:t>Argue for a claim.</a:t>
            </a:r>
          </a:p>
        </p:txBody>
      </p:sp>
      <p:sp>
        <p:nvSpPr>
          <p:cNvPr id="4" name="內容版面配置區 3">
            <a:extLst>
              <a:ext uri="{FF2B5EF4-FFF2-40B4-BE49-F238E27FC236}">
                <a16:creationId xmlns:a16="http://schemas.microsoft.com/office/drawing/2014/main" id="{02F3FE57-609D-43E6-BBE9-53E9E66E7331}"/>
              </a:ext>
            </a:extLst>
          </p:cNvPr>
          <p:cNvSpPr>
            <a:spLocks noGrp="1"/>
          </p:cNvSpPr>
          <p:nvPr>
            <p:ph sz="half" idx="2"/>
          </p:nvPr>
        </p:nvSpPr>
        <p:spPr>
          <a:xfrm>
            <a:off x="6208715" y="2603499"/>
            <a:ext cx="4495798" cy="3849834"/>
          </a:xfrm>
        </p:spPr>
        <p:style>
          <a:lnRef idx="3">
            <a:schemeClr val="lt1"/>
          </a:lnRef>
          <a:fillRef idx="1">
            <a:schemeClr val="accent4"/>
          </a:fillRef>
          <a:effectRef idx="1">
            <a:schemeClr val="accent4"/>
          </a:effectRef>
          <a:fontRef idx="minor">
            <a:schemeClr val="lt1"/>
          </a:fontRef>
        </p:style>
        <p:txBody>
          <a:bodyPr>
            <a:normAutofit/>
          </a:bodyPr>
          <a:lstStyle/>
          <a:p>
            <a:r>
              <a:rPr lang="en-US" altLang="zh-TW" dirty="0">
                <a:solidFill>
                  <a:schemeClr val="tx1"/>
                </a:solidFill>
              </a:rPr>
              <a:t>Explanation:</a:t>
            </a:r>
          </a:p>
          <a:p>
            <a:pPr>
              <a:buFont typeface="+mj-lt"/>
              <a:buAutoNum type="arabicPeriod"/>
            </a:pPr>
            <a:r>
              <a:rPr lang="en-US" altLang="zh-TW" dirty="0">
                <a:solidFill>
                  <a:schemeClr val="tx1"/>
                </a:solidFill>
              </a:rPr>
              <a:t>Expose causal relation </a:t>
            </a:r>
            <a:r>
              <a:rPr lang="en-US" altLang="zh-TW" dirty="0">
                <a:solidFill>
                  <a:schemeClr val="tx1"/>
                </a:solidFill>
                <a:sym typeface="Wingdings" panose="05000000000000000000" pitchFamily="2" charset="2"/>
              </a:rPr>
              <a:t> fact</a:t>
            </a:r>
          </a:p>
          <a:p>
            <a:pPr>
              <a:buFont typeface="+mj-lt"/>
              <a:buAutoNum type="arabicPeriod"/>
            </a:pPr>
            <a:r>
              <a:rPr lang="en-US" altLang="zh-TW" dirty="0">
                <a:solidFill>
                  <a:schemeClr val="tx1"/>
                </a:solidFill>
                <a:sym typeface="Wingdings" panose="05000000000000000000" pitchFamily="2" charset="2"/>
              </a:rPr>
              <a:t>Reasons are arguable and expected to be accepted.</a:t>
            </a:r>
          </a:p>
          <a:p>
            <a:pPr>
              <a:buFont typeface="+mj-lt"/>
              <a:buAutoNum type="arabicPeriod"/>
            </a:pPr>
            <a:r>
              <a:rPr lang="en-US" altLang="zh-TW" dirty="0">
                <a:solidFill>
                  <a:schemeClr val="tx1"/>
                </a:solidFill>
              </a:rPr>
              <a:t>Claim cannot be argue.</a:t>
            </a:r>
            <a:endParaRPr lang="zh-TW" altLang="en-US" dirty="0">
              <a:solidFill>
                <a:schemeClr val="tx1"/>
              </a:solidFill>
            </a:endParaRPr>
          </a:p>
        </p:txBody>
      </p:sp>
      <p:sp>
        <p:nvSpPr>
          <p:cNvPr id="5" name="矩形 4">
            <a:extLst>
              <a:ext uri="{FF2B5EF4-FFF2-40B4-BE49-F238E27FC236}">
                <a16:creationId xmlns:a16="http://schemas.microsoft.com/office/drawing/2014/main" id="{A34A70FB-CD54-4171-B664-311D02F09726}"/>
              </a:ext>
            </a:extLst>
          </p:cNvPr>
          <p:cNvSpPr/>
          <p:nvPr/>
        </p:nvSpPr>
        <p:spPr>
          <a:xfrm>
            <a:off x="4244410" y="1806446"/>
            <a:ext cx="3645550" cy="461665"/>
          </a:xfrm>
          <a:prstGeom prst="rect">
            <a:avLst/>
          </a:prstGeom>
        </p:spPr>
        <p:txBody>
          <a:bodyPr wrap="none">
            <a:spAutoFit/>
          </a:bodyPr>
          <a:lstStyle/>
          <a:p>
            <a:pPr algn="ctr"/>
            <a:r>
              <a:rPr lang="en-US" altLang="zh-TW" sz="2400" b="1" u="sng" dirty="0"/>
              <a:t>Argument vs. Explanation</a:t>
            </a:r>
          </a:p>
        </p:txBody>
      </p:sp>
      <p:sp>
        <p:nvSpPr>
          <p:cNvPr id="6" name="內容版面配置區 2">
            <a:extLst>
              <a:ext uri="{FF2B5EF4-FFF2-40B4-BE49-F238E27FC236}">
                <a16:creationId xmlns:a16="http://schemas.microsoft.com/office/drawing/2014/main" id="{F4F16DE5-1E45-4494-8397-F411144A4144}"/>
              </a:ext>
            </a:extLst>
          </p:cNvPr>
          <p:cNvSpPr txBox="1">
            <a:spLocks/>
          </p:cNvSpPr>
          <p:nvPr/>
        </p:nvSpPr>
        <p:spPr>
          <a:xfrm>
            <a:off x="2246277" y="5112519"/>
            <a:ext cx="2008799" cy="147208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None/>
            </a:pPr>
            <a:r>
              <a:rPr lang="en-US" altLang="zh-TW" sz="2000" b="1" dirty="0">
                <a:solidFill>
                  <a:schemeClr val="tx1"/>
                </a:solidFill>
              </a:rPr>
              <a:t>Reasons</a:t>
            </a:r>
          </a:p>
          <a:p>
            <a:pPr marL="0" indent="0" algn="ctr">
              <a:buNone/>
            </a:pPr>
            <a:r>
              <a:rPr lang="en-US" altLang="zh-TW" sz="2000" b="1" dirty="0">
                <a:solidFill>
                  <a:schemeClr val="tx1"/>
                </a:solidFill>
                <a:sym typeface="Wingdings" panose="05000000000000000000" pitchFamily="2" charset="2"/>
              </a:rPr>
              <a:t></a:t>
            </a:r>
            <a:endParaRPr lang="en-US" altLang="zh-TW" sz="2000" b="1" dirty="0">
              <a:solidFill>
                <a:schemeClr val="tx1"/>
              </a:solidFill>
            </a:endParaRPr>
          </a:p>
          <a:p>
            <a:pPr marL="0" indent="0" algn="ctr">
              <a:buNone/>
            </a:pPr>
            <a:r>
              <a:rPr lang="en-US" altLang="zh-TW" sz="2000" b="1" dirty="0">
                <a:solidFill>
                  <a:schemeClr val="tx1"/>
                </a:solidFill>
              </a:rPr>
              <a:t>Claims</a:t>
            </a:r>
          </a:p>
        </p:txBody>
      </p:sp>
      <p:sp>
        <p:nvSpPr>
          <p:cNvPr id="7" name="內容版面配置區 2">
            <a:extLst>
              <a:ext uri="{FF2B5EF4-FFF2-40B4-BE49-F238E27FC236}">
                <a16:creationId xmlns:a16="http://schemas.microsoft.com/office/drawing/2014/main" id="{BE7790E9-76AE-4E81-982B-9CE7869771F5}"/>
              </a:ext>
            </a:extLst>
          </p:cNvPr>
          <p:cNvSpPr txBox="1">
            <a:spLocks/>
          </p:cNvSpPr>
          <p:nvPr/>
        </p:nvSpPr>
        <p:spPr>
          <a:xfrm>
            <a:off x="7452214" y="4869159"/>
            <a:ext cx="2008799" cy="147208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None/>
            </a:pPr>
            <a:r>
              <a:rPr lang="en-US" altLang="zh-TW" sz="2000" b="1" dirty="0">
                <a:solidFill>
                  <a:schemeClr val="tx1"/>
                </a:solidFill>
              </a:rPr>
              <a:t>Reasons</a:t>
            </a:r>
          </a:p>
          <a:p>
            <a:pPr marL="0" indent="0" algn="ctr">
              <a:buNone/>
            </a:pPr>
            <a:r>
              <a:rPr lang="en-US" altLang="zh-TW" sz="2000" b="1" dirty="0">
                <a:solidFill>
                  <a:schemeClr val="tx1"/>
                </a:solidFill>
                <a:sym typeface="Wingdings" panose="05000000000000000000" pitchFamily="2" charset="2"/>
              </a:rPr>
              <a:t></a:t>
            </a:r>
            <a:endParaRPr lang="en-US" altLang="zh-TW" sz="2000" b="1" dirty="0">
              <a:solidFill>
                <a:schemeClr val="tx1"/>
              </a:solidFill>
            </a:endParaRPr>
          </a:p>
          <a:p>
            <a:pPr marL="0" indent="0" algn="ctr">
              <a:buNone/>
            </a:pPr>
            <a:r>
              <a:rPr lang="en-US" altLang="zh-TW" sz="2000" b="1" dirty="0">
                <a:solidFill>
                  <a:schemeClr val="tx1"/>
                </a:solidFill>
              </a:rPr>
              <a:t>Claims</a:t>
            </a:r>
          </a:p>
        </p:txBody>
      </p:sp>
      <p:sp>
        <p:nvSpPr>
          <p:cNvPr id="8" name="箭號: 向左 7">
            <a:extLst>
              <a:ext uri="{FF2B5EF4-FFF2-40B4-BE49-F238E27FC236}">
                <a16:creationId xmlns:a16="http://schemas.microsoft.com/office/drawing/2014/main" id="{3075E2A7-B8EF-4DFE-A605-F68BD46A464F}"/>
              </a:ext>
            </a:extLst>
          </p:cNvPr>
          <p:cNvSpPr/>
          <p:nvPr/>
        </p:nvSpPr>
        <p:spPr>
          <a:xfrm>
            <a:off x="3718411" y="5909194"/>
            <a:ext cx="1524106" cy="432049"/>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a:t>Disputable</a:t>
            </a:r>
            <a:endParaRPr lang="zh-TW" altLang="en-US" dirty="0"/>
          </a:p>
        </p:txBody>
      </p:sp>
      <p:sp>
        <p:nvSpPr>
          <p:cNvPr id="9" name="箭號: 向右 8">
            <a:extLst>
              <a:ext uri="{FF2B5EF4-FFF2-40B4-BE49-F238E27FC236}">
                <a16:creationId xmlns:a16="http://schemas.microsoft.com/office/drawing/2014/main" id="{097A1C2E-C2B6-445F-9D25-FDA65535BF49}"/>
              </a:ext>
            </a:extLst>
          </p:cNvPr>
          <p:cNvSpPr/>
          <p:nvPr/>
        </p:nvSpPr>
        <p:spPr>
          <a:xfrm>
            <a:off x="6310860" y="4869159"/>
            <a:ext cx="1524106" cy="43204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a:t>Disputable</a:t>
            </a:r>
            <a:endParaRPr lang="zh-TW" altLang="en-US" dirty="0"/>
          </a:p>
        </p:txBody>
      </p:sp>
    </p:spTree>
    <p:extLst>
      <p:ext uri="{BB962C8B-B14F-4D97-AF65-F5344CB8AC3E}">
        <p14:creationId xmlns:p14="http://schemas.microsoft.com/office/powerpoint/2010/main" val="1593213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3E3162-CB37-4449-8015-C576A1DEF7B0}"/>
              </a:ext>
            </a:extLst>
          </p:cNvPr>
          <p:cNvSpPr>
            <a:spLocks noGrp="1"/>
          </p:cNvSpPr>
          <p:nvPr>
            <p:ph type="title"/>
          </p:nvPr>
        </p:nvSpPr>
        <p:spPr/>
        <p:txBody>
          <a:bodyPr/>
          <a:lstStyle/>
          <a:p>
            <a:r>
              <a:rPr lang="en-US" altLang="zh-TW" dirty="0"/>
              <a:t>What is not an argument?</a:t>
            </a:r>
            <a:endParaRPr lang="zh-TW" altLang="en-US" dirty="0"/>
          </a:p>
        </p:txBody>
      </p:sp>
      <p:sp>
        <p:nvSpPr>
          <p:cNvPr id="3" name="內容版面配置區 2">
            <a:extLst>
              <a:ext uri="{FF2B5EF4-FFF2-40B4-BE49-F238E27FC236}">
                <a16:creationId xmlns:a16="http://schemas.microsoft.com/office/drawing/2014/main" id="{3050EDA7-A473-4205-98A0-2F9739E31CD7}"/>
              </a:ext>
            </a:extLst>
          </p:cNvPr>
          <p:cNvSpPr>
            <a:spLocks noGrp="1"/>
          </p:cNvSpPr>
          <p:nvPr>
            <p:ph sz="half" idx="1"/>
          </p:nvPr>
        </p:nvSpPr>
        <p:spPr>
          <a:xfrm>
            <a:off x="1143000" y="2057399"/>
            <a:ext cx="4754880" cy="2451721"/>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en-US" altLang="zh-TW" sz="2000" b="1" dirty="0"/>
              <a:t>Argument:</a:t>
            </a:r>
          </a:p>
          <a:p>
            <a:pPr marL="45720" indent="0">
              <a:buNone/>
            </a:pPr>
            <a:r>
              <a:rPr lang="en-US" altLang="zh-TW" sz="2000" b="1" dirty="0"/>
              <a:t>P1.</a:t>
            </a:r>
            <a:r>
              <a:rPr lang="zh-TW" altLang="en-US" sz="2000" b="1" dirty="0"/>
              <a:t> </a:t>
            </a:r>
            <a:r>
              <a:rPr lang="en-US" altLang="zh-TW" sz="2000" b="1" dirty="0"/>
              <a:t>We ought not to harm.</a:t>
            </a:r>
          </a:p>
          <a:p>
            <a:pPr marL="45720" indent="0">
              <a:buNone/>
            </a:pPr>
            <a:r>
              <a:rPr lang="en-US" altLang="zh-TW" sz="2000" b="1" dirty="0"/>
              <a:t>P2.</a:t>
            </a:r>
            <a:r>
              <a:rPr lang="zh-TW" altLang="en-US" sz="2000" b="1" dirty="0"/>
              <a:t> </a:t>
            </a:r>
            <a:r>
              <a:rPr lang="en-US" altLang="zh-TW" sz="2000" b="1" dirty="0"/>
              <a:t>CO</a:t>
            </a:r>
            <a:r>
              <a:rPr lang="en-US" altLang="zh-TW" sz="2000" b="1" baseline="-25000" dirty="0"/>
              <a:t>2</a:t>
            </a:r>
            <a:r>
              <a:rPr lang="en-US" altLang="zh-TW" sz="2000" b="1" dirty="0"/>
              <a:t> emissions do harm.</a:t>
            </a:r>
          </a:p>
          <a:p>
            <a:pPr marL="45720" indent="0">
              <a:buNone/>
            </a:pPr>
            <a:r>
              <a:rPr lang="en-US" altLang="zh-TW" sz="2000" b="1" dirty="0"/>
              <a:t>C. Therefore, we ought to reduce CO</a:t>
            </a:r>
            <a:r>
              <a:rPr lang="en-US" altLang="zh-TW" sz="2000" b="1" baseline="-25000" dirty="0"/>
              <a:t>2</a:t>
            </a:r>
            <a:r>
              <a:rPr lang="en-US" altLang="zh-TW" sz="2000" b="1" dirty="0"/>
              <a:t> emissions.</a:t>
            </a:r>
            <a:endParaRPr lang="zh-TW" altLang="en-US" sz="2000" b="1" dirty="0"/>
          </a:p>
        </p:txBody>
      </p:sp>
      <p:sp>
        <p:nvSpPr>
          <p:cNvPr id="4" name="內容版面配置區 3">
            <a:extLst>
              <a:ext uri="{FF2B5EF4-FFF2-40B4-BE49-F238E27FC236}">
                <a16:creationId xmlns:a16="http://schemas.microsoft.com/office/drawing/2014/main" id="{6973224B-26B6-44D2-872F-B418B28AD038}"/>
              </a:ext>
            </a:extLst>
          </p:cNvPr>
          <p:cNvSpPr>
            <a:spLocks noGrp="1"/>
          </p:cNvSpPr>
          <p:nvPr>
            <p:ph sz="half" idx="2"/>
          </p:nvPr>
        </p:nvSpPr>
        <p:spPr>
          <a:xfrm>
            <a:off x="6267612" y="2057400"/>
            <a:ext cx="4754880" cy="2451720"/>
          </a:xfrm>
        </p:spPr>
        <p:style>
          <a:lnRef idx="2">
            <a:schemeClr val="accent4">
              <a:shade val="50000"/>
            </a:schemeClr>
          </a:lnRef>
          <a:fillRef idx="1">
            <a:schemeClr val="accent4"/>
          </a:fillRef>
          <a:effectRef idx="0">
            <a:schemeClr val="accent4"/>
          </a:effectRef>
          <a:fontRef idx="minor">
            <a:schemeClr val="lt1"/>
          </a:fontRef>
        </p:style>
        <p:txBody>
          <a:bodyPr>
            <a:normAutofit/>
          </a:bodyPr>
          <a:lstStyle/>
          <a:p>
            <a:r>
              <a:rPr lang="en-US" altLang="zh-TW" sz="2000" b="1" dirty="0"/>
              <a:t>Explanation:</a:t>
            </a:r>
          </a:p>
          <a:p>
            <a:pPr marL="45720" indent="0">
              <a:buNone/>
            </a:pPr>
            <a:r>
              <a:rPr lang="en-US" altLang="zh-TW" sz="2000" b="1" dirty="0"/>
              <a:t>P1. CO2 emissions do harm.</a:t>
            </a:r>
          </a:p>
          <a:p>
            <a:pPr marL="45720" indent="0">
              <a:buNone/>
            </a:pPr>
            <a:r>
              <a:rPr lang="en-US" altLang="zh-TW" sz="2000" b="1" dirty="0"/>
              <a:t>P2. The earth’s temperature, ocean temperature and sea level is rising.</a:t>
            </a:r>
          </a:p>
          <a:p>
            <a:pPr marL="45720" indent="0">
              <a:buNone/>
            </a:pPr>
            <a:r>
              <a:rPr lang="en-US" altLang="zh-TW" sz="2000" b="1" dirty="0"/>
              <a:t>C: Therefore, global warming is real.</a:t>
            </a:r>
            <a:endParaRPr lang="zh-TW" altLang="en-US" sz="2000" b="1" dirty="0"/>
          </a:p>
        </p:txBody>
      </p:sp>
      <p:sp>
        <p:nvSpPr>
          <p:cNvPr id="5" name="矩形 4">
            <a:extLst>
              <a:ext uri="{FF2B5EF4-FFF2-40B4-BE49-F238E27FC236}">
                <a16:creationId xmlns:a16="http://schemas.microsoft.com/office/drawing/2014/main" id="{63681E7F-FAFD-46AD-B03B-067D5AE9E6C9}"/>
              </a:ext>
            </a:extLst>
          </p:cNvPr>
          <p:cNvSpPr/>
          <p:nvPr/>
        </p:nvSpPr>
        <p:spPr>
          <a:xfrm>
            <a:off x="6267612" y="4926359"/>
            <a:ext cx="4762804" cy="70788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altLang="zh-TW" sz="2000" b="1" dirty="0">
                <a:latin typeface="FrutigerLTStd-LightItalic"/>
              </a:rPr>
              <a:t>I was late to class because my car wouldn’t start.</a:t>
            </a:r>
            <a:endParaRPr lang="zh-TW" altLang="en-US" sz="2000" b="1" dirty="0"/>
          </a:p>
        </p:txBody>
      </p:sp>
      <p:sp>
        <p:nvSpPr>
          <p:cNvPr id="6" name="矩形 5">
            <a:extLst>
              <a:ext uri="{FF2B5EF4-FFF2-40B4-BE49-F238E27FC236}">
                <a16:creationId xmlns:a16="http://schemas.microsoft.com/office/drawing/2014/main" id="{6BE7E133-1B4C-4BAB-AD17-4BAD327605D7}"/>
              </a:ext>
            </a:extLst>
          </p:cNvPr>
          <p:cNvSpPr/>
          <p:nvPr/>
        </p:nvSpPr>
        <p:spPr>
          <a:xfrm>
            <a:off x="1132186" y="4926359"/>
            <a:ext cx="4754880" cy="7078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US" altLang="zh-TW" sz="2000" b="1" dirty="0">
                <a:latin typeface="FrutigerLTStd-LightItalic"/>
              </a:rPr>
              <a:t>You really need to get your car repaired because your car often doesn’t start.</a:t>
            </a:r>
            <a:endParaRPr lang="zh-TW" altLang="en-US" sz="2000" b="1" dirty="0"/>
          </a:p>
        </p:txBody>
      </p:sp>
    </p:spTree>
    <p:extLst>
      <p:ext uri="{BB962C8B-B14F-4D97-AF65-F5344CB8AC3E}">
        <p14:creationId xmlns:p14="http://schemas.microsoft.com/office/powerpoint/2010/main" val="2156613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64935AA0-9B90-4842-975D-A2B083607492}"/>
              </a:ext>
            </a:extLst>
          </p:cNvPr>
          <p:cNvSpPr>
            <a:spLocks noGrp="1"/>
          </p:cNvSpPr>
          <p:nvPr>
            <p:ph type="title"/>
          </p:nvPr>
        </p:nvSpPr>
        <p:spPr/>
        <p:txBody>
          <a:bodyPr/>
          <a:lstStyle/>
          <a:p>
            <a:r>
              <a:rPr lang="en-US" altLang="zh-TW" dirty="0"/>
              <a:t>What is not an argument?</a:t>
            </a:r>
            <a:endParaRPr lang="zh-TW" altLang="en-US" dirty="0"/>
          </a:p>
        </p:txBody>
      </p:sp>
      <p:sp>
        <p:nvSpPr>
          <p:cNvPr id="6" name="內容版面配置區 5">
            <a:extLst>
              <a:ext uri="{FF2B5EF4-FFF2-40B4-BE49-F238E27FC236}">
                <a16:creationId xmlns:a16="http://schemas.microsoft.com/office/drawing/2014/main" id="{E3D640E7-EEC9-4848-9534-C6B3C501092D}"/>
              </a:ext>
            </a:extLst>
          </p:cNvPr>
          <p:cNvSpPr>
            <a:spLocks noGrp="1"/>
          </p:cNvSpPr>
          <p:nvPr>
            <p:ph sz="half" idx="1"/>
          </p:nvPr>
        </p:nvSpPr>
        <p:spPr>
          <a:xfrm>
            <a:off x="1143000" y="2924942"/>
            <a:ext cx="4754880" cy="1728194"/>
          </a:xfrm>
        </p:spPr>
        <p:style>
          <a:lnRef idx="2">
            <a:schemeClr val="accent2">
              <a:shade val="50000"/>
            </a:schemeClr>
          </a:lnRef>
          <a:fillRef idx="1">
            <a:schemeClr val="accent2"/>
          </a:fillRef>
          <a:effectRef idx="0">
            <a:schemeClr val="accent2"/>
          </a:effectRef>
          <a:fontRef idx="minor">
            <a:schemeClr val="lt1"/>
          </a:fontRef>
        </p:style>
        <p:txBody>
          <a:bodyPr>
            <a:normAutofit fontScale="92500"/>
          </a:bodyPr>
          <a:lstStyle/>
          <a:p>
            <a:pPr marL="45720" indent="0">
              <a:lnSpc>
                <a:spcPct val="170000"/>
              </a:lnSpc>
              <a:buNone/>
            </a:pPr>
            <a:r>
              <a:rPr lang="en-US" altLang="zh-TW" sz="2800" b="1" dirty="0"/>
              <a:t>A good argument will convince you to accept the conclusion.</a:t>
            </a:r>
            <a:endParaRPr lang="zh-TW" altLang="en-US" sz="2800" b="1" dirty="0"/>
          </a:p>
        </p:txBody>
      </p:sp>
      <p:sp>
        <p:nvSpPr>
          <p:cNvPr id="7" name="內容版面配置區 6">
            <a:extLst>
              <a:ext uri="{FF2B5EF4-FFF2-40B4-BE49-F238E27FC236}">
                <a16:creationId xmlns:a16="http://schemas.microsoft.com/office/drawing/2014/main" id="{C7A14CD6-A381-4B38-BECE-BB3A61EE8FCE}"/>
              </a:ext>
            </a:extLst>
          </p:cNvPr>
          <p:cNvSpPr>
            <a:spLocks noGrp="1"/>
          </p:cNvSpPr>
          <p:nvPr>
            <p:ph sz="half" idx="2"/>
          </p:nvPr>
        </p:nvSpPr>
        <p:spPr>
          <a:xfrm>
            <a:off x="6267612" y="2924942"/>
            <a:ext cx="4754880" cy="1728194"/>
          </a:xfrm>
        </p:spPr>
        <p:style>
          <a:lnRef idx="2">
            <a:schemeClr val="accent4">
              <a:shade val="50000"/>
            </a:schemeClr>
          </a:lnRef>
          <a:fillRef idx="1">
            <a:schemeClr val="accent4"/>
          </a:fillRef>
          <a:effectRef idx="0">
            <a:schemeClr val="accent4"/>
          </a:effectRef>
          <a:fontRef idx="minor">
            <a:schemeClr val="lt1"/>
          </a:fontRef>
        </p:style>
        <p:txBody>
          <a:bodyPr>
            <a:normAutofit fontScale="92500"/>
          </a:bodyPr>
          <a:lstStyle/>
          <a:p>
            <a:pPr marL="45720" indent="0">
              <a:lnSpc>
                <a:spcPct val="170000"/>
              </a:lnSpc>
              <a:buNone/>
            </a:pPr>
            <a:r>
              <a:rPr lang="en-US" altLang="zh-TW" sz="2800" b="1" dirty="0"/>
              <a:t>A good explanation will help you to understand an idea.</a:t>
            </a:r>
            <a:endParaRPr lang="zh-TW" altLang="en-US" sz="2800" b="1" dirty="0"/>
          </a:p>
        </p:txBody>
      </p:sp>
    </p:spTree>
    <p:extLst>
      <p:ext uri="{BB962C8B-B14F-4D97-AF65-F5344CB8AC3E}">
        <p14:creationId xmlns:p14="http://schemas.microsoft.com/office/powerpoint/2010/main" val="2499476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not an argument?</a:t>
            </a:r>
            <a:endParaRPr lang="zh-TW" altLang="en-US" dirty="0"/>
          </a:p>
        </p:txBody>
      </p:sp>
      <p:sp>
        <p:nvSpPr>
          <p:cNvPr id="3" name="內容版面配置區 2"/>
          <p:cNvSpPr>
            <a:spLocks noGrp="1"/>
          </p:cNvSpPr>
          <p:nvPr>
            <p:ph idx="1"/>
          </p:nvPr>
        </p:nvSpPr>
        <p:spPr/>
        <p:txBody>
          <a:bodyPr>
            <a:normAutofit/>
          </a:bodyPr>
          <a:lstStyle/>
          <a:p>
            <a:pPr marL="45720" indent="0">
              <a:buNone/>
            </a:pPr>
            <a:r>
              <a:rPr lang="en-US" altLang="zh-TW" b="1" dirty="0"/>
              <a:t>Basic tests of distinguishing arguments from explanation:</a:t>
            </a:r>
          </a:p>
          <a:p>
            <a:endParaRPr lang="en-US" altLang="zh-TW" dirty="0"/>
          </a:p>
          <a:p>
            <a:pPr marL="502920" indent="-457200">
              <a:buFont typeface="+mj-lt"/>
              <a:buAutoNum type="arabicPeriod"/>
            </a:pPr>
            <a:r>
              <a:rPr lang="en-US" altLang="zh-TW" dirty="0"/>
              <a:t>The Common-Knowledge Test:</a:t>
            </a:r>
          </a:p>
          <a:p>
            <a:pPr lvl="1"/>
            <a:r>
              <a:rPr lang="en-US" altLang="zh-TW" dirty="0"/>
              <a:t>Is the statement that the passage seeks to prove or explain a matter of common knowledge?</a:t>
            </a:r>
          </a:p>
          <a:p>
            <a:endParaRPr lang="en-US" altLang="zh-TW" dirty="0"/>
          </a:p>
          <a:p>
            <a:pPr marL="502920" indent="-457200">
              <a:buFont typeface="+mj-lt"/>
              <a:buAutoNum type="arabicPeriod" startAt="2"/>
            </a:pPr>
            <a:r>
              <a:rPr lang="en-US" altLang="zh-TW" dirty="0"/>
              <a:t>The Past-Event Test:</a:t>
            </a:r>
          </a:p>
          <a:p>
            <a:pPr lvl="1"/>
            <a:r>
              <a:rPr lang="en-US" altLang="zh-TW" dirty="0"/>
              <a:t>Is the statement that the passage is seeking to prove or explain an event that occurred in the past?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not an argument?</a:t>
            </a:r>
            <a:endParaRPr lang="zh-TW" altLang="en-US" dirty="0"/>
          </a:p>
        </p:txBody>
      </p:sp>
      <p:sp>
        <p:nvSpPr>
          <p:cNvPr id="3" name="內容版面配置區 2"/>
          <p:cNvSpPr>
            <a:spLocks noGrp="1"/>
          </p:cNvSpPr>
          <p:nvPr>
            <p:ph idx="1"/>
          </p:nvPr>
        </p:nvSpPr>
        <p:spPr>
          <a:xfrm>
            <a:off x="1143001" y="2057400"/>
            <a:ext cx="7041232" cy="4038600"/>
          </a:xfrm>
        </p:spPr>
        <p:txBody>
          <a:bodyPr/>
          <a:lstStyle/>
          <a:p>
            <a:pPr marL="502920" indent="-457200">
              <a:buFont typeface="+mj-lt"/>
              <a:buAutoNum type="arabicPeriod" startAt="3"/>
            </a:pPr>
            <a:r>
              <a:rPr lang="en-US" altLang="zh-TW" dirty="0"/>
              <a:t>The Author’s Intent Test:</a:t>
            </a:r>
          </a:p>
          <a:p>
            <a:pPr lvl="1"/>
            <a:r>
              <a:rPr lang="en-US" altLang="zh-TW" dirty="0"/>
              <a:t>Is it the speaker’s or writer’s intent to prove or establish that something is the case?</a:t>
            </a:r>
          </a:p>
          <a:p>
            <a:endParaRPr lang="en-US" altLang="zh-TW" dirty="0"/>
          </a:p>
          <a:p>
            <a:pPr marL="502920" indent="-457200">
              <a:buFont typeface="+mj-lt"/>
              <a:buAutoNum type="arabicPeriod" startAt="4"/>
            </a:pPr>
            <a:r>
              <a:rPr lang="en-US" altLang="zh-TW" dirty="0"/>
              <a:t>The Principle of Charity Test (benefit of the doubt)</a:t>
            </a:r>
          </a:p>
          <a:p>
            <a:pPr lvl="1">
              <a:buFont typeface="Wingdings" pitchFamily="2" charset="2"/>
              <a:buChar char="Ø"/>
            </a:pPr>
            <a:r>
              <a:rPr lang="en-US" altLang="zh-TW" dirty="0"/>
              <a:t>Never attribute a weaker argument as it is a stronger one</a:t>
            </a:r>
          </a:p>
          <a:p>
            <a:pPr lvl="1">
              <a:buFont typeface="Wingdings" pitchFamily="2" charset="2"/>
              <a:buChar char="Ø"/>
            </a:pPr>
            <a:r>
              <a:rPr lang="en-US" altLang="zh-TW" dirty="0"/>
              <a:t>Never treat as bad argument as it is not an argument</a:t>
            </a:r>
            <a:endParaRPr lang="zh-TW" altLang="en-US" dirty="0"/>
          </a:p>
          <a:p>
            <a:endParaRPr lang="zh-TW" altLang="en-US" dirty="0"/>
          </a:p>
        </p:txBody>
      </p:sp>
      <p:pic>
        <p:nvPicPr>
          <p:cNvPr id="4" name="圖片 3"/>
          <p:cNvPicPr>
            <a:picLocks noChangeAspect="1"/>
          </p:cNvPicPr>
          <p:nvPr/>
        </p:nvPicPr>
        <p:blipFill>
          <a:blip r:embed="rId2"/>
          <a:stretch>
            <a:fillRect/>
          </a:stretch>
        </p:blipFill>
        <p:spPr>
          <a:xfrm>
            <a:off x="8184232" y="1844824"/>
            <a:ext cx="3603047" cy="45801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an argument?</a:t>
            </a:r>
            <a:endParaRPr lang="zh-TW" altLang="en-US" dirty="0"/>
          </a:p>
        </p:txBody>
      </p:sp>
      <p:sp>
        <p:nvSpPr>
          <p:cNvPr id="3" name="內容版面配置區 2"/>
          <p:cNvSpPr>
            <a:spLocks noGrp="1"/>
          </p:cNvSpPr>
          <p:nvPr>
            <p:ph idx="1"/>
          </p:nvPr>
        </p:nvSpPr>
        <p:spPr>
          <a:xfrm>
            <a:off x="1154955" y="2603500"/>
            <a:ext cx="9477550" cy="3416300"/>
          </a:xfrm>
        </p:spPr>
        <p:txBody>
          <a:bodyPr>
            <a:normAutofit/>
          </a:bodyPr>
          <a:lstStyle/>
          <a:p>
            <a:pPr marL="0" indent="0" algn="ctr">
              <a:buNone/>
            </a:pPr>
            <a:r>
              <a:rPr lang="en-US" altLang="zh-TW" b="1" dirty="0">
                <a:solidFill>
                  <a:srgbClr val="FF0000"/>
                </a:solidFill>
              </a:rPr>
              <a:t>An Argument is a group of statements, one or more of which (called the premises) are intended to prove or support another statement (called the conclusion).</a:t>
            </a:r>
            <a:endParaRPr lang="en-US" altLang="zh-TW" dirty="0"/>
          </a:p>
          <a:p>
            <a:endParaRPr lang="en-US" altLang="zh-TW" dirty="0"/>
          </a:p>
          <a:p>
            <a:r>
              <a:rPr lang="en-US" altLang="zh-TW" dirty="0"/>
              <a:t>The basic characteristics:</a:t>
            </a:r>
          </a:p>
          <a:p>
            <a:pPr marL="514350" indent="-514350">
              <a:buNone/>
            </a:pPr>
            <a:r>
              <a:rPr lang="en-US" altLang="zh-TW" dirty="0"/>
              <a:t>1.   Consists of two or more statements;</a:t>
            </a:r>
          </a:p>
          <a:p>
            <a:pPr marL="514350" indent="-514350">
              <a:buNone/>
            </a:pPr>
            <a:r>
              <a:rPr lang="en-US" altLang="zh-TW" dirty="0"/>
              <a:t>2.   One of those statements (conclusion) is claimed or intended to be proved or support by the others (premises). </a:t>
            </a:r>
            <a:endParaRPr lang="zh-TW"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715293" y="620688"/>
            <a:ext cx="8761413" cy="708025"/>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lstStyle/>
          <a:p>
            <a:pPr algn="ctr"/>
            <a:r>
              <a:rPr lang="en-US" altLang="zh-TW" dirty="0"/>
              <a:t>What is not an argument?</a:t>
            </a:r>
            <a:endParaRPr lang="zh-TW" altLang="en-US" dirty="0"/>
          </a:p>
        </p:txBody>
      </p:sp>
      <p:graphicFrame>
        <p:nvGraphicFramePr>
          <p:cNvPr id="4" name="資料庫圖表 3"/>
          <p:cNvGraphicFramePr/>
          <p:nvPr>
            <p:extLst>
              <p:ext uri="{D42A27DB-BD31-4B8C-83A1-F6EECF244321}">
                <p14:modId xmlns:p14="http://schemas.microsoft.com/office/powerpoint/2010/main" val="3601514607"/>
              </p:ext>
            </p:extLst>
          </p:nvPr>
        </p:nvGraphicFramePr>
        <p:xfrm>
          <a:off x="1285216" y="1484784"/>
          <a:ext cx="9621566" cy="504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not an argument?</a:t>
            </a:r>
            <a:endParaRPr lang="zh-TW" altLang="en-US" dirty="0"/>
          </a:p>
        </p:txBody>
      </p:sp>
      <p:pic>
        <p:nvPicPr>
          <p:cNvPr id="4" name="Picture 4" descr="https://encrypted-tbn2.gstatic.com/images?q=tbn:ANd9GcR4P-nqGuxrxYqpuf_FhqQicD5BVHj-foPZvTMWvfilSrkRT5pm">
            <a:extLst>
              <a:ext uri="{FF2B5EF4-FFF2-40B4-BE49-F238E27FC236}">
                <a16:creationId xmlns:a16="http://schemas.microsoft.com/office/drawing/2014/main" id="{6D0FD7F8-DC96-421F-973C-91300B4DBFAB}"/>
              </a:ext>
            </a:extLst>
          </p:cNvPr>
          <p:cNvPicPr>
            <a:picLocks noChangeAspect="1" noChangeArrowheads="1"/>
          </p:cNvPicPr>
          <p:nvPr/>
        </p:nvPicPr>
        <p:blipFill rotWithShape="1">
          <a:blip r:embed="rId2" cstate="print"/>
          <a:srcRect r="8463"/>
          <a:stretch/>
        </p:blipFill>
        <p:spPr bwMode="auto">
          <a:xfrm>
            <a:off x="5159896" y="1965960"/>
            <a:ext cx="5644043" cy="3952471"/>
          </a:xfrm>
          <a:prstGeom prst="rect">
            <a:avLst/>
          </a:prstGeom>
          <a:noFill/>
        </p:spPr>
      </p:pic>
      <p:sp>
        <p:nvSpPr>
          <p:cNvPr id="3" name="內容版面配置區 2"/>
          <p:cNvSpPr>
            <a:spLocks noGrp="1"/>
          </p:cNvSpPr>
          <p:nvPr>
            <p:ph idx="1"/>
          </p:nvPr>
        </p:nvSpPr>
        <p:spPr>
          <a:xfrm>
            <a:off x="1143000" y="2143944"/>
            <a:ext cx="7128792" cy="4104456"/>
          </a:xfrm>
        </p:spPr>
        <p:txBody>
          <a:bodyPr>
            <a:normAutofit/>
          </a:bodyPr>
          <a:lstStyle/>
          <a:p>
            <a:pPr marL="0" indent="0">
              <a:buNone/>
            </a:pPr>
            <a:r>
              <a:rPr lang="en-US" altLang="zh-TW" sz="2400" dirty="0">
                <a:solidFill>
                  <a:schemeClr val="tx1"/>
                </a:solidFill>
              </a:rPr>
              <a:t>(1) </a:t>
            </a:r>
            <a:r>
              <a:rPr lang="en-US" altLang="zh-TW" sz="2400" b="1" dirty="0">
                <a:solidFill>
                  <a:srgbClr val="FF0000"/>
                </a:solidFill>
              </a:rPr>
              <a:t>Report is not an argument:</a:t>
            </a:r>
          </a:p>
          <a:p>
            <a:pPr marL="914400" lvl="1" indent="-457200">
              <a:buFont typeface="+mj-lt"/>
              <a:buAutoNum type="arabicPeriod"/>
            </a:pPr>
            <a:r>
              <a:rPr lang="en-US" altLang="zh-TW" sz="2000" dirty="0">
                <a:solidFill>
                  <a:schemeClr val="tx1"/>
                </a:solidFill>
              </a:rPr>
              <a:t>To narrate / to inform </a:t>
            </a:r>
          </a:p>
          <a:p>
            <a:pPr marL="914400" lvl="1" indent="-457200">
              <a:buFont typeface="+mj-lt"/>
              <a:buAutoNum type="arabicPeriod"/>
            </a:pPr>
            <a:r>
              <a:rPr lang="en-US" altLang="zh-TW" dirty="0"/>
              <a:t>O</a:t>
            </a:r>
            <a:r>
              <a:rPr lang="en-US" altLang="zh-TW" sz="2000" dirty="0">
                <a:solidFill>
                  <a:schemeClr val="tx1"/>
                </a:solidFill>
              </a:rPr>
              <a:t>ffer </a:t>
            </a:r>
            <a:r>
              <a:rPr lang="en-US" altLang="zh-TW" dirty="0"/>
              <a:t>information, not </a:t>
            </a:r>
            <a:r>
              <a:rPr lang="en-US" altLang="zh-TW" sz="2000" dirty="0">
                <a:solidFill>
                  <a:schemeClr val="tx1"/>
                </a:solidFill>
              </a:rPr>
              <a:t>reasons</a:t>
            </a:r>
          </a:p>
          <a:p>
            <a:pPr>
              <a:buFont typeface="Wingdings" pitchFamily="2" charset="2"/>
              <a:buChar char="Ø"/>
            </a:pPr>
            <a:endParaRPr lang="en-US" altLang="zh-TW" sz="2200" dirty="0">
              <a:solidFill>
                <a:schemeClr val="tx1"/>
              </a:solidFill>
            </a:endParaRPr>
          </a:p>
          <a:p>
            <a:pPr>
              <a:buFont typeface="Wingdings" pitchFamily="2" charset="2"/>
              <a:buChar char="Ø"/>
            </a:pPr>
            <a:r>
              <a:rPr lang="en-US" altLang="zh-TW" sz="2200" dirty="0">
                <a:solidFill>
                  <a:schemeClr val="tx1"/>
                </a:solidFill>
              </a:rPr>
              <a:t>Types:</a:t>
            </a:r>
          </a:p>
          <a:p>
            <a:pPr marL="914400" lvl="1" indent="-457200">
              <a:buFont typeface="+mj-lt"/>
              <a:buAutoNum type="arabicPeriod"/>
            </a:pPr>
            <a:r>
              <a:rPr lang="en-US" altLang="zh-TW" sz="2000" dirty="0">
                <a:solidFill>
                  <a:schemeClr val="tx1"/>
                </a:solidFill>
              </a:rPr>
              <a:t>Fact and statement</a:t>
            </a:r>
          </a:p>
          <a:p>
            <a:pPr marL="914400" lvl="1" indent="-457200">
              <a:buFont typeface="+mj-lt"/>
              <a:buAutoNum type="arabicPeriod"/>
            </a:pPr>
            <a:r>
              <a:rPr lang="en-US" altLang="zh-TW" sz="2000" dirty="0">
                <a:solidFill>
                  <a:schemeClr val="tx1"/>
                </a:solidFill>
              </a:rPr>
              <a:t>Third party view</a:t>
            </a:r>
          </a:p>
          <a:p>
            <a:pPr marL="914400" lvl="1" indent="-457200">
              <a:buFont typeface="+mj-lt"/>
              <a:buAutoNum type="arabicPeriod"/>
            </a:pPr>
            <a:r>
              <a:rPr lang="en-US" altLang="zh-TW" sz="2000" dirty="0">
                <a:solidFill>
                  <a:schemeClr val="tx1"/>
                </a:solidFill>
              </a:rPr>
              <a:t>Quote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3728E4-9ACA-4195-AA32-D45791C86B3D}"/>
              </a:ext>
            </a:extLst>
          </p:cNvPr>
          <p:cNvSpPr>
            <a:spLocks noGrp="1"/>
          </p:cNvSpPr>
          <p:nvPr>
            <p:ph type="title"/>
          </p:nvPr>
        </p:nvSpPr>
        <p:spPr/>
        <p:txBody>
          <a:bodyPr/>
          <a:lstStyle/>
          <a:p>
            <a:r>
              <a:rPr lang="en-US" altLang="zh-TW" dirty="0"/>
              <a:t>What is not an argument?</a:t>
            </a:r>
            <a:endParaRPr lang="zh-TW" altLang="en-US" dirty="0"/>
          </a:p>
        </p:txBody>
      </p:sp>
      <p:graphicFrame>
        <p:nvGraphicFramePr>
          <p:cNvPr id="4" name="內容版面配置區 3">
            <a:extLst>
              <a:ext uri="{FF2B5EF4-FFF2-40B4-BE49-F238E27FC236}">
                <a16:creationId xmlns:a16="http://schemas.microsoft.com/office/drawing/2014/main" id="{D5C5107B-D8A0-4185-822D-FFD29590013D}"/>
              </a:ext>
            </a:extLst>
          </p:cNvPr>
          <p:cNvGraphicFramePr>
            <a:graphicFrameLocks noGrp="1"/>
          </p:cNvGraphicFramePr>
          <p:nvPr>
            <p:ph idx="1"/>
            <p:extLst>
              <p:ext uri="{D42A27DB-BD31-4B8C-83A1-F6EECF244321}">
                <p14:modId xmlns:p14="http://schemas.microsoft.com/office/powerpoint/2010/main" val="2354846329"/>
              </p:ext>
            </p:extLst>
          </p:nvPr>
        </p:nvGraphicFramePr>
        <p:xfrm>
          <a:off x="1143000" y="2057400"/>
          <a:ext cx="9872664" cy="3747865"/>
        </p:xfrm>
        <a:graphic>
          <a:graphicData uri="http://schemas.openxmlformats.org/drawingml/2006/table">
            <a:tbl>
              <a:tblPr firstRow="1" bandRow="1">
                <a:tableStyleId>{37CE84F3-28C3-443E-9E96-99CF82512B78}</a:tableStyleId>
              </a:tblPr>
              <a:tblGrid>
                <a:gridCol w="2216696">
                  <a:extLst>
                    <a:ext uri="{9D8B030D-6E8A-4147-A177-3AD203B41FA5}">
                      <a16:colId xmlns:a16="http://schemas.microsoft.com/office/drawing/2014/main" val="3710199677"/>
                    </a:ext>
                  </a:extLst>
                </a:gridCol>
                <a:gridCol w="3827984">
                  <a:extLst>
                    <a:ext uri="{9D8B030D-6E8A-4147-A177-3AD203B41FA5}">
                      <a16:colId xmlns:a16="http://schemas.microsoft.com/office/drawing/2014/main" val="3416818827"/>
                    </a:ext>
                  </a:extLst>
                </a:gridCol>
                <a:gridCol w="3827984">
                  <a:extLst>
                    <a:ext uri="{9D8B030D-6E8A-4147-A177-3AD203B41FA5}">
                      <a16:colId xmlns:a16="http://schemas.microsoft.com/office/drawing/2014/main" val="1878689258"/>
                    </a:ext>
                  </a:extLst>
                </a:gridCol>
              </a:tblGrid>
              <a:tr h="749573">
                <a:tc>
                  <a:txBody>
                    <a:bodyPr/>
                    <a:lstStyle/>
                    <a:p>
                      <a:pPr algn="ctr"/>
                      <a:endParaRPr lang="zh-TW" altLang="en-US" sz="3200" dirty="0"/>
                    </a:p>
                  </a:txBody>
                  <a:tcPr anchor="ctr"/>
                </a:tc>
                <a:tc>
                  <a:txBody>
                    <a:bodyPr/>
                    <a:lstStyle/>
                    <a:p>
                      <a:pPr algn="ctr"/>
                      <a:r>
                        <a:rPr lang="en-US" altLang="zh-TW" sz="3200" dirty="0"/>
                        <a:t>Fact</a:t>
                      </a:r>
                      <a:endParaRPr lang="zh-TW" altLang="en-US" sz="3200" dirty="0"/>
                    </a:p>
                  </a:txBody>
                  <a:tcPr anchor="ctr"/>
                </a:tc>
                <a:tc>
                  <a:txBody>
                    <a:bodyPr/>
                    <a:lstStyle/>
                    <a:p>
                      <a:pPr algn="ctr"/>
                      <a:r>
                        <a:rPr lang="en-US" altLang="zh-TW" sz="3200" dirty="0"/>
                        <a:t>Reason</a:t>
                      </a:r>
                      <a:endParaRPr lang="zh-TW" altLang="en-US" sz="3200" dirty="0"/>
                    </a:p>
                  </a:txBody>
                  <a:tcPr anchor="ctr"/>
                </a:tc>
                <a:extLst>
                  <a:ext uri="{0D108BD9-81ED-4DB2-BD59-A6C34878D82A}">
                    <a16:rowId xmlns:a16="http://schemas.microsoft.com/office/drawing/2014/main" val="3351583730"/>
                  </a:ext>
                </a:extLst>
              </a:tr>
              <a:tr h="749573">
                <a:tc>
                  <a:txBody>
                    <a:bodyPr/>
                    <a:lstStyle/>
                    <a:p>
                      <a:pPr algn="ctr"/>
                      <a:r>
                        <a:rPr lang="en-US" altLang="zh-TW" sz="3200" b="1" dirty="0"/>
                        <a:t>Value</a:t>
                      </a:r>
                      <a:endParaRPr lang="zh-TW" altLang="en-US" sz="3200" b="1" dirty="0"/>
                    </a:p>
                  </a:txBody>
                  <a:tcPr anchor="ctr"/>
                </a:tc>
                <a:tc>
                  <a:txBody>
                    <a:bodyPr/>
                    <a:lstStyle/>
                    <a:p>
                      <a:pPr algn="ctr"/>
                      <a:r>
                        <a:rPr lang="en-US" altLang="zh-TW" sz="3200" dirty="0"/>
                        <a:t>True and False</a:t>
                      </a:r>
                      <a:endParaRPr lang="zh-TW" altLang="en-US" sz="3200" dirty="0"/>
                    </a:p>
                  </a:txBody>
                  <a:tcPr anchor="ctr"/>
                </a:tc>
                <a:tc>
                  <a:txBody>
                    <a:bodyPr/>
                    <a:lstStyle/>
                    <a:p>
                      <a:pPr algn="ctr"/>
                      <a:r>
                        <a:rPr lang="en-US" altLang="zh-TW" sz="3200" dirty="0"/>
                        <a:t>Right and Wrong</a:t>
                      </a:r>
                      <a:endParaRPr lang="zh-TW" altLang="en-US" sz="3200" dirty="0"/>
                    </a:p>
                  </a:txBody>
                  <a:tcPr anchor="ctr"/>
                </a:tc>
                <a:extLst>
                  <a:ext uri="{0D108BD9-81ED-4DB2-BD59-A6C34878D82A}">
                    <a16:rowId xmlns:a16="http://schemas.microsoft.com/office/drawing/2014/main" val="1815008713"/>
                  </a:ext>
                </a:extLst>
              </a:tr>
              <a:tr h="749573">
                <a:tc>
                  <a:txBody>
                    <a:bodyPr/>
                    <a:lstStyle/>
                    <a:p>
                      <a:pPr algn="ctr"/>
                      <a:r>
                        <a:rPr lang="en-US" altLang="zh-TW" sz="3200" b="1" dirty="0"/>
                        <a:t>Object</a:t>
                      </a:r>
                      <a:endParaRPr lang="zh-TW" altLang="en-US" sz="3200" b="1" dirty="0"/>
                    </a:p>
                  </a:txBody>
                  <a:tcPr anchor="ctr"/>
                </a:tc>
                <a:tc>
                  <a:txBody>
                    <a:bodyPr/>
                    <a:lstStyle/>
                    <a:p>
                      <a:pPr algn="ctr"/>
                      <a:r>
                        <a:rPr lang="en-US" altLang="zh-TW" sz="3200" dirty="0"/>
                        <a:t>Experience</a:t>
                      </a:r>
                      <a:endParaRPr lang="zh-TW" altLang="en-US" sz="3200" dirty="0"/>
                    </a:p>
                  </a:txBody>
                  <a:tcPr anchor="ctr"/>
                </a:tc>
                <a:tc>
                  <a:txBody>
                    <a:bodyPr/>
                    <a:lstStyle/>
                    <a:p>
                      <a:pPr algn="ctr"/>
                      <a:r>
                        <a:rPr lang="en-US" altLang="zh-TW" sz="3200" dirty="0"/>
                        <a:t>Argument</a:t>
                      </a:r>
                      <a:endParaRPr lang="zh-TW" altLang="en-US" sz="3200" dirty="0"/>
                    </a:p>
                  </a:txBody>
                  <a:tcPr anchor="ctr"/>
                </a:tc>
                <a:extLst>
                  <a:ext uri="{0D108BD9-81ED-4DB2-BD59-A6C34878D82A}">
                    <a16:rowId xmlns:a16="http://schemas.microsoft.com/office/drawing/2014/main" val="1889021132"/>
                  </a:ext>
                </a:extLst>
              </a:tr>
              <a:tr h="749573">
                <a:tc>
                  <a:txBody>
                    <a:bodyPr/>
                    <a:lstStyle/>
                    <a:p>
                      <a:pPr algn="ctr"/>
                      <a:r>
                        <a:rPr lang="en-US" altLang="zh-TW" sz="3200" b="1" dirty="0"/>
                        <a:t>Discipline</a:t>
                      </a:r>
                      <a:endParaRPr lang="zh-TW" altLang="en-US" sz="3200" b="1" dirty="0"/>
                    </a:p>
                  </a:txBody>
                  <a:tcPr anchor="ctr"/>
                </a:tc>
                <a:tc>
                  <a:txBody>
                    <a:bodyPr/>
                    <a:lstStyle/>
                    <a:p>
                      <a:pPr algn="ctr"/>
                      <a:r>
                        <a:rPr lang="en-US" altLang="zh-TW" sz="3200" dirty="0"/>
                        <a:t>Science</a:t>
                      </a:r>
                      <a:endParaRPr lang="zh-TW" altLang="en-US" sz="3200" dirty="0"/>
                    </a:p>
                  </a:txBody>
                  <a:tcPr anchor="ctr"/>
                </a:tc>
                <a:tc>
                  <a:txBody>
                    <a:bodyPr/>
                    <a:lstStyle/>
                    <a:p>
                      <a:pPr algn="ctr"/>
                      <a:r>
                        <a:rPr lang="en-US" altLang="zh-TW" sz="3200" dirty="0"/>
                        <a:t>Logic</a:t>
                      </a:r>
                      <a:endParaRPr lang="zh-TW" altLang="en-US" sz="3200" dirty="0"/>
                    </a:p>
                  </a:txBody>
                  <a:tcPr anchor="ctr"/>
                </a:tc>
                <a:extLst>
                  <a:ext uri="{0D108BD9-81ED-4DB2-BD59-A6C34878D82A}">
                    <a16:rowId xmlns:a16="http://schemas.microsoft.com/office/drawing/2014/main" val="3807721239"/>
                  </a:ext>
                </a:extLst>
              </a:tr>
              <a:tr h="749573">
                <a:tc>
                  <a:txBody>
                    <a:bodyPr/>
                    <a:lstStyle/>
                    <a:p>
                      <a:pPr algn="ctr"/>
                      <a:r>
                        <a:rPr lang="en-US" altLang="zh-TW" sz="3200" b="1" dirty="0"/>
                        <a:t>Method</a:t>
                      </a:r>
                      <a:endParaRPr lang="zh-TW" altLang="en-US" sz="3200" b="1" dirty="0"/>
                    </a:p>
                  </a:txBody>
                  <a:tcPr anchor="ctr"/>
                </a:tc>
                <a:tc>
                  <a:txBody>
                    <a:bodyPr/>
                    <a:lstStyle/>
                    <a:p>
                      <a:pPr algn="ctr"/>
                      <a:r>
                        <a:rPr lang="en-US" altLang="zh-TW" sz="3200" dirty="0"/>
                        <a:t>Verifying</a:t>
                      </a:r>
                      <a:endParaRPr lang="zh-TW" altLang="en-US" sz="3200" dirty="0"/>
                    </a:p>
                  </a:txBody>
                  <a:tcPr anchor="ctr"/>
                </a:tc>
                <a:tc>
                  <a:txBody>
                    <a:bodyPr/>
                    <a:lstStyle/>
                    <a:p>
                      <a:pPr algn="ctr"/>
                      <a:r>
                        <a:rPr lang="en-US" altLang="zh-TW" sz="3200" dirty="0"/>
                        <a:t>Justifying</a:t>
                      </a:r>
                      <a:endParaRPr lang="zh-TW" altLang="en-US" sz="3200" dirty="0"/>
                    </a:p>
                  </a:txBody>
                  <a:tcPr anchor="ctr"/>
                </a:tc>
                <a:extLst>
                  <a:ext uri="{0D108BD9-81ED-4DB2-BD59-A6C34878D82A}">
                    <a16:rowId xmlns:a16="http://schemas.microsoft.com/office/drawing/2014/main" val="2883483330"/>
                  </a:ext>
                </a:extLst>
              </a:tr>
            </a:tbl>
          </a:graphicData>
        </a:graphic>
      </p:graphicFrame>
    </p:spTree>
    <p:extLst>
      <p:ext uri="{BB962C8B-B14F-4D97-AF65-F5344CB8AC3E}">
        <p14:creationId xmlns:p14="http://schemas.microsoft.com/office/powerpoint/2010/main" val="2339394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784E06-3358-469C-9828-E0A5FEC2CFFA}"/>
              </a:ext>
            </a:extLst>
          </p:cNvPr>
          <p:cNvSpPr>
            <a:spLocks noGrp="1"/>
          </p:cNvSpPr>
          <p:nvPr>
            <p:ph type="title"/>
          </p:nvPr>
        </p:nvSpPr>
        <p:spPr/>
        <p:txBody>
          <a:bodyPr/>
          <a:lstStyle/>
          <a:p>
            <a:r>
              <a:rPr lang="en-US" altLang="zh-TW" dirty="0"/>
              <a:t>What is not an argument?</a:t>
            </a:r>
            <a:endParaRPr lang="zh-TW" altLang="en-US" dirty="0"/>
          </a:p>
        </p:txBody>
      </p:sp>
      <p:sp>
        <p:nvSpPr>
          <p:cNvPr id="3" name="內容版面配置區 2">
            <a:extLst>
              <a:ext uri="{FF2B5EF4-FFF2-40B4-BE49-F238E27FC236}">
                <a16:creationId xmlns:a16="http://schemas.microsoft.com/office/drawing/2014/main" id="{41DF85DE-48CD-4784-9790-97A304016690}"/>
              </a:ext>
            </a:extLst>
          </p:cNvPr>
          <p:cNvSpPr>
            <a:spLocks noGrp="1"/>
          </p:cNvSpPr>
          <p:nvPr>
            <p:ph idx="1"/>
          </p:nvPr>
        </p:nvSpPr>
        <p:spPr/>
        <p:txBody>
          <a:bodyPr>
            <a:normAutofit/>
          </a:bodyPr>
          <a:lstStyle/>
          <a:p>
            <a:pPr>
              <a:buNone/>
            </a:pPr>
            <a:r>
              <a:rPr lang="en-US" altLang="zh-TW" dirty="0">
                <a:solidFill>
                  <a:schemeClr val="tx1"/>
                </a:solidFill>
              </a:rPr>
              <a:t>Examples:</a:t>
            </a:r>
          </a:p>
          <a:p>
            <a:pPr>
              <a:buFont typeface="+mj-lt"/>
              <a:buAutoNum type="arabicPeriod"/>
            </a:pPr>
            <a:r>
              <a:rPr lang="en-US" altLang="zh-TW" dirty="0">
                <a:solidFill>
                  <a:schemeClr val="tx1"/>
                </a:solidFill>
              </a:rPr>
              <a:t>The Malaysian economy is expected to see some recovery, with growth set to pick up this year. According to Bank Negara estimates, the economy this year should grow at a range of between 4.3% and 4.8%. Last year, the economy grew 4.2%.</a:t>
            </a:r>
          </a:p>
          <a:p>
            <a:pPr>
              <a:buFont typeface="+mj-lt"/>
              <a:buAutoNum type="arabicPeriod"/>
            </a:pPr>
            <a:r>
              <a:rPr lang="en-US" altLang="zh-TW" dirty="0">
                <a:solidFill>
                  <a:schemeClr val="tx1"/>
                </a:solidFill>
              </a:rPr>
              <a:t>Starting on 1 September 2018, GST had been replaced by SST.</a:t>
            </a:r>
          </a:p>
          <a:p>
            <a:pPr>
              <a:buFont typeface="+mj-lt"/>
              <a:buAutoNum type="arabicPeriod"/>
            </a:pPr>
            <a:r>
              <a:rPr lang="en-US" altLang="zh-TW" dirty="0"/>
              <a:t>Bacon said that knowledge is power.</a:t>
            </a:r>
            <a:endParaRPr lang="en-US" altLang="zh-TW" dirty="0">
              <a:solidFill>
                <a:schemeClr val="tx1"/>
              </a:solidFill>
            </a:endParaRPr>
          </a:p>
          <a:p>
            <a:pPr marL="45720" indent="0">
              <a:buNone/>
            </a:pPr>
            <a:r>
              <a:rPr lang="en-US" altLang="zh-TW" b="1" dirty="0">
                <a:solidFill>
                  <a:srgbClr val="FF0000"/>
                </a:solidFill>
              </a:rPr>
              <a:t>* All of these are facts or quotes from third party, without offer reasons.</a:t>
            </a:r>
          </a:p>
          <a:p>
            <a:pPr marL="45720" indent="0">
              <a:buNone/>
            </a:pPr>
            <a:endParaRPr lang="en-US" altLang="zh-TW" dirty="0">
              <a:solidFill>
                <a:schemeClr val="tx1"/>
              </a:solidFill>
            </a:endParaRPr>
          </a:p>
        </p:txBody>
      </p:sp>
      <p:sp>
        <p:nvSpPr>
          <p:cNvPr id="6" name="矩形 5">
            <a:extLst>
              <a:ext uri="{FF2B5EF4-FFF2-40B4-BE49-F238E27FC236}">
                <a16:creationId xmlns:a16="http://schemas.microsoft.com/office/drawing/2014/main" id="{CD98FA8B-5A1C-4A64-8134-E0850BE94BE4}"/>
              </a:ext>
            </a:extLst>
          </p:cNvPr>
          <p:cNvSpPr/>
          <p:nvPr/>
        </p:nvSpPr>
        <p:spPr>
          <a:xfrm>
            <a:off x="1217234" y="5157192"/>
            <a:ext cx="4680520" cy="132343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TW" sz="2000" b="1" dirty="0"/>
              <a:t>Report: </a:t>
            </a:r>
            <a:r>
              <a:rPr lang="en-US" altLang="zh-TW" sz="2000" dirty="0"/>
              <a:t>The ethicist argues that abortion should be legalized because the mother has the right to control over their own body.</a:t>
            </a:r>
          </a:p>
        </p:txBody>
      </p:sp>
      <p:sp>
        <p:nvSpPr>
          <p:cNvPr id="7" name="矩形 6">
            <a:extLst>
              <a:ext uri="{FF2B5EF4-FFF2-40B4-BE49-F238E27FC236}">
                <a16:creationId xmlns:a16="http://schemas.microsoft.com/office/drawing/2014/main" id="{6B801A6F-4614-4858-BF1A-18F0CE8ECDBC}"/>
              </a:ext>
            </a:extLst>
          </p:cNvPr>
          <p:cNvSpPr/>
          <p:nvPr/>
        </p:nvSpPr>
        <p:spPr>
          <a:xfrm>
            <a:off x="6079435" y="5157192"/>
            <a:ext cx="5112568" cy="1015663"/>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TW" sz="2000" b="1" dirty="0"/>
              <a:t>Argument: </a:t>
            </a:r>
            <a:r>
              <a:rPr lang="en-US" altLang="zh-TW" sz="2000" dirty="0"/>
              <a:t>Abortion should be legalized because the mother has the right to control over their own body.</a:t>
            </a:r>
          </a:p>
        </p:txBody>
      </p:sp>
    </p:spTree>
    <p:extLst>
      <p:ext uri="{BB962C8B-B14F-4D97-AF65-F5344CB8AC3E}">
        <p14:creationId xmlns:p14="http://schemas.microsoft.com/office/powerpoint/2010/main" val="1746199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not an argument?</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dirty="0"/>
              <a:t>(2) </a:t>
            </a:r>
            <a:r>
              <a:rPr lang="en-US" altLang="zh-TW" b="1" dirty="0">
                <a:solidFill>
                  <a:srgbClr val="FF0000"/>
                </a:solidFill>
              </a:rPr>
              <a:t>Unsupported Statements of Belief or Opinion are not argument:</a:t>
            </a:r>
          </a:p>
          <a:p>
            <a:pPr lvl="1">
              <a:buFont typeface="Wingdings" pitchFamily="2" charset="2"/>
              <a:buChar char="Ø"/>
            </a:pPr>
            <a:r>
              <a:rPr lang="en-US" altLang="zh-TW" dirty="0"/>
              <a:t>Statement does not logically follow from, or imply, any other statements</a:t>
            </a:r>
          </a:p>
          <a:p>
            <a:pPr lvl="1">
              <a:buFont typeface="Wingdings" pitchFamily="2" charset="2"/>
              <a:buChar char="Ø"/>
            </a:pPr>
            <a:r>
              <a:rPr lang="en-US" altLang="zh-TW" dirty="0"/>
              <a:t>Without a sufficient or supporting reasons.</a:t>
            </a:r>
          </a:p>
          <a:p>
            <a:pPr>
              <a:buFont typeface="Wingdings" pitchFamily="2" charset="2"/>
              <a:buChar char="Ø"/>
            </a:pPr>
            <a:endParaRPr lang="en-US" altLang="zh-TW" dirty="0"/>
          </a:p>
          <a:p>
            <a:pPr>
              <a:buFont typeface="Wingdings" pitchFamily="2" charset="2"/>
              <a:buChar char="Ø"/>
            </a:pPr>
            <a:r>
              <a:rPr lang="en-US" altLang="zh-TW" dirty="0"/>
              <a:t>Types:</a:t>
            </a:r>
          </a:p>
          <a:p>
            <a:pPr marL="800100" lvl="1" indent="-342900">
              <a:buFont typeface="+mj-lt"/>
              <a:buAutoNum type="arabicPeriod"/>
            </a:pPr>
            <a:r>
              <a:rPr lang="en-US" altLang="zh-TW" dirty="0"/>
              <a:t>Wishful thinking.</a:t>
            </a:r>
          </a:p>
          <a:p>
            <a:pPr marL="800100" lvl="1" indent="-342900">
              <a:buFont typeface="+mj-lt"/>
              <a:buAutoNum type="arabicPeriod"/>
            </a:pPr>
            <a:r>
              <a:rPr lang="en-US" altLang="zh-TW" dirty="0"/>
              <a:t>Superstitions</a:t>
            </a:r>
          </a:p>
          <a:p>
            <a:pPr marL="800100" lvl="1" indent="-342900">
              <a:buFont typeface="+mj-lt"/>
              <a:buAutoNum type="arabicPeriod"/>
            </a:pPr>
            <a:r>
              <a:rPr lang="en-US" altLang="zh-TW" dirty="0"/>
              <a:t>Subjective views.</a:t>
            </a:r>
          </a:p>
          <a:p>
            <a:pPr marL="800100" lvl="1" indent="-342900">
              <a:buFont typeface="+mj-lt"/>
              <a:buAutoNum type="arabicPeriod"/>
            </a:pPr>
            <a:r>
              <a:rPr lang="en-US" altLang="zh-TW" dirty="0"/>
              <a:t>Irrational, counter-factual, false statements.</a:t>
            </a:r>
            <a:endParaRPr lang="zh-TW" altLang="en-US" dirty="0"/>
          </a:p>
          <a:p>
            <a:endParaRPr lang="en-US" altLang="zh-TW" dirty="0"/>
          </a:p>
        </p:txBody>
      </p:sp>
      <p:pic>
        <p:nvPicPr>
          <p:cNvPr id="4" name="圖片 3">
            <a:extLst>
              <a:ext uri="{FF2B5EF4-FFF2-40B4-BE49-F238E27FC236}">
                <a16:creationId xmlns:a16="http://schemas.microsoft.com/office/drawing/2014/main" id="{AE5E4ADF-81DC-4192-BC00-B414BB21FB68}"/>
              </a:ext>
            </a:extLst>
          </p:cNvPr>
          <p:cNvPicPr>
            <a:picLocks noChangeAspect="1"/>
          </p:cNvPicPr>
          <p:nvPr/>
        </p:nvPicPr>
        <p:blipFill>
          <a:blip r:embed="rId2"/>
          <a:stretch>
            <a:fillRect/>
          </a:stretch>
        </p:blipFill>
        <p:spPr>
          <a:xfrm>
            <a:off x="7320136" y="3068959"/>
            <a:ext cx="4176464" cy="3032227"/>
          </a:xfrm>
          <a:prstGeom prst="rect">
            <a:avLst/>
          </a:prstGeom>
        </p:spPr>
      </p:pic>
    </p:spTree>
    <p:extLst>
      <p:ext uri="{BB962C8B-B14F-4D97-AF65-F5344CB8AC3E}">
        <p14:creationId xmlns:p14="http://schemas.microsoft.com/office/powerpoint/2010/main" val="3935298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A7F4F8-2399-46B4-A0B7-37B50E38BB25}"/>
              </a:ext>
            </a:extLst>
          </p:cNvPr>
          <p:cNvSpPr>
            <a:spLocks noGrp="1"/>
          </p:cNvSpPr>
          <p:nvPr>
            <p:ph type="title"/>
          </p:nvPr>
        </p:nvSpPr>
        <p:spPr/>
        <p:txBody>
          <a:bodyPr/>
          <a:lstStyle/>
          <a:p>
            <a:r>
              <a:rPr lang="en-US" altLang="zh-TW" dirty="0"/>
              <a:t>What is not an argument?</a:t>
            </a:r>
            <a:endParaRPr lang="zh-TW" altLang="en-US" dirty="0"/>
          </a:p>
        </p:txBody>
      </p:sp>
      <p:sp>
        <p:nvSpPr>
          <p:cNvPr id="3" name="內容版面配置區 2">
            <a:extLst>
              <a:ext uri="{FF2B5EF4-FFF2-40B4-BE49-F238E27FC236}">
                <a16:creationId xmlns:a16="http://schemas.microsoft.com/office/drawing/2014/main" id="{4BBE1D9F-6B0E-4B97-AF2C-BE5523D4A44F}"/>
              </a:ext>
            </a:extLst>
          </p:cNvPr>
          <p:cNvSpPr>
            <a:spLocks noGrp="1"/>
          </p:cNvSpPr>
          <p:nvPr>
            <p:ph idx="1"/>
          </p:nvPr>
        </p:nvSpPr>
        <p:spPr/>
        <p:txBody>
          <a:bodyPr/>
          <a:lstStyle/>
          <a:p>
            <a:r>
              <a:rPr lang="en-US" altLang="zh-TW" dirty="0"/>
              <a:t>Examples:</a:t>
            </a:r>
          </a:p>
          <a:p>
            <a:pPr>
              <a:buFont typeface="+mj-lt"/>
              <a:buAutoNum type="arabicPeriod"/>
            </a:pPr>
            <a:r>
              <a:rPr lang="en-US" altLang="zh-TW" dirty="0"/>
              <a:t>I am optimistic to think that our economic growth 2018 would be better than 2017.</a:t>
            </a:r>
          </a:p>
          <a:p>
            <a:pPr>
              <a:buFont typeface="+mj-lt"/>
              <a:buAutoNum type="arabicPeriod"/>
            </a:pPr>
            <a:r>
              <a:rPr lang="en-US" altLang="zh-TW" dirty="0"/>
              <a:t>I think that he is innocent because he is friendly.</a:t>
            </a:r>
          </a:p>
          <a:p>
            <a:pPr>
              <a:buFont typeface="+mj-lt"/>
              <a:buAutoNum type="arabicPeriod"/>
            </a:pPr>
            <a:r>
              <a:rPr lang="en-US" altLang="zh-TW" dirty="0"/>
              <a:t>His idea is totally ridiculous!</a:t>
            </a:r>
          </a:p>
          <a:p>
            <a:pPr>
              <a:buFont typeface="+mj-lt"/>
              <a:buAutoNum type="arabicPeriod"/>
            </a:pPr>
            <a:r>
              <a:rPr lang="en-US" altLang="zh-TW" dirty="0"/>
              <a:t>Friday the 13</a:t>
            </a:r>
            <a:r>
              <a:rPr lang="en-US" altLang="zh-TW" baseline="30000" dirty="0"/>
              <a:t>th</a:t>
            </a:r>
            <a:r>
              <a:rPr lang="en-US" altLang="zh-TW" dirty="0"/>
              <a:t> is an unlucky day.</a:t>
            </a:r>
          </a:p>
          <a:p>
            <a:pPr>
              <a:buFont typeface="+mj-lt"/>
              <a:buAutoNum type="arabicPeriod"/>
            </a:pPr>
            <a:r>
              <a:rPr lang="en-US" altLang="zh-TW" dirty="0"/>
              <a:t>I think the virus will disappear not for a long time.</a:t>
            </a:r>
          </a:p>
          <a:p>
            <a:pPr>
              <a:buFont typeface="+mj-lt"/>
              <a:buAutoNum type="arabicPeriod"/>
            </a:pPr>
            <a:endParaRPr lang="zh-TW" altLang="en-US" dirty="0"/>
          </a:p>
          <a:p>
            <a:pPr marL="0" indent="0">
              <a:buNone/>
            </a:pPr>
            <a:r>
              <a:rPr lang="en-US" altLang="zh-TW" b="1" dirty="0">
                <a:solidFill>
                  <a:srgbClr val="FF0000"/>
                </a:solidFill>
              </a:rPr>
              <a:t>* These claims are problematic or without supporting reasons.</a:t>
            </a:r>
            <a:endParaRPr lang="zh-TW" altLang="en-US" b="1" dirty="0">
              <a:solidFill>
                <a:srgbClr val="FF0000"/>
              </a:solidFill>
            </a:endParaRPr>
          </a:p>
        </p:txBody>
      </p:sp>
    </p:spTree>
    <p:extLst>
      <p:ext uri="{BB962C8B-B14F-4D97-AF65-F5344CB8AC3E}">
        <p14:creationId xmlns:p14="http://schemas.microsoft.com/office/powerpoint/2010/main" val="1703390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not an argument?</a:t>
            </a:r>
            <a:endParaRPr lang="zh-TW" altLang="en-US" dirty="0"/>
          </a:p>
        </p:txBody>
      </p:sp>
      <p:sp>
        <p:nvSpPr>
          <p:cNvPr id="3" name="內容版面配置區 2"/>
          <p:cNvSpPr>
            <a:spLocks noGrp="1"/>
          </p:cNvSpPr>
          <p:nvPr>
            <p:ph idx="1"/>
          </p:nvPr>
        </p:nvSpPr>
        <p:spPr>
          <a:xfrm>
            <a:off x="1143000" y="1993900"/>
            <a:ext cx="5673080" cy="4254500"/>
          </a:xfrm>
        </p:spPr>
        <p:txBody>
          <a:bodyPr>
            <a:normAutofit/>
          </a:bodyPr>
          <a:lstStyle/>
          <a:p>
            <a:pPr marL="0" indent="0">
              <a:buNone/>
            </a:pPr>
            <a:r>
              <a:rPr lang="en-US" altLang="zh-TW" dirty="0"/>
              <a:t>(3) </a:t>
            </a:r>
            <a:r>
              <a:rPr lang="en-US" altLang="zh-TW" b="1" dirty="0">
                <a:solidFill>
                  <a:srgbClr val="FF0000"/>
                </a:solidFill>
              </a:rPr>
              <a:t>Conditional statement is not an argument:</a:t>
            </a:r>
          </a:p>
          <a:p>
            <a:pPr lvl="1">
              <a:buFont typeface="Wingdings" pitchFamily="2" charset="2"/>
              <a:buChar char="Ø"/>
            </a:pPr>
            <a:r>
              <a:rPr lang="en-US" altLang="zh-TW" dirty="0"/>
              <a:t>If…then…</a:t>
            </a:r>
          </a:p>
          <a:p>
            <a:pPr lvl="1">
              <a:buFont typeface="Wingdings" pitchFamily="2" charset="2"/>
              <a:buChar char="Ø"/>
            </a:pPr>
            <a:r>
              <a:rPr lang="en-US" altLang="zh-TW" dirty="0"/>
              <a:t>A hypothesis or conjecture.</a:t>
            </a:r>
          </a:p>
          <a:p>
            <a:pPr lvl="1">
              <a:buFont typeface="Wingdings" pitchFamily="2" charset="2"/>
              <a:buChar char="Ø"/>
            </a:pPr>
            <a:r>
              <a:rPr lang="en-US" altLang="zh-TW" dirty="0"/>
              <a:t>Non-factual</a:t>
            </a:r>
          </a:p>
          <a:p>
            <a:pPr lvl="1">
              <a:buFont typeface="Wingdings" pitchFamily="2" charset="2"/>
              <a:buChar char="Ø"/>
            </a:pPr>
            <a:r>
              <a:rPr lang="en-US" altLang="zh-TW" dirty="0"/>
              <a:t>There is no claim that any statement follows from any part of a conditional statement.</a:t>
            </a:r>
          </a:p>
          <a:p>
            <a:r>
              <a:rPr lang="en-US" altLang="zh-TW" dirty="0"/>
              <a:t>Types:</a:t>
            </a:r>
          </a:p>
          <a:p>
            <a:pPr>
              <a:buFont typeface="+mj-lt"/>
              <a:buAutoNum type="arabicPeriod"/>
            </a:pPr>
            <a:r>
              <a:rPr lang="en-US" altLang="zh-TW" dirty="0"/>
              <a:t>Supposition or guess</a:t>
            </a:r>
          </a:p>
          <a:p>
            <a:pPr>
              <a:buFont typeface="+mj-lt"/>
              <a:buAutoNum type="arabicPeriod"/>
            </a:pPr>
            <a:r>
              <a:rPr lang="en-US" altLang="zh-TW" dirty="0"/>
              <a:t>Proviso</a:t>
            </a:r>
          </a:p>
          <a:p>
            <a:pPr>
              <a:buFont typeface="+mj-lt"/>
              <a:buAutoNum type="arabicPeriod"/>
            </a:pPr>
            <a:r>
              <a:rPr lang="en-US" altLang="zh-TW" dirty="0"/>
              <a:t>Undetermined state</a:t>
            </a:r>
          </a:p>
          <a:p>
            <a:endParaRPr lang="en-US" altLang="zh-TW" dirty="0"/>
          </a:p>
          <a:p>
            <a:endParaRPr lang="en-US" altLang="zh-TW" dirty="0"/>
          </a:p>
        </p:txBody>
      </p:sp>
      <p:pic>
        <p:nvPicPr>
          <p:cNvPr id="4" name="圖片 3"/>
          <p:cNvPicPr>
            <a:picLocks noChangeAspect="1"/>
          </p:cNvPicPr>
          <p:nvPr/>
        </p:nvPicPr>
        <p:blipFill>
          <a:blip r:embed="rId2"/>
          <a:stretch>
            <a:fillRect/>
          </a:stretch>
        </p:blipFill>
        <p:spPr>
          <a:xfrm>
            <a:off x="6816080" y="2720378"/>
            <a:ext cx="4668011" cy="3501008"/>
          </a:xfrm>
          <a:prstGeom prst="rect">
            <a:avLst/>
          </a:prstGeom>
        </p:spPr>
      </p:pic>
    </p:spTree>
  </p:cSld>
  <p:clrMapOvr>
    <a:masterClrMapping/>
  </p:clrMapOvr>
</p:sld>
</file>

<file path=ppt/theme/theme1.xml><?xml version="1.0" encoding="utf-8"?>
<a:theme xmlns:a="http://schemas.openxmlformats.org/drawingml/2006/main" name="基礎">
  <a:themeElements>
    <a:clrScheme name="基礎">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基礎">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基礎">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0C4C3CB86BD740BAFB51B8E9F1E688" ma:contentTypeVersion="2" ma:contentTypeDescription="Create a new document." ma:contentTypeScope="" ma:versionID="810a40de7882fb59b71970192372a44a">
  <xsd:schema xmlns:xsd="http://www.w3.org/2001/XMLSchema" xmlns:xs="http://www.w3.org/2001/XMLSchema" xmlns:p="http://schemas.microsoft.com/office/2006/metadata/properties" xmlns:ns2="182deeb9-3ae7-4e4a-ba9b-7f9e5ca651a7" targetNamespace="http://schemas.microsoft.com/office/2006/metadata/properties" ma:root="true" ma:fieldsID="b81bd8ee5ae8f63a3a5426c616011ac1" ns2:_="">
    <xsd:import namespace="182deeb9-3ae7-4e4a-ba9b-7f9e5ca651a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2deeb9-3ae7-4e4a-ba9b-7f9e5ca651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064B22E-707C-4987-AF9C-0E96A3D9E7EE}"/>
</file>

<file path=customXml/itemProps2.xml><?xml version="1.0" encoding="utf-8"?>
<ds:datastoreItem xmlns:ds="http://schemas.openxmlformats.org/officeDocument/2006/customXml" ds:itemID="{597B8A04-BD3B-44AB-A5FA-4F1569761BBB}"/>
</file>

<file path=customXml/itemProps3.xml><?xml version="1.0" encoding="utf-8"?>
<ds:datastoreItem xmlns:ds="http://schemas.openxmlformats.org/officeDocument/2006/customXml" ds:itemID="{61549322-356E-45E7-9C05-BB4E89101AA6}"/>
</file>

<file path=docProps/app.xml><?xml version="1.0" encoding="utf-8"?>
<Properties xmlns="http://schemas.openxmlformats.org/officeDocument/2006/extended-properties" xmlns:vt="http://schemas.openxmlformats.org/officeDocument/2006/docPropsVTypes">
  <Template>基準</Template>
  <TotalTime>5360</TotalTime>
  <Words>1244</Words>
  <Application>Microsoft Office PowerPoint</Application>
  <PresentationFormat>寬螢幕</PresentationFormat>
  <Paragraphs>162</Paragraphs>
  <Slides>19</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19</vt:i4>
      </vt:variant>
    </vt:vector>
  </HeadingPairs>
  <TitlesOfParts>
    <vt:vector size="24" baseType="lpstr">
      <vt:lpstr>FrutigerLTStd-LightItalic</vt:lpstr>
      <vt:lpstr>Corbel</vt:lpstr>
      <vt:lpstr>Wingdings</vt:lpstr>
      <vt:lpstr>Wingdings 3</vt:lpstr>
      <vt:lpstr>基礎</vt:lpstr>
      <vt:lpstr>Critical Thinking</vt:lpstr>
      <vt:lpstr>What is an argument?</vt:lpstr>
      <vt:lpstr>What is not an argument?</vt:lpstr>
      <vt:lpstr>What is not an argument?</vt:lpstr>
      <vt:lpstr>What is not an argument?</vt:lpstr>
      <vt:lpstr>What is not an argument?</vt:lpstr>
      <vt:lpstr>What is not an argument?</vt:lpstr>
      <vt:lpstr>What is not an argument?</vt:lpstr>
      <vt:lpstr>What is not an argument?</vt:lpstr>
      <vt:lpstr>What is not an argument?</vt:lpstr>
      <vt:lpstr>What is not an argument?</vt:lpstr>
      <vt:lpstr>What is not an argument?</vt:lpstr>
      <vt:lpstr>What is not an argument?</vt:lpstr>
      <vt:lpstr>What is not an argument?</vt:lpstr>
      <vt:lpstr>What is not an argument?</vt:lpstr>
      <vt:lpstr>What is not an argument?</vt:lpstr>
      <vt:lpstr>What is not an argument?</vt:lpstr>
      <vt:lpstr>What is not an argument?</vt:lpstr>
      <vt:lpstr>What is not an argument?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 Thinking</dc:title>
  <dc:creator>Lenovo</dc:creator>
  <cp:lastModifiedBy>Lenovo</cp:lastModifiedBy>
  <cp:revision>167</cp:revision>
  <dcterms:created xsi:type="dcterms:W3CDTF">2015-04-11T08:13:00Z</dcterms:created>
  <dcterms:modified xsi:type="dcterms:W3CDTF">2020-10-18T01:34:49Z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0x010100F60C4C3CB86BD740BAFB51B8E9F1E688</vt:lpwstr>
  </property>
</Properties>
</file>