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915" r:id="rId2"/>
  </p:sldMasterIdLst>
  <p:sldIdLst>
    <p:sldId id="256" r:id="rId3"/>
    <p:sldId id="279" r:id="rId4"/>
    <p:sldId id="288" r:id="rId5"/>
    <p:sldId id="257" r:id="rId6"/>
    <p:sldId id="262" r:id="rId7"/>
    <p:sldId id="263" r:id="rId8"/>
    <p:sldId id="310" r:id="rId9"/>
    <p:sldId id="264" r:id="rId10"/>
    <p:sldId id="311" r:id="rId11"/>
    <p:sldId id="294" r:id="rId12"/>
    <p:sldId id="297" r:id="rId13"/>
    <p:sldId id="268" r:id="rId14"/>
    <p:sldId id="298" r:id="rId15"/>
    <p:sldId id="267" r:id="rId16"/>
    <p:sldId id="312" r:id="rId17"/>
    <p:sldId id="299" r:id="rId18"/>
    <p:sldId id="269" r:id="rId19"/>
    <p:sldId id="301" r:id="rId20"/>
    <p:sldId id="270" r:id="rId21"/>
    <p:sldId id="305" r:id="rId22"/>
    <p:sldId id="271" r:id="rId23"/>
    <p:sldId id="306" r:id="rId24"/>
    <p:sldId id="3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60"/>
  </p:normalViewPr>
  <p:slideViewPr>
    <p:cSldViewPr>
      <p:cViewPr varScale="1">
        <p:scale>
          <a:sx n="64" d="100"/>
          <a:sy n="64" d="100"/>
        </p:scale>
        <p:origin x="94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42D94-A4CD-4DC7-AE1A-BB669231CBDD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606EE76-65D4-4F92-8AE6-4BFFEC74F12A}">
      <dgm:prSet phldrT="[文字]" custT="1"/>
      <dgm:spPr/>
      <dgm:t>
        <a:bodyPr/>
        <a:lstStyle/>
        <a:p>
          <a:r>
            <a:rPr lang="en-US" altLang="zh-TW" sz="2400" dirty="0"/>
            <a:t>Arguments</a:t>
          </a:r>
          <a:endParaRPr lang="zh-TW" altLang="en-US" sz="2400" dirty="0"/>
        </a:p>
      </dgm:t>
    </dgm:pt>
    <dgm:pt modelId="{EA3C4786-74B0-4341-AF23-F486969FC2EB}" type="parTrans" cxnId="{8B73919F-844D-4E9C-97A5-B8CF4295BF87}">
      <dgm:prSet/>
      <dgm:spPr/>
      <dgm:t>
        <a:bodyPr/>
        <a:lstStyle/>
        <a:p>
          <a:endParaRPr lang="zh-TW" altLang="en-US" sz="2400"/>
        </a:p>
      </dgm:t>
    </dgm:pt>
    <dgm:pt modelId="{678BF6A4-038F-45FC-91FA-1D3A4CC407FB}" type="sibTrans" cxnId="{8B73919F-844D-4E9C-97A5-B8CF4295BF87}">
      <dgm:prSet/>
      <dgm:spPr/>
      <dgm:t>
        <a:bodyPr/>
        <a:lstStyle/>
        <a:p>
          <a:endParaRPr lang="zh-TW" altLang="en-US" sz="2400"/>
        </a:p>
      </dgm:t>
    </dgm:pt>
    <dgm:pt modelId="{B0A26140-0052-40B6-A931-21B41AECA556}">
      <dgm:prSet phldrT="[文字]" custT="1"/>
      <dgm:spPr/>
      <dgm:t>
        <a:bodyPr/>
        <a:lstStyle/>
        <a:p>
          <a:r>
            <a:rPr lang="en-US" altLang="zh-TW" sz="2400" dirty="0"/>
            <a:t>Induction</a:t>
          </a:r>
          <a:endParaRPr lang="zh-TW" altLang="en-US" sz="2400" dirty="0"/>
        </a:p>
      </dgm:t>
    </dgm:pt>
    <dgm:pt modelId="{E141840B-677C-48BE-BDA4-A2A788D58DFC}" type="parTrans" cxnId="{9CD6F842-3B5C-4427-BE6F-C007CBA45100}">
      <dgm:prSet/>
      <dgm:spPr/>
      <dgm:t>
        <a:bodyPr/>
        <a:lstStyle/>
        <a:p>
          <a:endParaRPr lang="zh-TW" altLang="en-US" sz="2400"/>
        </a:p>
      </dgm:t>
    </dgm:pt>
    <dgm:pt modelId="{90B68709-7F51-44AC-9E29-9A07BD9CA0F8}" type="sibTrans" cxnId="{9CD6F842-3B5C-4427-BE6F-C007CBA45100}">
      <dgm:prSet/>
      <dgm:spPr/>
      <dgm:t>
        <a:bodyPr/>
        <a:lstStyle/>
        <a:p>
          <a:endParaRPr lang="zh-TW" altLang="en-US" sz="2400"/>
        </a:p>
      </dgm:t>
    </dgm:pt>
    <dgm:pt modelId="{5039D6B2-978F-4B1D-9AC8-C2EF7CDF815A}">
      <dgm:prSet phldrT="[文字]" custT="1"/>
      <dgm:spPr/>
      <dgm:t>
        <a:bodyPr/>
        <a:lstStyle/>
        <a:p>
          <a:r>
            <a:rPr lang="en-US" altLang="zh-TW" sz="2400" dirty="0"/>
            <a:t>Deduction</a:t>
          </a:r>
          <a:endParaRPr lang="zh-TW" altLang="en-US" sz="2400" dirty="0"/>
        </a:p>
      </dgm:t>
    </dgm:pt>
    <dgm:pt modelId="{77E7512E-6CEF-4A26-BF41-C960501708D1}" type="sibTrans" cxnId="{4D670ACD-5FEE-40FC-B41E-CA204689CC2C}">
      <dgm:prSet/>
      <dgm:spPr/>
      <dgm:t>
        <a:bodyPr/>
        <a:lstStyle/>
        <a:p>
          <a:endParaRPr lang="zh-TW" altLang="en-US" sz="2400"/>
        </a:p>
      </dgm:t>
    </dgm:pt>
    <dgm:pt modelId="{37F53B23-9F75-4366-8F49-6FFECB80642B}" type="parTrans" cxnId="{4D670ACD-5FEE-40FC-B41E-CA204689CC2C}">
      <dgm:prSet/>
      <dgm:spPr/>
      <dgm:t>
        <a:bodyPr/>
        <a:lstStyle/>
        <a:p>
          <a:endParaRPr lang="zh-TW" altLang="en-US" sz="2400"/>
        </a:p>
      </dgm:t>
    </dgm:pt>
    <dgm:pt modelId="{5712D945-8E8E-4580-A062-CBE8DFE65F9A}">
      <dgm:prSet custT="1"/>
      <dgm:spPr/>
      <dgm:t>
        <a:bodyPr/>
        <a:lstStyle/>
        <a:p>
          <a:r>
            <a:rPr lang="en-US" altLang="zh-TW" sz="2400" dirty="0"/>
            <a:t>Common Patterns</a:t>
          </a:r>
          <a:endParaRPr lang="zh-TW" altLang="en-US" sz="2400" dirty="0"/>
        </a:p>
      </dgm:t>
    </dgm:pt>
    <dgm:pt modelId="{ABDD66BA-584B-4F47-AF9A-1FAAECE4D24E}" type="parTrans" cxnId="{FE22FF35-858D-43D9-BB71-D1F18121776A}">
      <dgm:prSet/>
      <dgm:spPr/>
      <dgm:t>
        <a:bodyPr/>
        <a:lstStyle/>
        <a:p>
          <a:endParaRPr lang="zh-TW" altLang="en-US" sz="2400"/>
        </a:p>
      </dgm:t>
    </dgm:pt>
    <dgm:pt modelId="{887691BB-9F4F-48B1-97DB-84B95C023D73}" type="sibTrans" cxnId="{FE22FF35-858D-43D9-BB71-D1F18121776A}">
      <dgm:prSet/>
      <dgm:spPr/>
      <dgm:t>
        <a:bodyPr/>
        <a:lstStyle/>
        <a:p>
          <a:endParaRPr lang="zh-TW" altLang="en-US" sz="2400"/>
        </a:p>
      </dgm:t>
    </dgm:pt>
    <dgm:pt modelId="{E4A0968F-DE35-43A7-9311-D1ACDA7BE31A}">
      <dgm:prSet custT="1"/>
      <dgm:spPr/>
      <dgm:t>
        <a:bodyPr/>
        <a:lstStyle/>
        <a:p>
          <a:r>
            <a:rPr lang="en-US" altLang="zh-TW" sz="2400" dirty="0"/>
            <a:t>Common Patterns</a:t>
          </a:r>
          <a:endParaRPr lang="zh-TW" altLang="en-US" sz="2400" dirty="0"/>
        </a:p>
      </dgm:t>
    </dgm:pt>
    <dgm:pt modelId="{C9FCE0DD-E5E9-4F80-A91B-3296D6C332DA}" type="parTrans" cxnId="{2B470F52-FDB6-440C-8B19-E2B79DB71ADB}">
      <dgm:prSet/>
      <dgm:spPr/>
      <dgm:t>
        <a:bodyPr/>
        <a:lstStyle/>
        <a:p>
          <a:endParaRPr lang="zh-TW" altLang="en-US"/>
        </a:p>
      </dgm:t>
    </dgm:pt>
    <dgm:pt modelId="{C72D5242-8E95-471D-B403-4BBF520A338E}" type="sibTrans" cxnId="{2B470F52-FDB6-440C-8B19-E2B79DB71ADB}">
      <dgm:prSet/>
      <dgm:spPr/>
      <dgm:t>
        <a:bodyPr/>
        <a:lstStyle/>
        <a:p>
          <a:endParaRPr lang="zh-TW" altLang="en-US"/>
        </a:p>
      </dgm:t>
    </dgm:pt>
    <dgm:pt modelId="{159BF608-511E-479F-8643-5B981AB884EF}">
      <dgm:prSet custT="1"/>
      <dgm:spPr/>
      <dgm:t>
        <a:bodyPr/>
        <a:lstStyle/>
        <a:p>
          <a:r>
            <a:rPr lang="en-US" altLang="zh-TW" sz="2400"/>
            <a:t>Truth and Validity</a:t>
          </a:r>
          <a:endParaRPr lang="zh-TW" altLang="en-US" sz="2400" dirty="0"/>
        </a:p>
      </dgm:t>
    </dgm:pt>
    <dgm:pt modelId="{90199C5F-4DE3-4C38-B1CA-C170EA42D1E1}" type="parTrans" cxnId="{2FF6461A-3CAD-496B-AC01-3681399817C7}">
      <dgm:prSet/>
      <dgm:spPr/>
      <dgm:t>
        <a:bodyPr/>
        <a:lstStyle/>
        <a:p>
          <a:endParaRPr lang="zh-TW" altLang="en-US"/>
        </a:p>
      </dgm:t>
    </dgm:pt>
    <dgm:pt modelId="{5C83ADE0-DE6B-414B-B9F8-9BE2C503EA05}" type="sibTrans" cxnId="{2FF6461A-3CAD-496B-AC01-3681399817C7}">
      <dgm:prSet/>
      <dgm:spPr/>
      <dgm:t>
        <a:bodyPr/>
        <a:lstStyle/>
        <a:p>
          <a:endParaRPr lang="zh-TW" altLang="en-US"/>
        </a:p>
      </dgm:t>
    </dgm:pt>
    <dgm:pt modelId="{C78AF1AC-E9E9-4607-B982-BC943022F781}">
      <dgm:prSet custT="1"/>
      <dgm:spPr/>
      <dgm:t>
        <a:bodyPr/>
        <a:lstStyle/>
        <a:p>
          <a:r>
            <a:rPr lang="en-US" altLang="zh-TW" sz="2400" dirty="0"/>
            <a:t>Inductive Strength</a:t>
          </a:r>
          <a:endParaRPr lang="zh-TW" altLang="en-US" sz="2400" dirty="0"/>
        </a:p>
      </dgm:t>
    </dgm:pt>
    <dgm:pt modelId="{A800240B-7C58-44A9-99DE-F6A15B823AB0}" type="parTrans" cxnId="{04D9ADCD-4354-4FEF-9D5B-73FFF8DA2FB9}">
      <dgm:prSet/>
      <dgm:spPr/>
      <dgm:t>
        <a:bodyPr/>
        <a:lstStyle/>
        <a:p>
          <a:endParaRPr lang="zh-TW" altLang="en-US"/>
        </a:p>
      </dgm:t>
    </dgm:pt>
    <dgm:pt modelId="{35729186-F09D-4A1A-95AF-C9778D025D11}" type="sibTrans" cxnId="{04D9ADCD-4354-4FEF-9D5B-73FFF8DA2FB9}">
      <dgm:prSet/>
      <dgm:spPr/>
      <dgm:t>
        <a:bodyPr/>
        <a:lstStyle/>
        <a:p>
          <a:endParaRPr lang="zh-TW" altLang="en-US"/>
        </a:p>
      </dgm:t>
    </dgm:pt>
    <dgm:pt modelId="{362BFB1C-1004-4572-873B-2B3CD5E11C2B}" type="pres">
      <dgm:prSet presAssocID="{7D742D94-A4CD-4DC7-AE1A-BB669231CB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34A7F1-0330-41A1-B65C-5389055986E1}" type="pres">
      <dgm:prSet presAssocID="{F606EE76-65D4-4F92-8AE6-4BFFEC74F12A}" presName="hierRoot1" presStyleCnt="0">
        <dgm:presLayoutVars>
          <dgm:hierBranch val="init"/>
        </dgm:presLayoutVars>
      </dgm:prSet>
      <dgm:spPr/>
    </dgm:pt>
    <dgm:pt modelId="{664E58E1-B925-4BF1-A96F-7F98B48FE808}" type="pres">
      <dgm:prSet presAssocID="{F606EE76-65D4-4F92-8AE6-4BFFEC74F12A}" presName="rootComposite1" presStyleCnt="0"/>
      <dgm:spPr/>
    </dgm:pt>
    <dgm:pt modelId="{9F3470E5-8F9D-4F35-91FB-DF4A3CB2444D}" type="pres">
      <dgm:prSet presAssocID="{F606EE76-65D4-4F92-8AE6-4BFFEC74F12A}" presName="rootText1" presStyleLbl="node0" presStyleIdx="0" presStyleCnt="1">
        <dgm:presLayoutVars>
          <dgm:chPref val="3"/>
        </dgm:presLayoutVars>
      </dgm:prSet>
      <dgm:spPr/>
    </dgm:pt>
    <dgm:pt modelId="{2FE5FE9D-F1A5-4530-B9D6-E9B062C4E96C}" type="pres">
      <dgm:prSet presAssocID="{F606EE76-65D4-4F92-8AE6-4BFFEC74F12A}" presName="rootConnector1" presStyleLbl="node1" presStyleIdx="0" presStyleCnt="0"/>
      <dgm:spPr/>
    </dgm:pt>
    <dgm:pt modelId="{B2DF5FB7-7894-403C-8CCB-D0C82746404B}" type="pres">
      <dgm:prSet presAssocID="{F606EE76-65D4-4F92-8AE6-4BFFEC74F12A}" presName="hierChild2" presStyleCnt="0"/>
      <dgm:spPr/>
    </dgm:pt>
    <dgm:pt modelId="{2D494290-B4B4-4587-AFB0-AE3807803E71}" type="pres">
      <dgm:prSet presAssocID="{37F53B23-9F75-4366-8F49-6FFECB80642B}" presName="Name37" presStyleLbl="parChTrans1D2" presStyleIdx="0" presStyleCnt="2"/>
      <dgm:spPr/>
    </dgm:pt>
    <dgm:pt modelId="{F580D668-4661-4493-8E88-52F3263C37E2}" type="pres">
      <dgm:prSet presAssocID="{5039D6B2-978F-4B1D-9AC8-C2EF7CDF815A}" presName="hierRoot2" presStyleCnt="0">
        <dgm:presLayoutVars>
          <dgm:hierBranch val="l"/>
        </dgm:presLayoutVars>
      </dgm:prSet>
      <dgm:spPr/>
    </dgm:pt>
    <dgm:pt modelId="{B2900A31-7A17-473D-99FC-B52694067A52}" type="pres">
      <dgm:prSet presAssocID="{5039D6B2-978F-4B1D-9AC8-C2EF7CDF815A}" presName="rootComposite" presStyleCnt="0"/>
      <dgm:spPr/>
    </dgm:pt>
    <dgm:pt modelId="{849500FD-C983-471B-B09B-9E077238AD36}" type="pres">
      <dgm:prSet presAssocID="{5039D6B2-978F-4B1D-9AC8-C2EF7CDF815A}" presName="rootText" presStyleLbl="node2" presStyleIdx="0" presStyleCnt="2">
        <dgm:presLayoutVars>
          <dgm:chPref val="3"/>
        </dgm:presLayoutVars>
      </dgm:prSet>
      <dgm:spPr/>
    </dgm:pt>
    <dgm:pt modelId="{B06DF241-0142-4ABB-AD32-5BFBEB73547B}" type="pres">
      <dgm:prSet presAssocID="{5039D6B2-978F-4B1D-9AC8-C2EF7CDF815A}" presName="rootConnector" presStyleLbl="node2" presStyleIdx="0" presStyleCnt="2"/>
      <dgm:spPr/>
    </dgm:pt>
    <dgm:pt modelId="{4105006F-287B-4FF0-B310-62CC5FE84DD8}" type="pres">
      <dgm:prSet presAssocID="{5039D6B2-978F-4B1D-9AC8-C2EF7CDF815A}" presName="hierChild4" presStyleCnt="0"/>
      <dgm:spPr/>
    </dgm:pt>
    <dgm:pt modelId="{A924B4D5-D531-4BAC-9D4A-F865C25AA6D3}" type="pres">
      <dgm:prSet presAssocID="{ABDD66BA-584B-4F47-AF9A-1FAAECE4D24E}" presName="Name50" presStyleLbl="parChTrans1D3" presStyleIdx="0" presStyleCnt="4"/>
      <dgm:spPr/>
    </dgm:pt>
    <dgm:pt modelId="{BCF25DE9-BDA2-404C-966F-029118D72CF1}" type="pres">
      <dgm:prSet presAssocID="{5712D945-8E8E-4580-A062-CBE8DFE65F9A}" presName="hierRoot2" presStyleCnt="0">
        <dgm:presLayoutVars>
          <dgm:hierBranch val="hang"/>
        </dgm:presLayoutVars>
      </dgm:prSet>
      <dgm:spPr/>
    </dgm:pt>
    <dgm:pt modelId="{E7E5745A-4CDA-489E-8BC6-18AFD4A796F9}" type="pres">
      <dgm:prSet presAssocID="{5712D945-8E8E-4580-A062-CBE8DFE65F9A}" presName="rootComposite" presStyleCnt="0"/>
      <dgm:spPr/>
    </dgm:pt>
    <dgm:pt modelId="{C9F873A1-908C-46E1-AEBA-95217FA71522}" type="pres">
      <dgm:prSet presAssocID="{5712D945-8E8E-4580-A062-CBE8DFE65F9A}" presName="rootText" presStyleLbl="node3" presStyleIdx="0" presStyleCnt="4">
        <dgm:presLayoutVars>
          <dgm:chPref val="3"/>
        </dgm:presLayoutVars>
      </dgm:prSet>
      <dgm:spPr/>
    </dgm:pt>
    <dgm:pt modelId="{9981AFBE-9943-4850-8196-F474FD5E389A}" type="pres">
      <dgm:prSet presAssocID="{5712D945-8E8E-4580-A062-CBE8DFE65F9A}" presName="rootConnector" presStyleLbl="node3" presStyleIdx="0" presStyleCnt="4"/>
      <dgm:spPr/>
    </dgm:pt>
    <dgm:pt modelId="{F196AF19-1E37-4F89-A3BA-24128EFD7A13}" type="pres">
      <dgm:prSet presAssocID="{5712D945-8E8E-4580-A062-CBE8DFE65F9A}" presName="hierChild4" presStyleCnt="0"/>
      <dgm:spPr/>
    </dgm:pt>
    <dgm:pt modelId="{1EB9722C-3FFF-40BD-9AC3-6E4D43C3C48F}" type="pres">
      <dgm:prSet presAssocID="{5712D945-8E8E-4580-A062-CBE8DFE65F9A}" presName="hierChild5" presStyleCnt="0"/>
      <dgm:spPr/>
    </dgm:pt>
    <dgm:pt modelId="{18F95A9E-E4AB-498F-BD78-5315A5937518}" type="pres">
      <dgm:prSet presAssocID="{90199C5F-4DE3-4C38-B1CA-C170EA42D1E1}" presName="Name50" presStyleLbl="parChTrans1D3" presStyleIdx="1" presStyleCnt="4"/>
      <dgm:spPr/>
    </dgm:pt>
    <dgm:pt modelId="{F52287F5-2DEC-4496-8460-4D94ADEA49FF}" type="pres">
      <dgm:prSet presAssocID="{159BF608-511E-479F-8643-5B981AB884EF}" presName="hierRoot2" presStyleCnt="0">
        <dgm:presLayoutVars>
          <dgm:hierBranch val="init"/>
        </dgm:presLayoutVars>
      </dgm:prSet>
      <dgm:spPr/>
    </dgm:pt>
    <dgm:pt modelId="{E5DB7D8C-0398-46C6-B6C7-7FF0447243D8}" type="pres">
      <dgm:prSet presAssocID="{159BF608-511E-479F-8643-5B981AB884EF}" presName="rootComposite" presStyleCnt="0"/>
      <dgm:spPr/>
    </dgm:pt>
    <dgm:pt modelId="{8C45A153-D8D2-4BB0-AEBC-67585D8873AE}" type="pres">
      <dgm:prSet presAssocID="{159BF608-511E-479F-8643-5B981AB884EF}" presName="rootText" presStyleLbl="node3" presStyleIdx="1" presStyleCnt="4">
        <dgm:presLayoutVars>
          <dgm:chPref val="3"/>
        </dgm:presLayoutVars>
      </dgm:prSet>
      <dgm:spPr/>
    </dgm:pt>
    <dgm:pt modelId="{18F2532D-840B-478E-8DAF-1A086A174F06}" type="pres">
      <dgm:prSet presAssocID="{159BF608-511E-479F-8643-5B981AB884EF}" presName="rootConnector" presStyleLbl="node3" presStyleIdx="1" presStyleCnt="4"/>
      <dgm:spPr/>
    </dgm:pt>
    <dgm:pt modelId="{EC66EEE5-3626-48AA-9844-FBD048DD7251}" type="pres">
      <dgm:prSet presAssocID="{159BF608-511E-479F-8643-5B981AB884EF}" presName="hierChild4" presStyleCnt="0"/>
      <dgm:spPr/>
    </dgm:pt>
    <dgm:pt modelId="{311B5D91-3BCB-46FC-96E7-710ABEC6B85D}" type="pres">
      <dgm:prSet presAssocID="{159BF608-511E-479F-8643-5B981AB884EF}" presName="hierChild5" presStyleCnt="0"/>
      <dgm:spPr/>
    </dgm:pt>
    <dgm:pt modelId="{D104E068-4843-41A9-A8F0-E97E790F88EC}" type="pres">
      <dgm:prSet presAssocID="{5039D6B2-978F-4B1D-9AC8-C2EF7CDF815A}" presName="hierChild5" presStyleCnt="0"/>
      <dgm:spPr/>
    </dgm:pt>
    <dgm:pt modelId="{0BEEEA84-BA25-4AD9-923E-E78690F866E2}" type="pres">
      <dgm:prSet presAssocID="{E141840B-677C-48BE-BDA4-A2A788D58DFC}" presName="Name37" presStyleLbl="parChTrans1D2" presStyleIdx="1" presStyleCnt="2"/>
      <dgm:spPr/>
    </dgm:pt>
    <dgm:pt modelId="{85DF6C4F-8574-4299-8F4C-7A8C8AB3BEA0}" type="pres">
      <dgm:prSet presAssocID="{B0A26140-0052-40B6-A931-21B41AECA556}" presName="hierRoot2" presStyleCnt="0">
        <dgm:presLayoutVars>
          <dgm:hierBranch val="r"/>
        </dgm:presLayoutVars>
      </dgm:prSet>
      <dgm:spPr/>
    </dgm:pt>
    <dgm:pt modelId="{000379F4-7A10-40EE-B900-ADC7CC6E6D07}" type="pres">
      <dgm:prSet presAssocID="{B0A26140-0052-40B6-A931-21B41AECA556}" presName="rootComposite" presStyleCnt="0"/>
      <dgm:spPr/>
    </dgm:pt>
    <dgm:pt modelId="{CE5E7C46-19E8-4F81-B023-FAC3B926AB6C}" type="pres">
      <dgm:prSet presAssocID="{B0A26140-0052-40B6-A931-21B41AECA556}" presName="rootText" presStyleLbl="node2" presStyleIdx="1" presStyleCnt="2">
        <dgm:presLayoutVars>
          <dgm:chPref val="3"/>
        </dgm:presLayoutVars>
      </dgm:prSet>
      <dgm:spPr/>
    </dgm:pt>
    <dgm:pt modelId="{EA2A9F4F-1AFE-4720-97BB-B08A89E0EE95}" type="pres">
      <dgm:prSet presAssocID="{B0A26140-0052-40B6-A931-21B41AECA556}" presName="rootConnector" presStyleLbl="node2" presStyleIdx="1" presStyleCnt="2"/>
      <dgm:spPr/>
    </dgm:pt>
    <dgm:pt modelId="{C1E7CDE6-CF69-42B6-BE28-1410220BD6B7}" type="pres">
      <dgm:prSet presAssocID="{B0A26140-0052-40B6-A931-21B41AECA556}" presName="hierChild4" presStyleCnt="0"/>
      <dgm:spPr/>
    </dgm:pt>
    <dgm:pt modelId="{E7A3E661-3219-42C6-8876-E44DCFBC89E7}" type="pres">
      <dgm:prSet presAssocID="{C9FCE0DD-E5E9-4F80-A91B-3296D6C332DA}" presName="Name50" presStyleLbl="parChTrans1D3" presStyleIdx="2" presStyleCnt="4"/>
      <dgm:spPr/>
    </dgm:pt>
    <dgm:pt modelId="{51D26FC2-8718-4747-99C4-D97D783AF3BF}" type="pres">
      <dgm:prSet presAssocID="{E4A0968F-DE35-43A7-9311-D1ACDA7BE31A}" presName="hierRoot2" presStyleCnt="0">
        <dgm:presLayoutVars>
          <dgm:hierBranch val="l"/>
        </dgm:presLayoutVars>
      </dgm:prSet>
      <dgm:spPr/>
    </dgm:pt>
    <dgm:pt modelId="{A21D3011-F29C-4167-82D4-76F773BF7DCA}" type="pres">
      <dgm:prSet presAssocID="{E4A0968F-DE35-43A7-9311-D1ACDA7BE31A}" presName="rootComposite" presStyleCnt="0"/>
      <dgm:spPr/>
    </dgm:pt>
    <dgm:pt modelId="{0E654591-83B1-4127-95F9-B4FC817E3EF8}" type="pres">
      <dgm:prSet presAssocID="{E4A0968F-DE35-43A7-9311-D1ACDA7BE31A}" presName="rootText" presStyleLbl="node3" presStyleIdx="2" presStyleCnt="4">
        <dgm:presLayoutVars>
          <dgm:chPref val="3"/>
        </dgm:presLayoutVars>
      </dgm:prSet>
      <dgm:spPr/>
    </dgm:pt>
    <dgm:pt modelId="{70583536-E8ED-4B5C-951C-E23CD5A98384}" type="pres">
      <dgm:prSet presAssocID="{E4A0968F-DE35-43A7-9311-D1ACDA7BE31A}" presName="rootConnector" presStyleLbl="node3" presStyleIdx="2" presStyleCnt="4"/>
      <dgm:spPr/>
    </dgm:pt>
    <dgm:pt modelId="{663C3549-8F94-4A4A-AC9C-2122F761EEF2}" type="pres">
      <dgm:prSet presAssocID="{E4A0968F-DE35-43A7-9311-D1ACDA7BE31A}" presName="hierChild4" presStyleCnt="0"/>
      <dgm:spPr/>
    </dgm:pt>
    <dgm:pt modelId="{98240A51-1E60-4C03-9F45-FA5F3D6A0643}" type="pres">
      <dgm:prSet presAssocID="{E4A0968F-DE35-43A7-9311-D1ACDA7BE31A}" presName="hierChild5" presStyleCnt="0"/>
      <dgm:spPr/>
    </dgm:pt>
    <dgm:pt modelId="{35C179C7-AB3C-4E23-A665-3A4A2636EB2D}" type="pres">
      <dgm:prSet presAssocID="{A800240B-7C58-44A9-99DE-F6A15B823AB0}" presName="Name50" presStyleLbl="parChTrans1D3" presStyleIdx="3" presStyleCnt="4"/>
      <dgm:spPr/>
    </dgm:pt>
    <dgm:pt modelId="{715AC9B1-039E-4D95-94F7-DD340CEB7830}" type="pres">
      <dgm:prSet presAssocID="{C78AF1AC-E9E9-4607-B982-BC943022F781}" presName="hierRoot2" presStyleCnt="0">
        <dgm:presLayoutVars>
          <dgm:hierBranch val="init"/>
        </dgm:presLayoutVars>
      </dgm:prSet>
      <dgm:spPr/>
    </dgm:pt>
    <dgm:pt modelId="{E2C8B826-B2FA-4EEA-A6CE-988B115A6626}" type="pres">
      <dgm:prSet presAssocID="{C78AF1AC-E9E9-4607-B982-BC943022F781}" presName="rootComposite" presStyleCnt="0"/>
      <dgm:spPr/>
    </dgm:pt>
    <dgm:pt modelId="{DB998086-5FE2-4D69-A0BE-25866E647B6E}" type="pres">
      <dgm:prSet presAssocID="{C78AF1AC-E9E9-4607-B982-BC943022F781}" presName="rootText" presStyleLbl="node3" presStyleIdx="3" presStyleCnt="4">
        <dgm:presLayoutVars>
          <dgm:chPref val="3"/>
        </dgm:presLayoutVars>
      </dgm:prSet>
      <dgm:spPr/>
    </dgm:pt>
    <dgm:pt modelId="{0005B88F-7A21-41F7-A76F-0A082F095FC3}" type="pres">
      <dgm:prSet presAssocID="{C78AF1AC-E9E9-4607-B982-BC943022F781}" presName="rootConnector" presStyleLbl="node3" presStyleIdx="3" presStyleCnt="4"/>
      <dgm:spPr/>
    </dgm:pt>
    <dgm:pt modelId="{0DB8100D-02B6-4891-A1F9-73D7904F1CE4}" type="pres">
      <dgm:prSet presAssocID="{C78AF1AC-E9E9-4607-B982-BC943022F781}" presName="hierChild4" presStyleCnt="0"/>
      <dgm:spPr/>
    </dgm:pt>
    <dgm:pt modelId="{4428E7A0-5578-4A3B-95B5-415FB6E28908}" type="pres">
      <dgm:prSet presAssocID="{C78AF1AC-E9E9-4607-B982-BC943022F781}" presName="hierChild5" presStyleCnt="0"/>
      <dgm:spPr/>
    </dgm:pt>
    <dgm:pt modelId="{3B9459D0-2777-4E78-BB9E-5385F0CEA395}" type="pres">
      <dgm:prSet presAssocID="{B0A26140-0052-40B6-A931-21B41AECA556}" presName="hierChild5" presStyleCnt="0"/>
      <dgm:spPr/>
    </dgm:pt>
    <dgm:pt modelId="{D8431D59-0173-4EC1-9FFB-4A27D9EEB777}" type="pres">
      <dgm:prSet presAssocID="{F606EE76-65D4-4F92-8AE6-4BFFEC74F12A}" presName="hierChild3" presStyleCnt="0"/>
      <dgm:spPr/>
    </dgm:pt>
  </dgm:ptLst>
  <dgm:cxnLst>
    <dgm:cxn modelId="{7527AA07-CA65-4B70-A1E8-C37E22C3BE1B}" type="presOf" srcId="{E4A0968F-DE35-43A7-9311-D1ACDA7BE31A}" destId="{0E654591-83B1-4127-95F9-B4FC817E3EF8}" srcOrd="0" destOrd="0" presId="urn:microsoft.com/office/officeart/2005/8/layout/orgChart1"/>
    <dgm:cxn modelId="{2FF6461A-3CAD-496B-AC01-3681399817C7}" srcId="{5039D6B2-978F-4B1D-9AC8-C2EF7CDF815A}" destId="{159BF608-511E-479F-8643-5B981AB884EF}" srcOrd="1" destOrd="0" parTransId="{90199C5F-4DE3-4C38-B1CA-C170EA42D1E1}" sibTransId="{5C83ADE0-DE6B-414B-B9F8-9BE2C503EA05}"/>
    <dgm:cxn modelId="{B4E4552E-654E-4E74-80C1-9771D6486550}" type="presOf" srcId="{5712D945-8E8E-4580-A062-CBE8DFE65F9A}" destId="{9981AFBE-9943-4850-8196-F474FD5E389A}" srcOrd="1" destOrd="0" presId="urn:microsoft.com/office/officeart/2005/8/layout/orgChart1"/>
    <dgm:cxn modelId="{A31ADD30-B3AE-4DE7-B3D0-E18CA4A9E98D}" type="presOf" srcId="{159BF608-511E-479F-8643-5B981AB884EF}" destId="{8C45A153-D8D2-4BB0-AEBC-67585D8873AE}" srcOrd="0" destOrd="0" presId="urn:microsoft.com/office/officeart/2005/8/layout/orgChart1"/>
    <dgm:cxn modelId="{FE22FF35-858D-43D9-BB71-D1F18121776A}" srcId="{5039D6B2-978F-4B1D-9AC8-C2EF7CDF815A}" destId="{5712D945-8E8E-4580-A062-CBE8DFE65F9A}" srcOrd="0" destOrd="0" parTransId="{ABDD66BA-584B-4F47-AF9A-1FAAECE4D24E}" sibTransId="{887691BB-9F4F-48B1-97DB-84B95C023D73}"/>
    <dgm:cxn modelId="{B124683D-3EE6-4CD5-85C5-E4865A8DB0D4}" type="presOf" srcId="{C78AF1AC-E9E9-4607-B982-BC943022F781}" destId="{0005B88F-7A21-41F7-A76F-0A082F095FC3}" srcOrd="1" destOrd="0" presId="urn:microsoft.com/office/officeart/2005/8/layout/orgChart1"/>
    <dgm:cxn modelId="{9CD6F842-3B5C-4427-BE6F-C007CBA45100}" srcId="{F606EE76-65D4-4F92-8AE6-4BFFEC74F12A}" destId="{B0A26140-0052-40B6-A931-21B41AECA556}" srcOrd="1" destOrd="0" parTransId="{E141840B-677C-48BE-BDA4-A2A788D58DFC}" sibTransId="{90B68709-7F51-44AC-9E29-9A07BD9CA0F8}"/>
    <dgm:cxn modelId="{786B5B66-9461-4071-9BED-81483F118F54}" type="presOf" srcId="{5712D945-8E8E-4580-A062-CBE8DFE65F9A}" destId="{C9F873A1-908C-46E1-AEBA-95217FA71522}" srcOrd="0" destOrd="0" presId="urn:microsoft.com/office/officeart/2005/8/layout/orgChart1"/>
    <dgm:cxn modelId="{2B470F52-FDB6-440C-8B19-E2B79DB71ADB}" srcId="{B0A26140-0052-40B6-A931-21B41AECA556}" destId="{E4A0968F-DE35-43A7-9311-D1ACDA7BE31A}" srcOrd="0" destOrd="0" parTransId="{C9FCE0DD-E5E9-4F80-A91B-3296D6C332DA}" sibTransId="{C72D5242-8E95-471D-B403-4BBF520A338E}"/>
    <dgm:cxn modelId="{EAEF9D78-547D-4964-A92C-D299D7FA4CC3}" type="presOf" srcId="{5039D6B2-978F-4B1D-9AC8-C2EF7CDF815A}" destId="{B06DF241-0142-4ABB-AD32-5BFBEB73547B}" srcOrd="1" destOrd="0" presId="urn:microsoft.com/office/officeart/2005/8/layout/orgChart1"/>
    <dgm:cxn modelId="{B95F6482-535B-4D09-BF3A-17562409ABA9}" type="presOf" srcId="{F606EE76-65D4-4F92-8AE6-4BFFEC74F12A}" destId="{2FE5FE9D-F1A5-4530-B9D6-E9B062C4E96C}" srcOrd="1" destOrd="0" presId="urn:microsoft.com/office/officeart/2005/8/layout/orgChart1"/>
    <dgm:cxn modelId="{55DE1692-527E-47E2-967E-1066A17404EC}" type="presOf" srcId="{F606EE76-65D4-4F92-8AE6-4BFFEC74F12A}" destId="{9F3470E5-8F9D-4F35-91FB-DF4A3CB2444D}" srcOrd="0" destOrd="0" presId="urn:microsoft.com/office/officeart/2005/8/layout/orgChart1"/>
    <dgm:cxn modelId="{9ED9F29E-437B-44D7-9D6E-D09FB549A82C}" type="presOf" srcId="{5039D6B2-978F-4B1D-9AC8-C2EF7CDF815A}" destId="{849500FD-C983-471B-B09B-9E077238AD36}" srcOrd="0" destOrd="0" presId="urn:microsoft.com/office/officeart/2005/8/layout/orgChart1"/>
    <dgm:cxn modelId="{3771219F-52A2-4747-8074-6E00F0BA6E2B}" type="presOf" srcId="{159BF608-511E-479F-8643-5B981AB884EF}" destId="{18F2532D-840B-478E-8DAF-1A086A174F06}" srcOrd="1" destOrd="0" presId="urn:microsoft.com/office/officeart/2005/8/layout/orgChart1"/>
    <dgm:cxn modelId="{8B73919F-844D-4E9C-97A5-B8CF4295BF87}" srcId="{7D742D94-A4CD-4DC7-AE1A-BB669231CBDD}" destId="{F606EE76-65D4-4F92-8AE6-4BFFEC74F12A}" srcOrd="0" destOrd="0" parTransId="{EA3C4786-74B0-4341-AF23-F486969FC2EB}" sibTransId="{678BF6A4-038F-45FC-91FA-1D3A4CC407FB}"/>
    <dgm:cxn modelId="{4B5E06A3-3693-40FA-A5A9-3A417ACE1F6D}" type="presOf" srcId="{E141840B-677C-48BE-BDA4-A2A788D58DFC}" destId="{0BEEEA84-BA25-4AD9-923E-E78690F866E2}" srcOrd="0" destOrd="0" presId="urn:microsoft.com/office/officeart/2005/8/layout/orgChart1"/>
    <dgm:cxn modelId="{4A1816A8-3C60-43FD-A206-F766066BF83F}" type="presOf" srcId="{7D742D94-A4CD-4DC7-AE1A-BB669231CBDD}" destId="{362BFB1C-1004-4572-873B-2B3CD5E11C2B}" srcOrd="0" destOrd="0" presId="urn:microsoft.com/office/officeart/2005/8/layout/orgChart1"/>
    <dgm:cxn modelId="{E717F3AA-6211-4EF9-8EEE-D45C1FE346AD}" type="presOf" srcId="{37F53B23-9F75-4366-8F49-6FFECB80642B}" destId="{2D494290-B4B4-4587-AFB0-AE3807803E71}" srcOrd="0" destOrd="0" presId="urn:microsoft.com/office/officeart/2005/8/layout/orgChart1"/>
    <dgm:cxn modelId="{BF256FAD-66FB-4A7B-BF4D-014F75065360}" type="presOf" srcId="{C9FCE0DD-E5E9-4F80-A91B-3296D6C332DA}" destId="{E7A3E661-3219-42C6-8876-E44DCFBC89E7}" srcOrd="0" destOrd="0" presId="urn:microsoft.com/office/officeart/2005/8/layout/orgChart1"/>
    <dgm:cxn modelId="{4E9FE5BD-C904-4F00-A7EF-60AA4DFCF88D}" type="presOf" srcId="{90199C5F-4DE3-4C38-B1CA-C170EA42D1E1}" destId="{18F95A9E-E4AB-498F-BD78-5315A5937518}" srcOrd="0" destOrd="0" presId="urn:microsoft.com/office/officeart/2005/8/layout/orgChart1"/>
    <dgm:cxn modelId="{8BCD1EC7-108C-4841-AC0A-01987FC8D312}" type="presOf" srcId="{ABDD66BA-584B-4F47-AF9A-1FAAECE4D24E}" destId="{A924B4D5-D531-4BAC-9D4A-F865C25AA6D3}" srcOrd="0" destOrd="0" presId="urn:microsoft.com/office/officeart/2005/8/layout/orgChart1"/>
    <dgm:cxn modelId="{4D670ACD-5FEE-40FC-B41E-CA204689CC2C}" srcId="{F606EE76-65D4-4F92-8AE6-4BFFEC74F12A}" destId="{5039D6B2-978F-4B1D-9AC8-C2EF7CDF815A}" srcOrd="0" destOrd="0" parTransId="{37F53B23-9F75-4366-8F49-6FFECB80642B}" sibTransId="{77E7512E-6CEF-4A26-BF41-C960501708D1}"/>
    <dgm:cxn modelId="{04D9ADCD-4354-4FEF-9D5B-73FFF8DA2FB9}" srcId="{B0A26140-0052-40B6-A931-21B41AECA556}" destId="{C78AF1AC-E9E9-4607-B982-BC943022F781}" srcOrd="1" destOrd="0" parTransId="{A800240B-7C58-44A9-99DE-F6A15B823AB0}" sibTransId="{35729186-F09D-4A1A-95AF-C9778D025D11}"/>
    <dgm:cxn modelId="{4FDAD2D7-CD10-4697-A663-76170A0BEB43}" type="presOf" srcId="{C78AF1AC-E9E9-4607-B982-BC943022F781}" destId="{DB998086-5FE2-4D69-A0BE-25866E647B6E}" srcOrd="0" destOrd="0" presId="urn:microsoft.com/office/officeart/2005/8/layout/orgChart1"/>
    <dgm:cxn modelId="{7A0336DC-AA1C-45C0-A1B7-AC83AB5512D8}" type="presOf" srcId="{B0A26140-0052-40B6-A931-21B41AECA556}" destId="{CE5E7C46-19E8-4F81-B023-FAC3B926AB6C}" srcOrd="0" destOrd="0" presId="urn:microsoft.com/office/officeart/2005/8/layout/orgChart1"/>
    <dgm:cxn modelId="{5EF181DD-3A46-42C2-A4D1-1B5DDFBD38D1}" type="presOf" srcId="{E4A0968F-DE35-43A7-9311-D1ACDA7BE31A}" destId="{70583536-E8ED-4B5C-951C-E23CD5A98384}" srcOrd="1" destOrd="0" presId="urn:microsoft.com/office/officeart/2005/8/layout/orgChart1"/>
    <dgm:cxn modelId="{FD72D0E4-D4A0-43F4-8C51-8CFAC61B2EF9}" type="presOf" srcId="{B0A26140-0052-40B6-A931-21B41AECA556}" destId="{EA2A9F4F-1AFE-4720-97BB-B08A89E0EE95}" srcOrd="1" destOrd="0" presId="urn:microsoft.com/office/officeart/2005/8/layout/orgChart1"/>
    <dgm:cxn modelId="{1F4372E5-46FC-4B21-8AF7-9ED392E8F81E}" type="presOf" srcId="{A800240B-7C58-44A9-99DE-F6A15B823AB0}" destId="{35C179C7-AB3C-4E23-A665-3A4A2636EB2D}" srcOrd="0" destOrd="0" presId="urn:microsoft.com/office/officeart/2005/8/layout/orgChart1"/>
    <dgm:cxn modelId="{F93BF474-EBAB-4BAC-819F-31A744A06EA7}" type="presParOf" srcId="{362BFB1C-1004-4572-873B-2B3CD5E11C2B}" destId="{7734A7F1-0330-41A1-B65C-5389055986E1}" srcOrd="0" destOrd="0" presId="urn:microsoft.com/office/officeart/2005/8/layout/orgChart1"/>
    <dgm:cxn modelId="{697DD728-A3F8-4B7A-9C30-60951205DD84}" type="presParOf" srcId="{7734A7F1-0330-41A1-B65C-5389055986E1}" destId="{664E58E1-B925-4BF1-A96F-7F98B48FE808}" srcOrd="0" destOrd="0" presId="urn:microsoft.com/office/officeart/2005/8/layout/orgChart1"/>
    <dgm:cxn modelId="{3DB82966-2D1E-41A4-8111-A5E45FDCAE5D}" type="presParOf" srcId="{664E58E1-B925-4BF1-A96F-7F98B48FE808}" destId="{9F3470E5-8F9D-4F35-91FB-DF4A3CB2444D}" srcOrd="0" destOrd="0" presId="urn:microsoft.com/office/officeart/2005/8/layout/orgChart1"/>
    <dgm:cxn modelId="{B73B6F79-4EC4-432A-9C6E-BACBF4437188}" type="presParOf" srcId="{664E58E1-B925-4BF1-A96F-7F98B48FE808}" destId="{2FE5FE9D-F1A5-4530-B9D6-E9B062C4E96C}" srcOrd="1" destOrd="0" presId="urn:microsoft.com/office/officeart/2005/8/layout/orgChart1"/>
    <dgm:cxn modelId="{A22E4704-FE3F-441E-A846-4ACD67948ED7}" type="presParOf" srcId="{7734A7F1-0330-41A1-B65C-5389055986E1}" destId="{B2DF5FB7-7894-403C-8CCB-D0C82746404B}" srcOrd="1" destOrd="0" presId="urn:microsoft.com/office/officeart/2005/8/layout/orgChart1"/>
    <dgm:cxn modelId="{A46236A7-BC84-4CEB-88F9-C1D46793F11F}" type="presParOf" srcId="{B2DF5FB7-7894-403C-8CCB-D0C82746404B}" destId="{2D494290-B4B4-4587-AFB0-AE3807803E71}" srcOrd="0" destOrd="0" presId="urn:microsoft.com/office/officeart/2005/8/layout/orgChart1"/>
    <dgm:cxn modelId="{E1BBE03F-D6B6-451D-9805-2713F90CCEEF}" type="presParOf" srcId="{B2DF5FB7-7894-403C-8CCB-D0C82746404B}" destId="{F580D668-4661-4493-8E88-52F3263C37E2}" srcOrd="1" destOrd="0" presId="urn:microsoft.com/office/officeart/2005/8/layout/orgChart1"/>
    <dgm:cxn modelId="{62C59FB6-8F6E-4901-8BE7-BC31342B258A}" type="presParOf" srcId="{F580D668-4661-4493-8E88-52F3263C37E2}" destId="{B2900A31-7A17-473D-99FC-B52694067A52}" srcOrd="0" destOrd="0" presId="urn:microsoft.com/office/officeart/2005/8/layout/orgChart1"/>
    <dgm:cxn modelId="{48D97F96-7FDE-499D-BF8B-1D7D169D2AC1}" type="presParOf" srcId="{B2900A31-7A17-473D-99FC-B52694067A52}" destId="{849500FD-C983-471B-B09B-9E077238AD36}" srcOrd="0" destOrd="0" presId="urn:microsoft.com/office/officeart/2005/8/layout/orgChart1"/>
    <dgm:cxn modelId="{4C5F429E-A273-4E36-9728-BF684D5B1A7F}" type="presParOf" srcId="{B2900A31-7A17-473D-99FC-B52694067A52}" destId="{B06DF241-0142-4ABB-AD32-5BFBEB73547B}" srcOrd="1" destOrd="0" presId="urn:microsoft.com/office/officeart/2005/8/layout/orgChart1"/>
    <dgm:cxn modelId="{2632C0CE-0146-4471-9D3E-47FE72DB6140}" type="presParOf" srcId="{F580D668-4661-4493-8E88-52F3263C37E2}" destId="{4105006F-287B-4FF0-B310-62CC5FE84DD8}" srcOrd="1" destOrd="0" presId="urn:microsoft.com/office/officeart/2005/8/layout/orgChart1"/>
    <dgm:cxn modelId="{BF55DC4D-A7D7-4976-8D64-5EEAC6B30064}" type="presParOf" srcId="{4105006F-287B-4FF0-B310-62CC5FE84DD8}" destId="{A924B4D5-D531-4BAC-9D4A-F865C25AA6D3}" srcOrd="0" destOrd="0" presId="urn:microsoft.com/office/officeart/2005/8/layout/orgChart1"/>
    <dgm:cxn modelId="{ED844B5C-F6FD-4CA5-B3BB-4F930A41CA2B}" type="presParOf" srcId="{4105006F-287B-4FF0-B310-62CC5FE84DD8}" destId="{BCF25DE9-BDA2-404C-966F-029118D72CF1}" srcOrd="1" destOrd="0" presId="urn:microsoft.com/office/officeart/2005/8/layout/orgChart1"/>
    <dgm:cxn modelId="{179D4F23-CD66-403C-90DB-E5CFEFAA6BF3}" type="presParOf" srcId="{BCF25DE9-BDA2-404C-966F-029118D72CF1}" destId="{E7E5745A-4CDA-489E-8BC6-18AFD4A796F9}" srcOrd="0" destOrd="0" presId="urn:microsoft.com/office/officeart/2005/8/layout/orgChart1"/>
    <dgm:cxn modelId="{28E6FB60-557A-419B-BB97-5E1230616285}" type="presParOf" srcId="{E7E5745A-4CDA-489E-8BC6-18AFD4A796F9}" destId="{C9F873A1-908C-46E1-AEBA-95217FA71522}" srcOrd="0" destOrd="0" presId="urn:microsoft.com/office/officeart/2005/8/layout/orgChart1"/>
    <dgm:cxn modelId="{D716059A-DC47-494A-8D36-A072F95763DE}" type="presParOf" srcId="{E7E5745A-4CDA-489E-8BC6-18AFD4A796F9}" destId="{9981AFBE-9943-4850-8196-F474FD5E389A}" srcOrd="1" destOrd="0" presId="urn:microsoft.com/office/officeart/2005/8/layout/orgChart1"/>
    <dgm:cxn modelId="{E2132AD3-CEB5-4085-9DC1-94745A1CD290}" type="presParOf" srcId="{BCF25DE9-BDA2-404C-966F-029118D72CF1}" destId="{F196AF19-1E37-4F89-A3BA-24128EFD7A13}" srcOrd="1" destOrd="0" presId="urn:microsoft.com/office/officeart/2005/8/layout/orgChart1"/>
    <dgm:cxn modelId="{5C2D1BC1-2E8D-4A08-846C-3F7582642582}" type="presParOf" srcId="{BCF25DE9-BDA2-404C-966F-029118D72CF1}" destId="{1EB9722C-3FFF-40BD-9AC3-6E4D43C3C48F}" srcOrd="2" destOrd="0" presId="urn:microsoft.com/office/officeart/2005/8/layout/orgChart1"/>
    <dgm:cxn modelId="{F7C6F03E-AE38-485C-B33A-25F1C1B0CF68}" type="presParOf" srcId="{4105006F-287B-4FF0-B310-62CC5FE84DD8}" destId="{18F95A9E-E4AB-498F-BD78-5315A5937518}" srcOrd="2" destOrd="0" presId="urn:microsoft.com/office/officeart/2005/8/layout/orgChart1"/>
    <dgm:cxn modelId="{981EE3A2-C5F8-4A84-B3F7-EF1F6C45A594}" type="presParOf" srcId="{4105006F-287B-4FF0-B310-62CC5FE84DD8}" destId="{F52287F5-2DEC-4496-8460-4D94ADEA49FF}" srcOrd="3" destOrd="0" presId="urn:microsoft.com/office/officeart/2005/8/layout/orgChart1"/>
    <dgm:cxn modelId="{1C9BC8F2-6C3F-4BDE-AE61-7CE6D40DA3DE}" type="presParOf" srcId="{F52287F5-2DEC-4496-8460-4D94ADEA49FF}" destId="{E5DB7D8C-0398-46C6-B6C7-7FF0447243D8}" srcOrd="0" destOrd="0" presId="urn:microsoft.com/office/officeart/2005/8/layout/orgChart1"/>
    <dgm:cxn modelId="{50421641-8967-492F-A17E-3B810D4659BD}" type="presParOf" srcId="{E5DB7D8C-0398-46C6-B6C7-7FF0447243D8}" destId="{8C45A153-D8D2-4BB0-AEBC-67585D8873AE}" srcOrd="0" destOrd="0" presId="urn:microsoft.com/office/officeart/2005/8/layout/orgChart1"/>
    <dgm:cxn modelId="{1FC07134-E115-4BFF-B393-2A2B870E1572}" type="presParOf" srcId="{E5DB7D8C-0398-46C6-B6C7-7FF0447243D8}" destId="{18F2532D-840B-478E-8DAF-1A086A174F06}" srcOrd="1" destOrd="0" presId="urn:microsoft.com/office/officeart/2005/8/layout/orgChart1"/>
    <dgm:cxn modelId="{8001C837-C4A3-40DA-AD35-6E1491BA77EF}" type="presParOf" srcId="{F52287F5-2DEC-4496-8460-4D94ADEA49FF}" destId="{EC66EEE5-3626-48AA-9844-FBD048DD7251}" srcOrd="1" destOrd="0" presId="urn:microsoft.com/office/officeart/2005/8/layout/orgChart1"/>
    <dgm:cxn modelId="{DE3E26B7-E114-4AB1-9BE0-199ACBF93D94}" type="presParOf" srcId="{F52287F5-2DEC-4496-8460-4D94ADEA49FF}" destId="{311B5D91-3BCB-46FC-96E7-710ABEC6B85D}" srcOrd="2" destOrd="0" presId="urn:microsoft.com/office/officeart/2005/8/layout/orgChart1"/>
    <dgm:cxn modelId="{A9465511-C746-41BE-98A6-0EEF9CAE335A}" type="presParOf" srcId="{F580D668-4661-4493-8E88-52F3263C37E2}" destId="{D104E068-4843-41A9-A8F0-E97E790F88EC}" srcOrd="2" destOrd="0" presId="urn:microsoft.com/office/officeart/2005/8/layout/orgChart1"/>
    <dgm:cxn modelId="{926ABF35-F72C-4603-8018-778522A2F8E0}" type="presParOf" srcId="{B2DF5FB7-7894-403C-8CCB-D0C82746404B}" destId="{0BEEEA84-BA25-4AD9-923E-E78690F866E2}" srcOrd="2" destOrd="0" presId="urn:microsoft.com/office/officeart/2005/8/layout/orgChart1"/>
    <dgm:cxn modelId="{FB533AB8-BA08-45DD-8ED3-0F88DDC91242}" type="presParOf" srcId="{B2DF5FB7-7894-403C-8CCB-D0C82746404B}" destId="{85DF6C4F-8574-4299-8F4C-7A8C8AB3BEA0}" srcOrd="3" destOrd="0" presId="urn:microsoft.com/office/officeart/2005/8/layout/orgChart1"/>
    <dgm:cxn modelId="{418837D1-F9A8-4DCD-A78D-2534686FC551}" type="presParOf" srcId="{85DF6C4F-8574-4299-8F4C-7A8C8AB3BEA0}" destId="{000379F4-7A10-40EE-B900-ADC7CC6E6D07}" srcOrd="0" destOrd="0" presId="urn:microsoft.com/office/officeart/2005/8/layout/orgChart1"/>
    <dgm:cxn modelId="{485D818D-41C7-44DE-A6CA-8E5EBFDDB1CA}" type="presParOf" srcId="{000379F4-7A10-40EE-B900-ADC7CC6E6D07}" destId="{CE5E7C46-19E8-4F81-B023-FAC3B926AB6C}" srcOrd="0" destOrd="0" presId="urn:microsoft.com/office/officeart/2005/8/layout/orgChart1"/>
    <dgm:cxn modelId="{12D458FF-8F8F-48DF-AA34-BF229E4C8EAB}" type="presParOf" srcId="{000379F4-7A10-40EE-B900-ADC7CC6E6D07}" destId="{EA2A9F4F-1AFE-4720-97BB-B08A89E0EE95}" srcOrd="1" destOrd="0" presId="urn:microsoft.com/office/officeart/2005/8/layout/orgChart1"/>
    <dgm:cxn modelId="{14B9AA68-48E8-4B04-BE5D-BD1A64B8EB89}" type="presParOf" srcId="{85DF6C4F-8574-4299-8F4C-7A8C8AB3BEA0}" destId="{C1E7CDE6-CF69-42B6-BE28-1410220BD6B7}" srcOrd="1" destOrd="0" presId="urn:microsoft.com/office/officeart/2005/8/layout/orgChart1"/>
    <dgm:cxn modelId="{4AA9D99B-81EC-4B41-9253-91EAEE9A2269}" type="presParOf" srcId="{C1E7CDE6-CF69-42B6-BE28-1410220BD6B7}" destId="{E7A3E661-3219-42C6-8876-E44DCFBC89E7}" srcOrd="0" destOrd="0" presId="urn:microsoft.com/office/officeart/2005/8/layout/orgChart1"/>
    <dgm:cxn modelId="{870B622B-BA78-413C-83B5-549CF7FA2E37}" type="presParOf" srcId="{C1E7CDE6-CF69-42B6-BE28-1410220BD6B7}" destId="{51D26FC2-8718-4747-99C4-D97D783AF3BF}" srcOrd="1" destOrd="0" presId="urn:microsoft.com/office/officeart/2005/8/layout/orgChart1"/>
    <dgm:cxn modelId="{5BEDF5BE-EBFC-4B1F-9527-07A135A7C8F5}" type="presParOf" srcId="{51D26FC2-8718-4747-99C4-D97D783AF3BF}" destId="{A21D3011-F29C-4167-82D4-76F773BF7DCA}" srcOrd="0" destOrd="0" presId="urn:microsoft.com/office/officeart/2005/8/layout/orgChart1"/>
    <dgm:cxn modelId="{8485CD75-1956-420B-83CA-473C4DBA9A62}" type="presParOf" srcId="{A21D3011-F29C-4167-82D4-76F773BF7DCA}" destId="{0E654591-83B1-4127-95F9-B4FC817E3EF8}" srcOrd="0" destOrd="0" presId="urn:microsoft.com/office/officeart/2005/8/layout/orgChart1"/>
    <dgm:cxn modelId="{774A296A-9540-4484-9A44-D4C38C098942}" type="presParOf" srcId="{A21D3011-F29C-4167-82D4-76F773BF7DCA}" destId="{70583536-E8ED-4B5C-951C-E23CD5A98384}" srcOrd="1" destOrd="0" presId="urn:microsoft.com/office/officeart/2005/8/layout/orgChart1"/>
    <dgm:cxn modelId="{D322F6A7-AFF7-4184-8C0B-4060F7E46DAF}" type="presParOf" srcId="{51D26FC2-8718-4747-99C4-D97D783AF3BF}" destId="{663C3549-8F94-4A4A-AC9C-2122F761EEF2}" srcOrd="1" destOrd="0" presId="urn:microsoft.com/office/officeart/2005/8/layout/orgChart1"/>
    <dgm:cxn modelId="{AB830742-2B33-4207-955B-999C50C0A0EF}" type="presParOf" srcId="{51D26FC2-8718-4747-99C4-D97D783AF3BF}" destId="{98240A51-1E60-4C03-9F45-FA5F3D6A0643}" srcOrd="2" destOrd="0" presId="urn:microsoft.com/office/officeart/2005/8/layout/orgChart1"/>
    <dgm:cxn modelId="{2A940E51-77FF-4C06-9E31-5855180130DD}" type="presParOf" srcId="{C1E7CDE6-CF69-42B6-BE28-1410220BD6B7}" destId="{35C179C7-AB3C-4E23-A665-3A4A2636EB2D}" srcOrd="2" destOrd="0" presId="urn:microsoft.com/office/officeart/2005/8/layout/orgChart1"/>
    <dgm:cxn modelId="{683339E4-34D4-4FA4-B408-BE90F5C1C8CD}" type="presParOf" srcId="{C1E7CDE6-CF69-42B6-BE28-1410220BD6B7}" destId="{715AC9B1-039E-4D95-94F7-DD340CEB7830}" srcOrd="3" destOrd="0" presId="urn:microsoft.com/office/officeart/2005/8/layout/orgChart1"/>
    <dgm:cxn modelId="{7DC79D7B-964A-41FC-BD2F-9F2091B38C2E}" type="presParOf" srcId="{715AC9B1-039E-4D95-94F7-DD340CEB7830}" destId="{E2C8B826-B2FA-4EEA-A6CE-988B115A6626}" srcOrd="0" destOrd="0" presId="urn:microsoft.com/office/officeart/2005/8/layout/orgChart1"/>
    <dgm:cxn modelId="{A4A6B45C-B6C3-484C-B9D6-68143D5F41DA}" type="presParOf" srcId="{E2C8B826-B2FA-4EEA-A6CE-988B115A6626}" destId="{DB998086-5FE2-4D69-A0BE-25866E647B6E}" srcOrd="0" destOrd="0" presId="urn:microsoft.com/office/officeart/2005/8/layout/orgChart1"/>
    <dgm:cxn modelId="{19A6CDAF-8AD5-41AD-B35A-A073ADE770F2}" type="presParOf" srcId="{E2C8B826-B2FA-4EEA-A6CE-988B115A6626}" destId="{0005B88F-7A21-41F7-A76F-0A082F095FC3}" srcOrd="1" destOrd="0" presId="urn:microsoft.com/office/officeart/2005/8/layout/orgChart1"/>
    <dgm:cxn modelId="{F48AB14F-44CB-4EC3-BA8A-AAA7D76A1DC7}" type="presParOf" srcId="{715AC9B1-039E-4D95-94F7-DD340CEB7830}" destId="{0DB8100D-02B6-4891-A1F9-73D7904F1CE4}" srcOrd="1" destOrd="0" presId="urn:microsoft.com/office/officeart/2005/8/layout/orgChart1"/>
    <dgm:cxn modelId="{21029BE0-6DD5-4037-B27B-88BF0733F2EB}" type="presParOf" srcId="{715AC9B1-039E-4D95-94F7-DD340CEB7830}" destId="{4428E7A0-5578-4A3B-95B5-415FB6E28908}" srcOrd="2" destOrd="0" presId="urn:microsoft.com/office/officeart/2005/8/layout/orgChart1"/>
    <dgm:cxn modelId="{B8861CE1-9661-4BBE-A6D7-968EE47F16FF}" type="presParOf" srcId="{85DF6C4F-8574-4299-8F4C-7A8C8AB3BEA0}" destId="{3B9459D0-2777-4E78-BB9E-5385F0CEA395}" srcOrd="2" destOrd="0" presId="urn:microsoft.com/office/officeart/2005/8/layout/orgChart1"/>
    <dgm:cxn modelId="{34760F54-A38F-40DB-B15D-707708E0BE17}" type="presParOf" srcId="{7734A7F1-0330-41A1-B65C-5389055986E1}" destId="{D8431D59-0173-4EC1-9FFB-4A27D9EEB7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79C7-AB3C-4E23-A665-3A4A2636EB2D}">
      <dsp:nvSpPr>
        <dsp:cNvPr id="0" name=""/>
        <dsp:cNvSpPr/>
      </dsp:nvSpPr>
      <dsp:spPr>
        <a:xfrm>
          <a:off x="4553454" y="2591548"/>
          <a:ext cx="320966" cy="2503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538"/>
              </a:lnTo>
              <a:lnTo>
                <a:pt x="320966" y="250353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3E661-3219-42C6-8876-E44DCFBC89E7}">
      <dsp:nvSpPr>
        <dsp:cNvPr id="0" name=""/>
        <dsp:cNvSpPr/>
      </dsp:nvSpPr>
      <dsp:spPr>
        <a:xfrm>
          <a:off x="4553454" y="2591548"/>
          <a:ext cx="320966" cy="9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297"/>
              </a:lnTo>
              <a:lnTo>
                <a:pt x="320966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EEA84-BA25-4AD9-923E-E78690F866E2}">
      <dsp:nvSpPr>
        <dsp:cNvPr id="0" name=""/>
        <dsp:cNvSpPr/>
      </dsp:nvSpPr>
      <dsp:spPr>
        <a:xfrm>
          <a:off x="4114799" y="1072307"/>
          <a:ext cx="1294564" cy="449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76"/>
              </a:lnTo>
              <a:lnTo>
                <a:pt x="1294564" y="224676"/>
              </a:lnTo>
              <a:lnTo>
                <a:pt x="1294564" y="44935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5A9E-E4AB-498F-BD78-5315A5937518}">
      <dsp:nvSpPr>
        <dsp:cNvPr id="0" name=""/>
        <dsp:cNvSpPr/>
      </dsp:nvSpPr>
      <dsp:spPr>
        <a:xfrm>
          <a:off x="3355179" y="2591548"/>
          <a:ext cx="320966" cy="2503538"/>
        </a:xfrm>
        <a:custGeom>
          <a:avLst/>
          <a:gdLst/>
          <a:ahLst/>
          <a:cxnLst/>
          <a:rect l="0" t="0" r="0" b="0"/>
          <a:pathLst>
            <a:path>
              <a:moveTo>
                <a:pt x="320966" y="0"/>
              </a:moveTo>
              <a:lnTo>
                <a:pt x="320966" y="2503538"/>
              </a:lnTo>
              <a:lnTo>
                <a:pt x="0" y="250353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4B4D5-D531-4BAC-9D4A-F865C25AA6D3}">
      <dsp:nvSpPr>
        <dsp:cNvPr id="0" name=""/>
        <dsp:cNvSpPr/>
      </dsp:nvSpPr>
      <dsp:spPr>
        <a:xfrm>
          <a:off x="3355179" y="2591548"/>
          <a:ext cx="320966" cy="984297"/>
        </a:xfrm>
        <a:custGeom>
          <a:avLst/>
          <a:gdLst/>
          <a:ahLst/>
          <a:cxnLst/>
          <a:rect l="0" t="0" r="0" b="0"/>
          <a:pathLst>
            <a:path>
              <a:moveTo>
                <a:pt x="320966" y="0"/>
              </a:moveTo>
              <a:lnTo>
                <a:pt x="320966" y="984297"/>
              </a:lnTo>
              <a:lnTo>
                <a:pt x="0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94290-B4B4-4587-AFB0-AE3807803E71}">
      <dsp:nvSpPr>
        <dsp:cNvPr id="0" name=""/>
        <dsp:cNvSpPr/>
      </dsp:nvSpPr>
      <dsp:spPr>
        <a:xfrm>
          <a:off x="2820235" y="1072307"/>
          <a:ext cx="1294564" cy="449353"/>
        </a:xfrm>
        <a:custGeom>
          <a:avLst/>
          <a:gdLst/>
          <a:ahLst/>
          <a:cxnLst/>
          <a:rect l="0" t="0" r="0" b="0"/>
          <a:pathLst>
            <a:path>
              <a:moveTo>
                <a:pt x="1294564" y="0"/>
              </a:moveTo>
              <a:lnTo>
                <a:pt x="1294564" y="224676"/>
              </a:lnTo>
              <a:lnTo>
                <a:pt x="0" y="224676"/>
              </a:lnTo>
              <a:lnTo>
                <a:pt x="0" y="44935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470E5-8F9D-4F35-91FB-DF4A3CB2444D}">
      <dsp:nvSpPr>
        <dsp:cNvPr id="0" name=""/>
        <dsp:cNvSpPr/>
      </dsp:nvSpPr>
      <dsp:spPr>
        <a:xfrm>
          <a:off x="3044911" y="2419"/>
          <a:ext cx="2139776" cy="1069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Arguments</a:t>
          </a:r>
          <a:endParaRPr lang="zh-TW" altLang="en-US" sz="2400" kern="1200" dirty="0"/>
        </a:p>
      </dsp:txBody>
      <dsp:txXfrm>
        <a:off x="3044911" y="2419"/>
        <a:ext cx="2139776" cy="1069888"/>
      </dsp:txXfrm>
    </dsp:sp>
    <dsp:sp modelId="{849500FD-C983-471B-B09B-9E077238AD36}">
      <dsp:nvSpPr>
        <dsp:cNvPr id="0" name=""/>
        <dsp:cNvSpPr/>
      </dsp:nvSpPr>
      <dsp:spPr>
        <a:xfrm>
          <a:off x="1750347" y="1521660"/>
          <a:ext cx="2139776" cy="10698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Deduction</a:t>
          </a:r>
          <a:endParaRPr lang="zh-TW" altLang="en-US" sz="2400" kern="1200" dirty="0"/>
        </a:p>
      </dsp:txBody>
      <dsp:txXfrm>
        <a:off x="1750347" y="1521660"/>
        <a:ext cx="2139776" cy="1069888"/>
      </dsp:txXfrm>
    </dsp:sp>
    <dsp:sp modelId="{C9F873A1-908C-46E1-AEBA-95217FA71522}">
      <dsp:nvSpPr>
        <dsp:cNvPr id="0" name=""/>
        <dsp:cNvSpPr/>
      </dsp:nvSpPr>
      <dsp:spPr>
        <a:xfrm>
          <a:off x="1215403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Common Patterns</a:t>
          </a:r>
          <a:endParaRPr lang="zh-TW" altLang="en-US" sz="2400" kern="1200" dirty="0"/>
        </a:p>
      </dsp:txBody>
      <dsp:txXfrm>
        <a:off x="1215403" y="3040901"/>
        <a:ext cx="2139776" cy="1069888"/>
      </dsp:txXfrm>
    </dsp:sp>
    <dsp:sp modelId="{8C45A153-D8D2-4BB0-AEBC-67585D8873AE}">
      <dsp:nvSpPr>
        <dsp:cNvPr id="0" name=""/>
        <dsp:cNvSpPr/>
      </dsp:nvSpPr>
      <dsp:spPr>
        <a:xfrm>
          <a:off x="1215403" y="4560142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Truth and Validity</a:t>
          </a:r>
          <a:endParaRPr lang="zh-TW" altLang="en-US" sz="2400" kern="1200" dirty="0"/>
        </a:p>
      </dsp:txBody>
      <dsp:txXfrm>
        <a:off x="1215403" y="4560142"/>
        <a:ext cx="2139776" cy="1069888"/>
      </dsp:txXfrm>
    </dsp:sp>
    <dsp:sp modelId="{CE5E7C46-19E8-4F81-B023-FAC3B926AB6C}">
      <dsp:nvSpPr>
        <dsp:cNvPr id="0" name=""/>
        <dsp:cNvSpPr/>
      </dsp:nvSpPr>
      <dsp:spPr>
        <a:xfrm>
          <a:off x="4339476" y="1521660"/>
          <a:ext cx="2139776" cy="10698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Induction</a:t>
          </a:r>
          <a:endParaRPr lang="zh-TW" altLang="en-US" sz="2400" kern="1200" dirty="0"/>
        </a:p>
      </dsp:txBody>
      <dsp:txXfrm>
        <a:off x="4339476" y="1521660"/>
        <a:ext cx="2139776" cy="1069888"/>
      </dsp:txXfrm>
    </dsp:sp>
    <dsp:sp modelId="{0E654591-83B1-4127-95F9-B4FC817E3EF8}">
      <dsp:nvSpPr>
        <dsp:cNvPr id="0" name=""/>
        <dsp:cNvSpPr/>
      </dsp:nvSpPr>
      <dsp:spPr>
        <a:xfrm>
          <a:off x="4874420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Common Patterns</a:t>
          </a:r>
          <a:endParaRPr lang="zh-TW" altLang="en-US" sz="2400" kern="1200" dirty="0"/>
        </a:p>
      </dsp:txBody>
      <dsp:txXfrm>
        <a:off x="4874420" y="3040901"/>
        <a:ext cx="2139776" cy="1069888"/>
      </dsp:txXfrm>
    </dsp:sp>
    <dsp:sp modelId="{DB998086-5FE2-4D69-A0BE-25866E647B6E}">
      <dsp:nvSpPr>
        <dsp:cNvPr id="0" name=""/>
        <dsp:cNvSpPr/>
      </dsp:nvSpPr>
      <dsp:spPr>
        <a:xfrm>
          <a:off x="4874420" y="4560142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Inductive Strength</a:t>
          </a:r>
          <a:endParaRPr lang="zh-TW" altLang="en-US" sz="2400" kern="1200" dirty="0"/>
        </a:p>
      </dsp:txBody>
      <dsp:txXfrm>
        <a:off x="4874420" y="4560142"/>
        <a:ext cx="2139776" cy="1069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1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10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78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0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22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0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31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6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603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241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3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300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06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541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94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4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30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98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83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2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8AE-66D4-45E3-A3A2-13060BBBA3F3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DE17-DB52-42D8-BB55-6DE4F22096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7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72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FCBA494-50A9-455C-B2B6-C9DA2D69B180}" type="datetimeFigureOut">
              <a:rPr lang="zh-TW" altLang="en-US" smtClean="0"/>
              <a:pPr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051D0AE-0C29-4913-A523-FE466C67A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49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Lecture 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concept of deduction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logical indicators show the premises and conclusion, however, say nothing about deduction and induction.</a:t>
            </a:r>
          </a:p>
          <a:p>
            <a:r>
              <a:rPr lang="en-US" altLang="zh-TW" dirty="0"/>
              <a:t>Some other indicators tell us about deduction and induction:</a:t>
            </a:r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64520"/>
              </p:ext>
            </p:extLst>
          </p:nvPr>
        </p:nvGraphicFramePr>
        <p:xfrm>
          <a:off x="2855640" y="3443076"/>
          <a:ext cx="6480720" cy="28053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98449823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925748777"/>
                    </a:ext>
                  </a:extLst>
                </a:gridCol>
              </a:tblGrid>
              <a:tr h="46755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Deduction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Induction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104336"/>
                  </a:ext>
                </a:extLst>
              </a:tr>
              <a:tr h="46755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Must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Probably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559721"/>
                  </a:ext>
                </a:extLst>
              </a:tr>
              <a:tr h="46755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Necessarily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Good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827327"/>
                  </a:ext>
                </a:extLst>
              </a:tr>
              <a:tr h="46755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Conclusive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Likely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980155"/>
                  </a:ext>
                </a:extLst>
              </a:tr>
              <a:tr h="46755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Impossible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Possible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49239"/>
                  </a:ext>
                </a:extLst>
              </a:tr>
              <a:tr h="46755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Guarantee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Probably true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6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07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altLang="zh-TW" sz="2400" b="1" dirty="0"/>
              <a:t>Categorical Syllogism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sz="2400" b="1" dirty="0"/>
              <a:t>Hypothetical Syllogism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sz="2400" b="1" dirty="0"/>
              <a:t>Disjunctive Syllogism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sz="2400" b="1" dirty="0"/>
              <a:t>Argument based on mathematics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sz="2400" b="1" dirty="0"/>
              <a:t>Argument from definition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406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Patterns of Deduction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b="1" dirty="0"/>
              <a:t>(1) Categorical Syllogism</a:t>
            </a:r>
          </a:p>
          <a:p>
            <a:r>
              <a:rPr lang="en-US" altLang="zh-TW" dirty="0"/>
              <a:t>A three-line argument in which each statement begins with the word </a:t>
            </a:r>
            <a:r>
              <a:rPr lang="en-US" altLang="zh-TW" b="1" dirty="0"/>
              <a:t>all, some, </a:t>
            </a:r>
            <a:r>
              <a:rPr lang="en-US" altLang="zh-TW" dirty="0"/>
              <a:t>or</a:t>
            </a:r>
            <a:r>
              <a:rPr lang="en-US" altLang="zh-TW" b="1" dirty="0"/>
              <a:t> no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Logical Quantifiers: </a:t>
            </a:r>
            <a:r>
              <a:rPr lang="en-US" altLang="zh-TW" b="1" dirty="0">
                <a:solidFill>
                  <a:srgbClr val="FF0000"/>
                </a:solidFill>
              </a:rPr>
              <a:t>All, some, no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Categorical Statements:</a:t>
            </a:r>
          </a:p>
          <a:p>
            <a:pPr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All</a:t>
            </a:r>
            <a:r>
              <a:rPr lang="en-US" altLang="zh-TW" dirty="0"/>
              <a:t> humans are mortal.</a:t>
            </a:r>
          </a:p>
          <a:p>
            <a:pPr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Some</a:t>
            </a:r>
            <a:r>
              <a:rPr lang="en-US" altLang="zh-TW" dirty="0"/>
              <a:t> humans are female.</a:t>
            </a:r>
          </a:p>
          <a:p>
            <a:pPr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human are reptile.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Mr. Tan Ming Zheng is human. </a:t>
            </a:r>
            <a:r>
              <a:rPr lang="en-US" altLang="zh-TW" dirty="0">
                <a:solidFill>
                  <a:srgbClr val="FF0000"/>
                </a:solidFill>
              </a:rPr>
              <a:t>(All)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BE3C9C-D894-4718-93BC-06D13F48A924}"/>
              </a:ext>
            </a:extLst>
          </p:cNvPr>
          <p:cNvSpPr/>
          <p:nvPr/>
        </p:nvSpPr>
        <p:spPr>
          <a:xfrm>
            <a:off x="6744072" y="4149080"/>
            <a:ext cx="414981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Syllogism: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Three-line argument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Two premises and a 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P1: </a:t>
            </a:r>
            <a:r>
              <a:rPr lang="en-US" altLang="zh-TW" u="sng" dirty="0"/>
              <a:t>All </a:t>
            </a:r>
            <a:r>
              <a:rPr lang="en-US" altLang="zh-TW" dirty="0"/>
              <a:t>sharks are fish</a:t>
            </a:r>
          </a:p>
          <a:p>
            <a:pPr marL="0" indent="0">
              <a:buNone/>
            </a:pPr>
            <a:r>
              <a:rPr lang="en-US" altLang="zh-TW" dirty="0"/>
              <a:t>P2: </a:t>
            </a:r>
            <a:r>
              <a:rPr lang="en-US" altLang="zh-TW" u="sng" dirty="0"/>
              <a:t>No</a:t>
            </a:r>
            <a:r>
              <a:rPr lang="en-US" altLang="zh-TW" dirty="0"/>
              <a:t> fish are mammals</a:t>
            </a:r>
          </a:p>
          <a:p>
            <a:pPr marL="0" indent="0">
              <a:buNone/>
            </a:pPr>
            <a:r>
              <a:rPr lang="en-US" altLang="zh-TW" dirty="0"/>
              <a:t>C: Therefore, </a:t>
            </a:r>
            <a:r>
              <a:rPr lang="en-US" altLang="zh-TW" u="sng" dirty="0"/>
              <a:t>no </a:t>
            </a:r>
            <a:r>
              <a:rPr lang="en-US" altLang="zh-TW" dirty="0"/>
              <a:t>sharks are mammals</a:t>
            </a:r>
            <a:endParaRPr lang="zh-TW" altLang="en-US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P1: </a:t>
            </a:r>
            <a:r>
              <a:rPr lang="en-US" altLang="zh-TW" u="sng" dirty="0"/>
              <a:t>All </a:t>
            </a:r>
            <a:r>
              <a:rPr lang="en-US" altLang="zh-TW" dirty="0"/>
              <a:t>Malaysians are patriot.</a:t>
            </a:r>
          </a:p>
          <a:p>
            <a:pPr marL="0" indent="0">
              <a:buNone/>
            </a:pPr>
            <a:r>
              <a:rPr lang="en-US" altLang="zh-TW" dirty="0"/>
              <a:t>P2: </a:t>
            </a:r>
            <a:r>
              <a:rPr lang="en-US" altLang="zh-TW" u="sng" dirty="0"/>
              <a:t>Some</a:t>
            </a:r>
            <a:r>
              <a:rPr lang="en-US" altLang="zh-TW" dirty="0"/>
              <a:t> patriots live in Johor.</a:t>
            </a:r>
          </a:p>
          <a:p>
            <a:pPr marL="0" indent="0">
              <a:buNone/>
            </a:pPr>
            <a:r>
              <a:rPr lang="en-US" altLang="zh-TW" dirty="0"/>
              <a:t>C: Therefore, </a:t>
            </a:r>
            <a:r>
              <a:rPr lang="en-US" altLang="zh-TW" u="sng" dirty="0"/>
              <a:t>some</a:t>
            </a:r>
            <a:r>
              <a:rPr lang="en-US" altLang="zh-TW" dirty="0"/>
              <a:t> Malaysians live in Johor.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744071" y="2057400"/>
            <a:ext cx="2304256" cy="3531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P1: All A are B.</a:t>
            </a:r>
          </a:p>
          <a:p>
            <a:pPr marL="0" indent="0">
              <a:buNone/>
            </a:pPr>
            <a:r>
              <a:rPr lang="en-US" altLang="zh-TW" dirty="0"/>
              <a:t>P2: No B are C.</a:t>
            </a:r>
          </a:p>
          <a:p>
            <a:pPr marL="0" indent="0">
              <a:buNone/>
            </a:pPr>
            <a:r>
              <a:rPr lang="en-US" altLang="zh-TW" dirty="0"/>
              <a:t>C:  No A are C.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P1: All A are B.</a:t>
            </a:r>
          </a:p>
          <a:p>
            <a:pPr marL="0" indent="0">
              <a:buNone/>
            </a:pPr>
            <a:r>
              <a:rPr lang="en-US" altLang="zh-TW" dirty="0"/>
              <a:t>P2: Some B are C.</a:t>
            </a:r>
          </a:p>
          <a:p>
            <a:pPr marL="0" indent="0">
              <a:buNone/>
            </a:pPr>
            <a:r>
              <a:rPr lang="en-US" altLang="zh-TW" dirty="0"/>
              <a:t>C: Some A are C.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6192017" y="2057400"/>
            <a:ext cx="360040" cy="115582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6312024" y="4149080"/>
            <a:ext cx="360040" cy="115582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08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Patterns of Deduction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(2) Hypothetical Syllogism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Contain at least one hypothetical or conditional premise.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If…then, only if, unless, insofar as, etc.</a:t>
            </a:r>
          </a:p>
          <a:p>
            <a:endParaRPr lang="en-US" altLang="zh-TW" dirty="0"/>
          </a:p>
          <a:p>
            <a:pPr marL="45720" indent="0">
              <a:buNone/>
            </a:pPr>
            <a:r>
              <a:rPr lang="en-US" altLang="zh-TW" b="1" dirty="0"/>
              <a:t>Hypothetical (conditional) Statements:</a:t>
            </a:r>
          </a:p>
          <a:p>
            <a:r>
              <a:rPr lang="en-US" altLang="zh-TW" dirty="0"/>
              <a:t>If the match is burning, then there is oxygen in the room.</a:t>
            </a:r>
          </a:p>
          <a:p>
            <a:r>
              <a:rPr lang="en-US" altLang="zh-TW" dirty="0"/>
              <a:t>If I am sick, then I will see doctor.</a:t>
            </a:r>
          </a:p>
          <a:p>
            <a:r>
              <a:rPr lang="en-US" altLang="zh-TW" dirty="0"/>
              <a:t>If it rains, then the floor is wet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FFF4E-100E-45F1-99A7-05879D8E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Patterns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8F0EF2-6651-43C5-A255-A1241827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005064"/>
            <a:ext cx="9872871" cy="2090936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altLang="zh-TW" b="1" u="sng" dirty="0"/>
              <a:t>If</a:t>
            </a:r>
            <a:r>
              <a:rPr lang="en-US" altLang="zh-TW" dirty="0"/>
              <a:t> the match is burning, then there is oxygen in the room.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There is oxygen in the room </a:t>
            </a:r>
            <a:r>
              <a:rPr lang="en-US" altLang="zh-TW" b="1" u="sng" dirty="0"/>
              <a:t>if</a:t>
            </a:r>
            <a:r>
              <a:rPr lang="en-US" altLang="zh-TW" dirty="0"/>
              <a:t> the match is burning.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The match is burning </a:t>
            </a:r>
            <a:r>
              <a:rPr lang="en-US" altLang="zh-TW" b="1" u="sng" dirty="0"/>
              <a:t>only if </a:t>
            </a:r>
            <a:r>
              <a:rPr lang="en-US" altLang="zh-TW" dirty="0"/>
              <a:t>there is oxygen in the room.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There is no oxygen in the room </a:t>
            </a:r>
            <a:r>
              <a:rPr lang="en-US" altLang="zh-TW" b="1" u="sng" dirty="0"/>
              <a:t>unless</a:t>
            </a:r>
            <a:r>
              <a:rPr lang="en-US" altLang="zh-TW" dirty="0"/>
              <a:t> the match is burning.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D9EAD9-5967-4801-BDAF-F398FA1F8603}"/>
              </a:ext>
            </a:extLst>
          </p:cNvPr>
          <p:cNvSpPr txBox="1"/>
          <p:nvPr/>
        </p:nvSpPr>
        <p:spPr>
          <a:xfrm>
            <a:off x="1739516" y="1940091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</a:t>
            </a:r>
            <a:r>
              <a:rPr lang="en-US" altLang="zh-TW" sz="2800" u="sng" dirty="0"/>
              <a:t>the match is burning</a:t>
            </a:r>
            <a:r>
              <a:rPr lang="en-US" altLang="zh-TW" sz="2800" dirty="0"/>
              <a:t>, then </a:t>
            </a:r>
            <a:r>
              <a:rPr lang="en-US" altLang="zh-TW" sz="2800" u="sng" dirty="0"/>
              <a:t>there is oxygen in the room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D0EDBC-65F7-4DAF-824F-8F7215F57423}"/>
              </a:ext>
            </a:extLst>
          </p:cNvPr>
          <p:cNvSpPr/>
          <p:nvPr/>
        </p:nvSpPr>
        <p:spPr>
          <a:xfrm>
            <a:off x="2711624" y="2852936"/>
            <a:ext cx="201622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antecedent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29A3B6-8C14-48E7-A3DC-2F02E11F2FCD}"/>
              </a:ext>
            </a:extLst>
          </p:cNvPr>
          <p:cNvSpPr/>
          <p:nvPr/>
        </p:nvSpPr>
        <p:spPr>
          <a:xfrm>
            <a:off x="7177557" y="2880440"/>
            <a:ext cx="201622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consequent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F92959-CD85-4E62-BD19-70F4E471C31C}"/>
              </a:ext>
            </a:extLst>
          </p:cNvPr>
          <p:cNvCxnSpPr>
            <a:stCxn id="5" idx="0"/>
          </p:cNvCxnSpPr>
          <p:nvPr/>
        </p:nvCxnSpPr>
        <p:spPr>
          <a:xfrm flipV="1">
            <a:off x="3719736" y="2478856"/>
            <a:ext cx="216024" cy="374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EBFB760-9D85-48E9-B91B-E6D20C2B2C1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559016" y="2451324"/>
            <a:ext cx="626653" cy="42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67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/>
              <a:t>(2.1) modus ponens (affirming the antecedent):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P1: </a:t>
            </a:r>
            <a:r>
              <a:rPr lang="en-US" altLang="zh-TW" u="sng" dirty="0"/>
              <a:t>If</a:t>
            </a:r>
            <a:r>
              <a:rPr lang="en-US" altLang="zh-TW" dirty="0"/>
              <a:t> I am sick, </a:t>
            </a:r>
            <a:r>
              <a:rPr lang="en-US" altLang="zh-TW" u="sng" dirty="0"/>
              <a:t>then</a:t>
            </a:r>
            <a:r>
              <a:rPr lang="en-US" altLang="zh-TW" dirty="0"/>
              <a:t> I will see doctor.</a:t>
            </a:r>
          </a:p>
          <a:p>
            <a:pPr marL="0" indent="0">
              <a:buNone/>
            </a:pPr>
            <a:r>
              <a:rPr lang="en-US" altLang="zh-TW" dirty="0"/>
              <a:t>P2: I am sick</a:t>
            </a:r>
          </a:p>
          <a:p>
            <a:pPr marL="0" indent="0">
              <a:buNone/>
            </a:pPr>
            <a:r>
              <a:rPr lang="en-US" altLang="zh-TW" dirty="0"/>
              <a:t>C: Therefore, I will see doctor.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P1: </a:t>
            </a:r>
            <a:r>
              <a:rPr lang="en-US" altLang="zh-TW" u="sng" dirty="0"/>
              <a:t>If</a:t>
            </a:r>
            <a:r>
              <a:rPr lang="en-US" altLang="zh-TW" dirty="0"/>
              <a:t> JJPTR collapses, thousand of investors will be effected.</a:t>
            </a:r>
          </a:p>
          <a:p>
            <a:pPr marL="0" indent="0">
              <a:buNone/>
            </a:pPr>
            <a:r>
              <a:rPr lang="en-US" altLang="zh-TW" dirty="0"/>
              <a:t>P2: JJPTR collapses.</a:t>
            </a:r>
          </a:p>
          <a:p>
            <a:pPr marL="0" indent="0">
              <a:buNone/>
            </a:pPr>
            <a:r>
              <a:rPr lang="en-US" altLang="zh-TW" dirty="0"/>
              <a:t>C: Therefore, thousand of investors will be effected.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4192" y="2876371"/>
            <a:ext cx="237626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P1: If A then B</a:t>
            </a:r>
          </a:p>
          <a:p>
            <a:r>
              <a:rPr lang="en-US" altLang="zh-TW" sz="2400" dirty="0"/>
              <a:t>P2: A</a:t>
            </a:r>
          </a:p>
          <a:p>
            <a:r>
              <a:rPr lang="en-US" altLang="zh-TW" sz="2400" dirty="0"/>
              <a:t>C: Therefore, B</a:t>
            </a:r>
          </a:p>
        </p:txBody>
      </p:sp>
    </p:spTree>
    <p:extLst>
      <p:ext uri="{BB962C8B-B14F-4D97-AF65-F5344CB8AC3E}">
        <p14:creationId xmlns:p14="http://schemas.microsoft.com/office/powerpoint/2010/main" val="61175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Patterns of Deduction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/>
              <a:t>(2.2) Modus Tollens (denying the consequent):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P1: </a:t>
            </a:r>
            <a:r>
              <a:rPr lang="en-US" altLang="zh-TW" u="sng" dirty="0"/>
              <a:t>If</a:t>
            </a:r>
            <a:r>
              <a:rPr lang="en-US" altLang="zh-TW" dirty="0"/>
              <a:t> JJPTR collapses, thousand of investors will be effected.</a:t>
            </a:r>
          </a:p>
          <a:p>
            <a:pPr marL="0" indent="0">
              <a:buNone/>
            </a:pPr>
            <a:r>
              <a:rPr lang="en-US" altLang="zh-TW" dirty="0"/>
              <a:t>P2: Thousand of investors </a:t>
            </a:r>
            <a:r>
              <a:rPr lang="en-US" altLang="zh-TW" u="sng" dirty="0"/>
              <a:t>do not </a:t>
            </a:r>
            <a:r>
              <a:rPr lang="en-US" altLang="zh-TW" dirty="0"/>
              <a:t>effected.</a:t>
            </a:r>
          </a:p>
          <a:p>
            <a:pPr marL="0" indent="0">
              <a:buNone/>
            </a:pPr>
            <a:r>
              <a:rPr lang="en-US" altLang="zh-TW" dirty="0"/>
              <a:t>C: Therefore, JJPTR do not collapse.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P1: </a:t>
            </a:r>
            <a:r>
              <a:rPr lang="en-US" altLang="zh-TW" u="sng" dirty="0"/>
              <a:t>If</a:t>
            </a:r>
            <a:r>
              <a:rPr lang="en-US" altLang="zh-TW" dirty="0"/>
              <a:t> we are in Johor Bahru, we are in Johor.</a:t>
            </a:r>
          </a:p>
          <a:p>
            <a:pPr marL="0" indent="0">
              <a:buNone/>
            </a:pPr>
            <a:r>
              <a:rPr lang="en-US" altLang="zh-TW" dirty="0"/>
              <a:t>P2: We are </a:t>
            </a:r>
            <a:r>
              <a:rPr lang="en-US" altLang="zh-TW" u="sng" dirty="0"/>
              <a:t>not</a:t>
            </a:r>
            <a:r>
              <a:rPr lang="en-US" altLang="zh-TW" dirty="0"/>
              <a:t> in Johor.</a:t>
            </a:r>
          </a:p>
          <a:p>
            <a:pPr marL="0" indent="0">
              <a:buNone/>
            </a:pPr>
            <a:r>
              <a:rPr lang="en-US" altLang="zh-TW" dirty="0"/>
              <a:t>C: Therefore, we are not in Johor Bahru. </a:t>
            </a:r>
          </a:p>
        </p:txBody>
      </p:sp>
      <p:sp>
        <p:nvSpPr>
          <p:cNvPr id="4" name="矩形 3"/>
          <p:cNvSpPr/>
          <p:nvPr/>
        </p:nvSpPr>
        <p:spPr>
          <a:xfrm>
            <a:off x="8112224" y="4509120"/>
            <a:ext cx="273630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P1: If A then B</a:t>
            </a:r>
          </a:p>
          <a:p>
            <a:r>
              <a:rPr lang="en-US" altLang="zh-TW" sz="2400" dirty="0"/>
              <a:t>P2: Not B</a:t>
            </a:r>
          </a:p>
          <a:p>
            <a:r>
              <a:rPr lang="en-US" altLang="zh-TW" sz="2400" dirty="0"/>
              <a:t>C: Therefore, not 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(2.3) Chain argument:</a:t>
            </a:r>
          </a:p>
          <a:p>
            <a:r>
              <a:rPr lang="en-US" altLang="zh-TW" dirty="0"/>
              <a:t>Three conditional statements link together.</a:t>
            </a:r>
          </a:p>
          <a:p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</a:t>
            </a:r>
            <a:r>
              <a:rPr lang="en-US" altLang="zh-TW" u="sng" dirty="0"/>
              <a:t>If</a:t>
            </a:r>
            <a:r>
              <a:rPr lang="en-US" altLang="zh-TW" dirty="0"/>
              <a:t> global warming becomes worse, </a:t>
            </a:r>
            <a:r>
              <a:rPr lang="en-US" altLang="zh-TW" u="sng" dirty="0"/>
              <a:t>then</a:t>
            </a:r>
            <a:r>
              <a:rPr lang="en-US" altLang="zh-TW" dirty="0"/>
              <a:t> the temperature will raise.</a:t>
            </a:r>
          </a:p>
          <a:p>
            <a:pPr marL="45720" indent="0">
              <a:buNone/>
            </a:pPr>
            <a:r>
              <a:rPr lang="en-US" altLang="zh-TW" dirty="0"/>
              <a:t>P2: </a:t>
            </a:r>
            <a:r>
              <a:rPr lang="en-US" altLang="zh-TW" u="sng" dirty="0"/>
              <a:t>If</a:t>
            </a:r>
            <a:r>
              <a:rPr lang="en-US" altLang="zh-TW" dirty="0"/>
              <a:t> temperature raises, </a:t>
            </a:r>
            <a:r>
              <a:rPr lang="en-US" altLang="zh-TW" u="sng" dirty="0"/>
              <a:t>then</a:t>
            </a:r>
            <a:r>
              <a:rPr lang="en-US" altLang="zh-TW" dirty="0"/>
              <a:t> some animals will extinct.</a:t>
            </a:r>
          </a:p>
          <a:p>
            <a:pPr marL="45720" indent="0">
              <a:buNone/>
            </a:pPr>
            <a:r>
              <a:rPr lang="en-US" altLang="zh-TW" dirty="0"/>
              <a:t>C: Therefore, </a:t>
            </a:r>
            <a:r>
              <a:rPr lang="en-US" altLang="zh-TW" u="sng" dirty="0"/>
              <a:t>if</a:t>
            </a:r>
            <a:r>
              <a:rPr lang="en-US" altLang="zh-TW" dirty="0"/>
              <a:t> global warming becomes worse, </a:t>
            </a:r>
            <a:r>
              <a:rPr lang="en-US" altLang="zh-TW" u="sng" dirty="0"/>
              <a:t>then</a:t>
            </a:r>
            <a:r>
              <a:rPr lang="en-US" altLang="zh-TW" dirty="0"/>
              <a:t> some animals will extinct.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12024" y="5048071"/>
            <a:ext cx="3384376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If A then B</a:t>
            </a:r>
          </a:p>
          <a:p>
            <a:r>
              <a:rPr lang="en-US" altLang="zh-TW" sz="2400" dirty="0"/>
              <a:t>If B then C</a:t>
            </a:r>
          </a:p>
          <a:p>
            <a:r>
              <a:rPr lang="en-US" altLang="zh-TW" sz="2400" dirty="0"/>
              <a:t>Therefore, if A then 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299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(3)</a:t>
            </a:r>
            <a:r>
              <a:rPr lang="zh-TW" altLang="en-US" b="1" dirty="0"/>
              <a:t> </a:t>
            </a:r>
            <a:r>
              <a:rPr lang="en-US" altLang="zh-TW" b="1" dirty="0"/>
              <a:t>Disjunctive Syllogism (Argument by Elimination):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Logically rule out various possibilities until only a single possibility remains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The options should exhaust all elements of the set.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P1: </a:t>
            </a:r>
            <a:r>
              <a:rPr lang="en-US" altLang="zh-TW" u="sng" dirty="0"/>
              <a:t>Either</a:t>
            </a:r>
            <a:r>
              <a:rPr lang="en-US" altLang="zh-TW" dirty="0"/>
              <a:t> </a:t>
            </a:r>
            <a:r>
              <a:rPr lang="en-US" altLang="zh-TW" dirty="0" err="1"/>
              <a:t>Shabudin</a:t>
            </a:r>
            <a:r>
              <a:rPr lang="en-US" altLang="zh-TW" dirty="0"/>
              <a:t> said that the rapist should marry the victim </a:t>
            </a:r>
            <a:r>
              <a:rPr lang="en-US" altLang="zh-TW" u="sng" dirty="0"/>
              <a:t>or</a:t>
            </a:r>
            <a:r>
              <a:rPr lang="en-US" altLang="zh-TW" dirty="0"/>
              <a:t> the media misunderstood his words.</a:t>
            </a:r>
          </a:p>
          <a:p>
            <a:pPr marL="0" indent="0">
              <a:buNone/>
            </a:pPr>
            <a:r>
              <a:rPr lang="en-US" altLang="zh-TW" dirty="0"/>
              <a:t>P2: </a:t>
            </a:r>
            <a:r>
              <a:rPr lang="en-US" altLang="zh-TW" dirty="0" err="1"/>
              <a:t>Shabudin</a:t>
            </a:r>
            <a:r>
              <a:rPr lang="en-US" altLang="zh-TW" dirty="0"/>
              <a:t> did not say that.</a:t>
            </a:r>
          </a:p>
          <a:p>
            <a:pPr marL="0" indent="0">
              <a:buNone/>
            </a:pPr>
            <a:r>
              <a:rPr lang="en-US" altLang="zh-TW" dirty="0"/>
              <a:t>C: Therefore, the media misunderstood his words.</a:t>
            </a:r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8112224" y="4876179"/>
            <a:ext cx="272075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P1: Either A or B</a:t>
            </a:r>
          </a:p>
          <a:p>
            <a:r>
              <a:rPr lang="en-US" altLang="zh-TW" sz="2400" dirty="0"/>
              <a:t>P2: Not B</a:t>
            </a:r>
          </a:p>
          <a:p>
            <a:r>
              <a:rPr lang="en-US" altLang="zh-TW" sz="2400" dirty="0"/>
              <a:t>C: Therefore,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Lecture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/>
              <a:t>A word (or group of words) is vague when its meaning is fuzzy and inexact.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/>
              <a:t>A word is over general if they provide is too broad and unspecific in given context.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/>
              <a:t>A word is ambiguous if it has two or more distinct meanings and the context does not make clear which meaning is intended.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/>
              <a:t>A simple way to avoid unclear and imprecise words is to provide definition. .</a:t>
            </a:r>
          </a:p>
        </p:txBody>
      </p:sp>
    </p:spTree>
    <p:extLst>
      <p:ext uri="{BB962C8B-B14F-4D97-AF65-F5344CB8AC3E}">
        <p14:creationId xmlns:p14="http://schemas.microsoft.com/office/powerpoint/2010/main" val="8963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2603500"/>
            <a:ext cx="3762375" cy="3695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P1: </a:t>
            </a:r>
            <a:r>
              <a:rPr lang="en-US" altLang="zh-TW" u="sng" dirty="0"/>
              <a:t>Either</a:t>
            </a:r>
            <a:r>
              <a:rPr lang="en-US" altLang="zh-TW" dirty="0"/>
              <a:t> Joe is in the campus </a:t>
            </a:r>
            <a:r>
              <a:rPr lang="en-US" altLang="zh-TW" u="sng" dirty="0"/>
              <a:t>or</a:t>
            </a:r>
            <a:r>
              <a:rPr lang="en-US" altLang="zh-TW" dirty="0"/>
              <a:t> he is at home.</a:t>
            </a:r>
          </a:p>
          <a:p>
            <a:pPr marL="0" indent="0">
              <a:buNone/>
            </a:pPr>
            <a:r>
              <a:rPr lang="en-US" altLang="zh-TW" dirty="0"/>
              <a:t>P2: Joe is not at home.</a:t>
            </a:r>
          </a:p>
          <a:p>
            <a:pPr marL="0" indent="0">
              <a:buNone/>
            </a:pPr>
            <a:r>
              <a:rPr lang="en-US" altLang="zh-TW" dirty="0"/>
              <a:t>C: Therefore, Joe is in the campus.</a:t>
            </a:r>
          </a:p>
          <a:p>
            <a:endParaRPr lang="en-US" altLang="zh-TW" dirty="0"/>
          </a:p>
          <a:p>
            <a:r>
              <a:rPr lang="en-US" altLang="zh-TW" dirty="0"/>
              <a:t>Does the first premise exhaust all possibilities?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Vote for Hillary or vote for tyrant!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0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9091" r="27076" b="-1"/>
          <a:stretch/>
        </p:blipFill>
        <p:spPr>
          <a:xfrm>
            <a:off x="6312024" y="1124744"/>
            <a:ext cx="5273121" cy="32593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772816"/>
            <a:ext cx="9872871" cy="460851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b="1" dirty="0"/>
              <a:t>(4) Argument Based on Mathematics</a:t>
            </a:r>
          </a:p>
          <a:p>
            <a:pPr lvl="1"/>
            <a:r>
              <a:rPr lang="en-US" altLang="zh-TW" dirty="0"/>
              <a:t>Proof with mathematical calculation.</a:t>
            </a:r>
          </a:p>
          <a:p>
            <a:pPr lvl="1"/>
            <a:r>
              <a:rPr lang="en-US" altLang="zh-TW" dirty="0"/>
              <a:t>Boolean law, Euclid Geometry, etc.</a:t>
            </a:r>
          </a:p>
          <a:p>
            <a:endParaRPr lang="en-US" altLang="zh-TW" dirty="0"/>
          </a:p>
          <a:p>
            <a:r>
              <a:rPr lang="en-US" altLang="zh-TW" dirty="0"/>
              <a:t>P1: Eight is greater than four.</a:t>
            </a:r>
          </a:p>
          <a:p>
            <a:r>
              <a:rPr lang="en-US" altLang="zh-TW" dirty="0"/>
              <a:t>P2: Four is greater than two.</a:t>
            </a:r>
          </a:p>
          <a:p>
            <a:r>
              <a:rPr lang="en-US" altLang="zh-TW" dirty="0"/>
              <a:t>C: Therefore, eight is greater than two.</a:t>
            </a:r>
          </a:p>
          <a:p>
            <a:endParaRPr lang="en-US" altLang="zh-TW" dirty="0"/>
          </a:p>
          <a:p>
            <a:r>
              <a:rPr lang="en-US" altLang="zh-TW" dirty="0"/>
              <a:t>P1: There are 8 girls and 13 boys in the class.</a:t>
            </a:r>
          </a:p>
          <a:p>
            <a:r>
              <a:rPr lang="en-US" altLang="zh-TW" dirty="0"/>
              <a:t>C: Therefore, there are 21 students take this course.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0300" r="4505" b="7390"/>
          <a:stretch/>
        </p:blipFill>
        <p:spPr>
          <a:xfrm>
            <a:off x="6672064" y="1046239"/>
            <a:ext cx="4538432" cy="523090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Common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1" y="2057400"/>
            <a:ext cx="5241032" cy="4038600"/>
          </a:xfrm>
        </p:spPr>
        <p:txBody>
          <a:bodyPr/>
          <a:lstStyle/>
          <a:p>
            <a:pPr marL="45720" indent="0">
              <a:buNone/>
            </a:pPr>
            <a:r>
              <a:rPr lang="en-US" altLang="zh-TW" b="1" dirty="0"/>
              <a:t>(5) Argument Based on Definition</a:t>
            </a:r>
          </a:p>
          <a:p>
            <a:pPr lvl="1"/>
            <a:r>
              <a:rPr lang="en-US" altLang="zh-TW" dirty="0"/>
              <a:t>Conclusion is true by definition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Examples: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Mike is a </a:t>
            </a:r>
            <a:r>
              <a:rPr lang="en-US" altLang="zh-TW" u="sng" dirty="0"/>
              <a:t>pediatrician</a:t>
            </a:r>
            <a:r>
              <a:rPr lang="en-US" altLang="zh-TW" dirty="0"/>
              <a:t>. Therefore, he is a </a:t>
            </a:r>
            <a:r>
              <a:rPr lang="en-US" altLang="zh-TW" u="sng" dirty="0"/>
              <a:t>doctor</a:t>
            </a:r>
            <a:r>
              <a:rPr lang="en-US" altLang="zh-TW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He is </a:t>
            </a:r>
            <a:r>
              <a:rPr lang="en-US" altLang="zh-TW" u="sng" dirty="0"/>
              <a:t>studying abroad</a:t>
            </a:r>
            <a:r>
              <a:rPr lang="en-US" altLang="zh-TW" dirty="0"/>
              <a:t>. Therefore, he is a </a:t>
            </a:r>
            <a:r>
              <a:rPr lang="en-US" altLang="zh-TW" u="sng" dirty="0"/>
              <a:t>student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45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An argument could provide the reasons for the claim deductively or inductively.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For every deduction, each conclusion is logically necessary derived from the premises.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For every induction, each conclusion is probably derived from the premises.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The common patterns for deduction could be categorical syllogism, hypothetical syllogism, disjunctive syllogism, argument based on mathematics, argument from definition.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this lecture, you will able to…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Know what is deductive argument.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Know the types of deductive argument.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Identify deductive argument.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119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49587882"/>
              </p:ext>
            </p:extLst>
          </p:nvPr>
        </p:nvGraphicFramePr>
        <p:xfrm>
          <a:off x="1981200" y="612775"/>
          <a:ext cx="8229600" cy="563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橢圓 2"/>
          <p:cNvSpPr/>
          <p:nvPr/>
        </p:nvSpPr>
        <p:spPr>
          <a:xfrm>
            <a:off x="2999656" y="3068960"/>
            <a:ext cx="2592288" cy="21602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Types of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TW" dirty="0"/>
              <a:t>An argument is a set of statements to provide good reasons (premises) for a claim (conclusion).</a:t>
            </a:r>
          </a:p>
          <a:p>
            <a:endParaRPr lang="en-US" altLang="zh-TW" dirty="0"/>
          </a:p>
          <a:p>
            <a:r>
              <a:rPr lang="en-US" altLang="zh-TW" dirty="0"/>
              <a:t>How to provide?</a:t>
            </a:r>
          </a:p>
          <a:p>
            <a:r>
              <a:rPr lang="en-US" altLang="zh-TW" dirty="0"/>
              <a:t>How does a conclusion flow from the premises?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Deductively and Inductively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is Deductive Argument?</a:t>
            </a:r>
          </a:p>
          <a:p>
            <a:pPr lvl="1"/>
            <a:r>
              <a:rPr lang="en-US" altLang="zh-TW" dirty="0"/>
              <a:t>Each conclusion is </a:t>
            </a:r>
            <a:r>
              <a:rPr lang="en-US" altLang="zh-TW" b="1" u="sng" dirty="0">
                <a:solidFill>
                  <a:srgbClr val="FF0000"/>
                </a:solidFill>
              </a:rPr>
              <a:t>logically necessary </a:t>
            </a:r>
            <a:r>
              <a:rPr lang="en-US" altLang="zh-TW" dirty="0"/>
              <a:t>derived from the premises</a:t>
            </a:r>
          </a:p>
          <a:p>
            <a:pPr lvl="1"/>
            <a:r>
              <a:rPr lang="en-US" altLang="zh-TW" dirty="0"/>
              <a:t>Given the premises are true, the conclusion </a:t>
            </a:r>
            <a:r>
              <a:rPr lang="en-US" altLang="zh-TW" b="1" u="sng" dirty="0">
                <a:solidFill>
                  <a:srgbClr val="FF0000"/>
                </a:solidFill>
              </a:rPr>
              <a:t>could not possibly </a:t>
            </a:r>
            <a:r>
              <a:rPr lang="en-US" altLang="zh-TW" dirty="0"/>
              <a:t>be false.</a:t>
            </a:r>
          </a:p>
          <a:p>
            <a:pPr lvl="1"/>
            <a:r>
              <a:rPr lang="en-US" altLang="zh-TW" dirty="0"/>
              <a:t>The denial of conclusion would fall into </a:t>
            </a:r>
            <a:r>
              <a:rPr lang="en-US" altLang="zh-TW" b="1" u="sng" dirty="0">
                <a:solidFill>
                  <a:srgbClr val="FF0000"/>
                </a:solidFill>
              </a:rPr>
              <a:t>contradiction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Deductive arguments are intended to provide </a:t>
            </a:r>
            <a:r>
              <a:rPr lang="en-US" altLang="zh-TW" b="1" u="sng" dirty="0"/>
              <a:t>conclusive support </a:t>
            </a:r>
            <a:r>
              <a:rPr lang="en-US" altLang="zh-TW" dirty="0"/>
              <a:t>for their conclusions.</a:t>
            </a:r>
          </a:p>
        </p:txBody>
      </p:sp>
      <p:sp>
        <p:nvSpPr>
          <p:cNvPr id="4" name="文字方塊 3"/>
          <p:cNvSpPr txBox="1"/>
          <p:nvPr/>
        </p:nvSpPr>
        <p:spPr>
          <a:xfrm rot="20523376">
            <a:off x="8508694" y="512001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Necessary = 100%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6FF5B-41B8-47B7-9A9E-6E1D5CC4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Argument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54565-FFB0-4B77-B039-457BB6AE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Examples: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All humans are mortal. Socrates is human. Therefore, Socrates is mortal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He is studying at Southern University College. So he must be a college student.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Tun</a:t>
            </a:r>
            <a:r>
              <a:rPr lang="en-US" altLang="zh-TW" dirty="0"/>
              <a:t> Mahathir was PM immediately before </a:t>
            </a:r>
            <a:r>
              <a:rPr lang="en-US" altLang="zh-TW" dirty="0" err="1"/>
              <a:t>Tun</a:t>
            </a:r>
            <a:r>
              <a:rPr lang="en-US" altLang="zh-TW" dirty="0"/>
              <a:t> Abdullah. </a:t>
            </a:r>
            <a:r>
              <a:rPr lang="en-US" altLang="zh-TW" dirty="0" err="1"/>
              <a:t>Tun</a:t>
            </a:r>
            <a:r>
              <a:rPr lang="en-US" altLang="zh-TW" dirty="0"/>
              <a:t> Abdullah was PM immediately before Datuk Seri </a:t>
            </a:r>
            <a:r>
              <a:rPr lang="en-US" altLang="zh-TW" dirty="0" err="1"/>
              <a:t>Najib</a:t>
            </a:r>
            <a:r>
              <a:rPr lang="en-US" altLang="zh-TW" dirty="0"/>
              <a:t>. Hence, </a:t>
            </a:r>
            <a:r>
              <a:rPr lang="en-US" altLang="zh-TW" dirty="0" err="1"/>
              <a:t>Tun</a:t>
            </a:r>
            <a:r>
              <a:rPr lang="en-US" altLang="zh-TW" dirty="0"/>
              <a:t> Mahathir was PM before Datuk Seri </a:t>
            </a:r>
            <a:r>
              <a:rPr lang="en-US" altLang="zh-TW" dirty="0" err="1"/>
              <a:t>Najib</a:t>
            </a:r>
            <a:r>
              <a:rPr lang="en-US" altLang="zh-TW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you have scars on your body, then you have been abducted by space aliens. You obviously do have scars on your body. Therefore, you have been abducted by space aliens.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12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Inductive Argument:</a:t>
            </a:r>
          </a:p>
          <a:p>
            <a:pPr lvl="1"/>
            <a:r>
              <a:rPr lang="en-US" altLang="zh-TW" dirty="0"/>
              <a:t>Each conclusion is </a:t>
            </a:r>
            <a:r>
              <a:rPr lang="en-US" altLang="zh-TW" b="1" u="sng" dirty="0">
                <a:solidFill>
                  <a:srgbClr val="FF0000"/>
                </a:solidFill>
              </a:rPr>
              <a:t>probably </a:t>
            </a:r>
            <a:r>
              <a:rPr lang="en-US" altLang="zh-TW" dirty="0"/>
              <a:t>derived from the premises</a:t>
            </a:r>
          </a:p>
          <a:p>
            <a:pPr lvl="1"/>
            <a:r>
              <a:rPr lang="en-US" altLang="zh-TW" dirty="0"/>
              <a:t>Given the premises, the conclusion </a:t>
            </a:r>
            <a:r>
              <a:rPr lang="en-US" altLang="zh-TW" b="1" u="sng" dirty="0">
                <a:solidFill>
                  <a:srgbClr val="FF0000"/>
                </a:solidFill>
              </a:rPr>
              <a:t>could possibly </a:t>
            </a:r>
            <a:r>
              <a:rPr lang="en-US" altLang="zh-TW" dirty="0"/>
              <a:t>be false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Inductive arguments are intended to provide </a:t>
            </a:r>
            <a:r>
              <a:rPr lang="en-US" altLang="zh-TW" b="1" u="sng" dirty="0"/>
              <a:t>probable support </a:t>
            </a:r>
            <a:r>
              <a:rPr lang="en-US" altLang="zh-TW" dirty="0"/>
              <a:t>for their conclusions.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6AC373-7BA0-4A10-8C84-038E14291D3A}"/>
              </a:ext>
            </a:extLst>
          </p:cNvPr>
          <p:cNvSpPr txBox="1"/>
          <p:nvPr/>
        </p:nvSpPr>
        <p:spPr>
          <a:xfrm rot="20340476">
            <a:off x="8755094" y="5081297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necessary 100%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AEAD1-5E51-4679-A58F-619F97E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Argument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B6411-4CE5-44F7-BABA-3F484FD9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Examples: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Every previous Prime Minister have been a man. Therefore, it is </a:t>
            </a:r>
            <a:r>
              <a:rPr lang="en-US" altLang="zh-TW" b="1" u="sng" dirty="0">
                <a:solidFill>
                  <a:srgbClr val="FF0000"/>
                </a:solidFill>
              </a:rPr>
              <a:t>likely</a:t>
            </a:r>
            <a:r>
              <a:rPr lang="en-US" altLang="zh-TW" dirty="0"/>
              <a:t> that the next Prime Minister will be a man.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Since it is raining season. Therefore, there will </a:t>
            </a:r>
            <a:r>
              <a:rPr lang="en-US" altLang="zh-TW" b="1" u="sng" dirty="0">
                <a:solidFill>
                  <a:srgbClr val="FF0000"/>
                </a:solidFill>
              </a:rPr>
              <a:t>probably</a:t>
            </a:r>
            <a:r>
              <a:rPr lang="en-US" altLang="zh-TW" dirty="0"/>
              <a:t> be a rain tomorrow.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More Malaysians die of cancer each year than die in car accidents. Therefore, we should rather take care of our healthy.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66686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C4C3CB86BD740BAFB51B8E9F1E688" ma:contentTypeVersion="2" ma:contentTypeDescription="Create a new document." ma:contentTypeScope="" ma:versionID="810a40de7882fb59b71970192372a44a">
  <xsd:schema xmlns:xsd="http://www.w3.org/2001/XMLSchema" xmlns:xs="http://www.w3.org/2001/XMLSchema" xmlns:p="http://schemas.microsoft.com/office/2006/metadata/properties" xmlns:ns2="182deeb9-3ae7-4e4a-ba9b-7f9e5ca651a7" targetNamespace="http://schemas.microsoft.com/office/2006/metadata/properties" ma:root="true" ma:fieldsID="b81bd8ee5ae8f63a3a5426c616011ac1" ns2:_="">
    <xsd:import namespace="182deeb9-3ae7-4e4a-ba9b-7f9e5ca6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deeb9-3ae7-4e4a-ba9b-7f9e5ca65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2D23D4-A63A-4410-A1CA-2636BE9A8958}"/>
</file>

<file path=customXml/itemProps2.xml><?xml version="1.0" encoding="utf-8"?>
<ds:datastoreItem xmlns:ds="http://schemas.openxmlformats.org/officeDocument/2006/customXml" ds:itemID="{196F5AA5-0AA4-49B2-BAE6-3276C91A010A}"/>
</file>

<file path=customXml/itemProps3.xml><?xml version="1.0" encoding="utf-8"?>
<ds:datastoreItem xmlns:ds="http://schemas.openxmlformats.org/officeDocument/2006/customXml" ds:itemID="{D6D994AB-903C-4E51-B62F-35686892309E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5025</TotalTime>
  <Words>1346</Words>
  <Application>Microsoft Office PowerPoint</Application>
  <PresentationFormat>寬螢幕</PresentationFormat>
  <Paragraphs>198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Corbel</vt:lpstr>
      <vt:lpstr>Wingdings</vt:lpstr>
      <vt:lpstr>Wingdings 3</vt:lpstr>
      <vt:lpstr>基礎</vt:lpstr>
      <vt:lpstr>1_基礎</vt:lpstr>
      <vt:lpstr>Lecture 4</vt:lpstr>
      <vt:lpstr>Last Lecture</vt:lpstr>
      <vt:lpstr>In this lecture, you will able to…</vt:lpstr>
      <vt:lpstr>PowerPoint 簡報</vt:lpstr>
      <vt:lpstr>Types of Argument</vt:lpstr>
      <vt:lpstr>Types of Argument</vt:lpstr>
      <vt:lpstr>Types of Argument</vt:lpstr>
      <vt:lpstr>Types of Argument</vt:lpstr>
      <vt:lpstr>Types of Argument</vt:lpstr>
      <vt:lpstr>Types of Argument</vt:lpstr>
      <vt:lpstr>Common Patterns</vt:lpstr>
      <vt:lpstr>Patterns of Deduction</vt:lpstr>
      <vt:lpstr>Common Patterns</vt:lpstr>
      <vt:lpstr>Patterns of Deduction</vt:lpstr>
      <vt:lpstr>Common Patterns</vt:lpstr>
      <vt:lpstr>Common Patterns</vt:lpstr>
      <vt:lpstr>Patterns of Deduction</vt:lpstr>
      <vt:lpstr>Common Patterns</vt:lpstr>
      <vt:lpstr>Common Patterns</vt:lpstr>
      <vt:lpstr>Common Patterns</vt:lpstr>
      <vt:lpstr>Common Patterns</vt:lpstr>
      <vt:lpstr>Common Patterns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</dc:title>
  <dc:creator>Lenovo</dc:creator>
  <cp:lastModifiedBy>Lenovo</cp:lastModifiedBy>
  <cp:revision>216</cp:revision>
  <dcterms:created xsi:type="dcterms:W3CDTF">2015-04-22T14:36:08Z</dcterms:created>
  <dcterms:modified xsi:type="dcterms:W3CDTF">2020-11-01T01:39:22Z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0x010100F60C4C3CB86BD740BAFB51B8E9F1E688</vt:lpwstr>
  </property>
</Properties>
</file>