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62" r:id="rId2"/>
  </p:sldMasterIdLst>
  <p:sldIdLst>
    <p:sldId id="256" r:id="rId3"/>
    <p:sldId id="257" r:id="rId4"/>
    <p:sldId id="260" r:id="rId5"/>
    <p:sldId id="258" r:id="rId6"/>
    <p:sldId id="259" r:id="rId7"/>
    <p:sldId id="295" r:id="rId8"/>
    <p:sldId id="262" r:id="rId9"/>
    <p:sldId id="299" r:id="rId10"/>
    <p:sldId id="300" r:id="rId11"/>
    <p:sldId id="264" r:id="rId12"/>
    <p:sldId id="265" r:id="rId13"/>
    <p:sldId id="267" r:id="rId14"/>
    <p:sldId id="273" r:id="rId15"/>
    <p:sldId id="266" r:id="rId16"/>
    <p:sldId id="297" r:id="rId17"/>
    <p:sldId id="269" r:id="rId18"/>
    <p:sldId id="268" r:id="rId19"/>
    <p:sldId id="270" r:id="rId20"/>
    <p:sldId id="271" r:id="rId21"/>
    <p:sldId id="272" r:id="rId22"/>
    <p:sldId id="275" r:id="rId23"/>
    <p:sldId id="276" r:id="rId24"/>
    <p:sldId id="277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42D94-A4CD-4DC7-AE1A-BB669231CB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606EE76-65D4-4F92-8AE6-4BFFEC74F12A}">
      <dgm:prSet phldrT="[文字]" custT="1"/>
      <dgm:spPr/>
      <dgm:t>
        <a:bodyPr/>
        <a:lstStyle/>
        <a:p>
          <a:r>
            <a:rPr lang="en-US" altLang="zh-TW" sz="2400" dirty="0"/>
            <a:t>Arguments</a:t>
          </a:r>
          <a:endParaRPr lang="zh-TW" altLang="en-US" sz="2400" dirty="0"/>
        </a:p>
      </dgm:t>
    </dgm:pt>
    <dgm:pt modelId="{EA3C4786-74B0-4341-AF23-F486969FC2EB}" type="par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678BF6A4-038F-45FC-91FA-1D3A4CC407FB}" type="sib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B0A26140-0052-40B6-A931-21B41AECA556}">
      <dgm:prSet phldrT="[文字]" custT="1"/>
      <dgm:spPr/>
      <dgm:t>
        <a:bodyPr/>
        <a:lstStyle/>
        <a:p>
          <a:r>
            <a:rPr lang="en-US" altLang="zh-TW" sz="2400" dirty="0"/>
            <a:t>Induction</a:t>
          </a:r>
          <a:endParaRPr lang="zh-TW" altLang="en-US" sz="2400" dirty="0"/>
        </a:p>
      </dgm:t>
    </dgm:pt>
    <dgm:pt modelId="{E141840B-677C-48BE-BDA4-A2A788D58DFC}" type="par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90B68709-7F51-44AC-9E29-9A07BD9CA0F8}" type="sib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5039D6B2-978F-4B1D-9AC8-C2EF7CDF815A}">
      <dgm:prSet phldrT="[文字]" custT="1"/>
      <dgm:spPr/>
      <dgm:t>
        <a:bodyPr/>
        <a:lstStyle/>
        <a:p>
          <a:r>
            <a:rPr lang="en-US" altLang="zh-TW" sz="2400" dirty="0"/>
            <a:t>Deduction</a:t>
          </a:r>
          <a:endParaRPr lang="zh-TW" altLang="en-US" sz="2400" dirty="0"/>
        </a:p>
      </dgm:t>
    </dgm:pt>
    <dgm:pt modelId="{77E7512E-6CEF-4A26-BF41-C960501708D1}" type="sib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37F53B23-9F75-4366-8F49-6FFECB80642B}" type="par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5712D945-8E8E-4580-A062-CBE8DFE65F9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ABDD66BA-584B-4F47-AF9A-1FAAECE4D24E}" type="par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887691BB-9F4F-48B1-97DB-84B95C023D73}" type="sib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E4A0968F-DE35-43A7-9311-D1ACDA7BE31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C9FCE0DD-E5E9-4F80-A91B-3296D6C332DA}" type="par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C72D5242-8E95-471D-B403-4BBF520A338E}" type="sib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50B2F761-51A6-4F0D-AD03-C5A9D7457AD7}">
      <dgm:prSet custT="1"/>
      <dgm:spPr/>
      <dgm:t>
        <a:bodyPr/>
        <a:lstStyle/>
        <a:p>
          <a:r>
            <a:rPr lang="en-US" altLang="zh-TW" sz="2000" dirty="0"/>
            <a:t>Categorical Logic</a:t>
          </a:r>
          <a:endParaRPr lang="zh-TW" altLang="en-US" sz="2000" dirty="0"/>
        </a:p>
      </dgm:t>
    </dgm:pt>
    <dgm:pt modelId="{FB22E96F-B855-4AA1-87C7-394894F5766B}" type="par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14EEFAE-4EA3-47B0-A97B-F7B2CFDC0D18}" type="sib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59BF608-511E-479F-8643-5B981AB884EF}">
      <dgm:prSet custT="1"/>
      <dgm:spPr/>
      <dgm:t>
        <a:bodyPr/>
        <a:lstStyle/>
        <a:p>
          <a:r>
            <a:rPr lang="en-US" altLang="zh-TW" sz="2400" dirty="0"/>
            <a:t>Truth and Validity</a:t>
          </a:r>
          <a:endParaRPr lang="zh-TW" altLang="en-US" sz="2400" dirty="0"/>
        </a:p>
      </dgm:t>
    </dgm:pt>
    <dgm:pt modelId="{90199C5F-4DE3-4C38-B1CA-C170EA42D1E1}" type="par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5C83ADE0-DE6B-414B-B9F8-9BE2C503EA05}" type="sib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C78AF1AC-E9E9-4607-B982-BC943022F781}">
      <dgm:prSet custT="1"/>
      <dgm:spPr/>
      <dgm:t>
        <a:bodyPr/>
        <a:lstStyle/>
        <a:p>
          <a:r>
            <a:rPr lang="en-US" altLang="zh-TW" sz="2400" dirty="0"/>
            <a:t>Inductive Strength</a:t>
          </a:r>
          <a:endParaRPr lang="zh-TW" altLang="en-US" sz="2400" dirty="0"/>
        </a:p>
      </dgm:t>
    </dgm:pt>
    <dgm:pt modelId="{A800240B-7C58-44A9-99DE-F6A15B823AB0}" type="par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5729186-F09D-4A1A-95AF-C9778D025D11}" type="sib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62BFB1C-1004-4572-873B-2B3CD5E11C2B}" type="pres">
      <dgm:prSet presAssocID="{7D742D94-A4CD-4DC7-AE1A-BB669231CB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34A7F1-0330-41A1-B65C-5389055986E1}" type="pres">
      <dgm:prSet presAssocID="{F606EE76-65D4-4F92-8AE6-4BFFEC74F12A}" presName="hierRoot1" presStyleCnt="0">
        <dgm:presLayoutVars>
          <dgm:hierBranch val="init"/>
        </dgm:presLayoutVars>
      </dgm:prSet>
      <dgm:spPr/>
    </dgm:pt>
    <dgm:pt modelId="{664E58E1-B925-4BF1-A96F-7F98B48FE808}" type="pres">
      <dgm:prSet presAssocID="{F606EE76-65D4-4F92-8AE6-4BFFEC74F12A}" presName="rootComposite1" presStyleCnt="0"/>
      <dgm:spPr/>
    </dgm:pt>
    <dgm:pt modelId="{9F3470E5-8F9D-4F35-91FB-DF4A3CB2444D}" type="pres">
      <dgm:prSet presAssocID="{F606EE76-65D4-4F92-8AE6-4BFFEC74F1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5FE9D-F1A5-4530-B9D6-E9B062C4E96C}" type="pres">
      <dgm:prSet presAssocID="{F606EE76-65D4-4F92-8AE6-4BFFEC74F1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2DF5FB7-7894-403C-8CCB-D0C82746404B}" type="pres">
      <dgm:prSet presAssocID="{F606EE76-65D4-4F92-8AE6-4BFFEC74F12A}" presName="hierChild2" presStyleCnt="0"/>
      <dgm:spPr/>
    </dgm:pt>
    <dgm:pt modelId="{2D494290-B4B4-4587-AFB0-AE3807803E71}" type="pres">
      <dgm:prSet presAssocID="{37F53B23-9F75-4366-8F49-6FFECB8064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580D668-4661-4493-8E88-52F3263C37E2}" type="pres">
      <dgm:prSet presAssocID="{5039D6B2-978F-4B1D-9AC8-C2EF7CDF815A}" presName="hierRoot2" presStyleCnt="0">
        <dgm:presLayoutVars>
          <dgm:hierBranch val="hang"/>
        </dgm:presLayoutVars>
      </dgm:prSet>
      <dgm:spPr/>
    </dgm:pt>
    <dgm:pt modelId="{B2900A31-7A17-473D-99FC-B52694067A52}" type="pres">
      <dgm:prSet presAssocID="{5039D6B2-978F-4B1D-9AC8-C2EF7CDF815A}" presName="rootComposite" presStyleCnt="0"/>
      <dgm:spPr/>
    </dgm:pt>
    <dgm:pt modelId="{849500FD-C983-471B-B09B-9E077238AD36}" type="pres">
      <dgm:prSet presAssocID="{5039D6B2-978F-4B1D-9AC8-C2EF7CDF815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6DF241-0142-4ABB-AD32-5BFBEB73547B}" type="pres">
      <dgm:prSet presAssocID="{5039D6B2-978F-4B1D-9AC8-C2EF7CDF815A}" presName="rootConnector" presStyleLbl="node2" presStyleIdx="0" presStyleCnt="2"/>
      <dgm:spPr/>
      <dgm:t>
        <a:bodyPr/>
        <a:lstStyle/>
        <a:p>
          <a:endParaRPr lang="en-US"/>
        </a:p>
      </dgm:t>
    </dgm:pt>
    <dgm:pt modelId="{4105006F-287B-4FF0-B310-62CC5FE84DD8}" type="pres">
      <dgm:prSet presAssocID="{5039D6B2-978F-4B1D-9AC8-C2EF7CDF815A}" presName="hierChild4" presStyleCnt="0"/>
      <dgm:spPr/>
    </dgm:pt>
    <dgm:pt modelId="{74EB31D4-F322-4967-BA14-B0B73A52D5F9}" type="pres">
      <dgm:prSet presAssocID="{ABDD66BA-584B-4F47-AF9A-1FAAECE4D24E}" presName="Name48" presStyleLbl="parChTrans1D3" presStyleIdx="0" presStyleCnt="5"/>
      <dgm:spPr/>
      <dgm:t>
        <a:bodyPr/>
        <a:lstStyle/>
        <a:p>
          <a:endParaRPr lang="en-US"/>
        </a:p>
      </dgm:t>
    </dgm:pt>
    <dgm:pt modelId="{BCF25DE9-BDA2-404C-966F-029118D72CF1}" type="pres">
      <dgm:prSet presAssocID="{5712D945-8E8E-4580-A062-CBE8DFE65F9A}" presName="hierRoot2" presStyleCnt="0">
        <dgm:presLayoutVars>
          <dgm:hierBranch val="hang"/>
        </dgm:presLayoutVars>
      </dgm:prSet>
      <dgm:spPr/>
    </dgm:pt>
    <dgm:pt modelId="{E7E5745A-4CDA-489E-8BC6-18AFD4A796F9}" type="pres">
      <dgm:prSet presAssocID="{5712D945-8E8E-4580-A062-CBE8DFE65F9A}" presName="rootComposite" presStyleCnt="0"/>
      <dgm:spPr/>
    </dgm:pt>
    <dgm:pt modelId="{C9F873A1-908C-46E1-AEBA-95217FA71522}" type="pres">
      <dgm:prSet presAssocID="{5712D945-8E8E-4580-A062-CBE8DFE65F9A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81AFBE-9943-4850-8196-F474FD5E389A}" type="pres">
      <dgm:prSet presAssocID="{5712D945-8E8E-4580-A062-CBE8DFE65F9A}" presName="rootConnector" presStyleLbl="node3" presStyleIdx="0" presStyleCnt="5"/>
      <dgm:spPr/>
      <dgm:t>
        <a:bodyPr/>
        <a:lstStyle/>
        <a:p>
          <a:endParaRPr lang="en-US"/>
        </a:p>
      </dgm:t>
    </dgm:pt>
    <dgm:pt modelId="{F196AF19-1E37-4F89-A3BA-24128EFD7A13}" type="pres">
      <dgm:prSet presAssocID="{5712D945-8E8E-4580-A062-CBE8DFE65F9A}" presName="hierChild4" presStyleCnt="0"/>
      <dgm:spPr/>
    </dgm:pt>
    <dgm:pt modelId="{1EB9722C-3FFF-40BD-9AC3-6E4D43C3C48F}" type="pres">
      <dgm:prSet presAssocID="{5712D945-8E8E-4580-A062-CBE8DFE65F9A}" presName="hierChild5" presStyleCnt="0"/>
      <dgm:spPr/>
    </dgm:pt>
    <dgm:pt modelId="{AF8A7B20-D648-4525-BA33-28DEA5E342A3}" type="pres">
      <dgm:prSet presAssocID="{FB22E96F-B855-4AA1-87C7-394894F5766B}" presName="Name48" presStyleLbl="parChTrans1D3" presStyleIdx="1" presStyleCnt="5"/>
      <dgm:spPr/>
      <dgm:t>
        <a:bodyPr/>
        <a:lstStyle/>
        <a:p>
          <a:endParaRPr lang="en-US"/>
        </a:p>
      </dgm:t>
    </dgm:pt>
    <dgm:pt modelId="{DB45AA2F-4610-4634-AB61-5F4F28EBE549}" type="pres">
      <dgm:prSet presAssocID="{50B2F761-51A6-4F0D-AD03-C5A9D7457AD7}" presName="hierRoot2" presStyleCnt="0">
        <dgm:presLayoutVars>
          <dgm:hierBranch val="init"/>
        </dgm:presLayoutVars>
      </dgm:prSet>
      <dgm:spPr/>
    </dgm:pt>
    <dgm:pt modelId="{D23817E9-CA1B-4606-859A-B86D3BC29A08}" type="pres">
      <dgm:prSet presAssocID="{50B2F761-51A6-4F0D-AD03-C5A9D7457AD7}" presName="rootComposite" presStyleCnt="0"/>
      <dgm:spPr/>
    </dgm:pt>
    <dgm:pt modelId="{612A6BF8-8D4A-40EA-B6BC-7C39D1E170AF}" type="pres">
      <dgm:prSet presAssocID="{50B2F761-51A6-4F0D-AD03-C5A9D7457AD7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53B-0760-49F8-A3B1-EA57C72C25D8}" type="pres">
      <dgm:prSet presAssocID="{50B2F761-51A6-4F0D-AD03-C5A9D7457AD7}" presName="rootConnector" presStyleLbl="node3" presStyleIdx="1" presStyleCnt="5"/>
      <dgm:spPr/>
      <dgm:t>
        <a:bodyPr/>
        <a:lstStyle/>
        <a:p>
          <a:endParaRPr lang="en-US"/>
        </a:p>
      </dgm:t>
    </dgm:pt>
    <dgm:pt modelId="{E5EF8DD2-D8F4-4B27-8577-5B6433CB48DB}" type="pres">
      <dgm:prSet presAssocID="{50B2F761-51A6-4F0D-AD03-C5A9D7457AD7}" presName="hierChild4" presStyleCnt="0"/>
      <dgm:spPr/>
    </dgm:pt>
    <dgm:pt modelId="{FB39A61F-1456-449E-99AF-5EEA2AF894C9}" type="pres">
      <dgm:prSet presAssocID="{50B2F761-51A6-4F0D-AD03-C5A9D7457AD7}" presName="hierChild5" presStyleCnt="0"/>
      <dgm:spPr/>
    </dgm:pt>
    <dgm:pt modelId="{ABB85D3E-007E-43F9-B70B-3B2A2CCFFECD}" type="pres">
      <dgm:prSet presAssocID="{90199C5F-4DE3-4C38-B1CA-C170EA42D1E1}" presName="Name48" presStyleLbl="parChTrans1D3" presStyleIdx="2" presStyleCnt="5"/>
      <dgm:spPr/>
      <dgm:t>
        <a:bodyPr/>
        <a:lstStyle/>
        <a:p>
          <a:endParaRPr lang="en-US"/>
        </a:p>
      </dgm:t>
    </dgm:pt>
    <dgm:pt modelId="{F52287F5-2DEC-4496-8460-4D94ADEA49FF}" type="pres">
      <dgm:prSet presAssocID="{159BF608-511E-479F-8643-5B981AB884EF}" presName="hierRoot2" presStyleCnt="0">
        <dgm:presLayoutVars>
          <dgm:hierBranch val="init"/>
        </dgm:presLayoutVars>
      </dgm:prSet>
      <dgm:spPr/>
    </dgm:pt>
    <dgm:pt modelId="{E5DB7D8C-0398-46C6-B6C7-7FF0447243D8}" type="pres">
      <dgm:prSet presAssocID="{159BF608-511E-479F-8643-5B981AB884EF}" presName="rootComposite" presStyleCnt="0"/>
      <dgm:spPr/>
    </dgm:pt>
    <dgm:pt modelId="{8C45A153-D8D2-4BB0-AEBC-67585D8873AE}" type="pres">
      <dgm:prSet presAssocID="{159BF608-511E-479F-8643-5B981AB884EF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2532D-840B-478E-8DAF-1A086A174F06}" type="pres">
      <dgm:prSet presAssocID="{159BF608-511E-479F-8643-5B981AB884EF}" presName="rootConnector" presStyleLbl="node3" presStyleIdx="2" presStyleCnt="5"/>
      <dgm:spPr/>
      <dgm:t>
        <a:bodyPr/>
        <a:lstStyle/>
        <a:p>
          <a:endParaRPr lang="en-US"/>
        </a:p>
      </dgm:t>
    </dgm:pt>
    <dgm:pt modelId="{EC66EEE5-3626-48AA-9844-FBD048DD7251}" type="pres">
      <dgm:prSet presAssocID="{159BF608-511E-479F-8643-5B981AB884EF}" presName="hierChild4" presStyleCnt="0"/>
      <dgm:spPr/>
    </dgm:pt>
    <dgm:pt modelId="{311B5D91-3BCB-46FC-96E7-710ABEC6B85D}" type="pres">
      <dgm:prSet presAssocID="{159BF608-511E-479F-8643-5B981AB884EF}" presName="hierChild5" presStyleCnt="0"/>
      <dgm:spPr/>
    </dgm:pt>
    <dgm:pt modelId="{D104E068-4843-41A9-A8F0-E97E790F88EC}" type="pres">
      <dgm:prSet presAssocID="{5039D6B2-978F-4B1D-9AC8-C2EF7CDF815A}" presName="hierChild5" presStyleCnt="0"/>
      <dgm:spPr/>
    </dgm:pt>
    <dgm:pt modelId="{0BEEEA84-BA25-4AD9-923E-E78690F866E2}" type="pres">
      <dgm:prSet presAssocID="{E141840B-677C-48BE-BDA4-A2A788D58DF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5DF6C4F-8574-4299-8F4C-7A8C8AB3BEA0}" type="pres">
      <dgm:prSet presAssocID="{B0A26140-0052-40B6-A931-21B41AECA556}" presName="hierRoot2" presStyleCnt="0">
        <dgm:presLayoutVars>
          <dgm:hierBranch val="r"/>
        </dgm:presLayoutVars>
      </dgm:prSet>
      <dgm:spPr/>
    </dgm:pt>
    <dgm:pt modelId="{000379F4-7A10-40EE-B900-ADC7CC6E6D07}" type="pres">
      <dgm:prSet presAssocID="{B0A26140-0052-40B6-A931-21B41AECA556}" presName="rootComposite" presStyleCnt="0"/>
      <dgm:spPr/>
    </dgm:pt>
    <dgm:pt modelId="{CE5E7C46-19E8-4F81-B023-FAC3B926AB6C}" type="pres">
      <dgm:prSet presAssocID="{B0A26140-0052-40B6-A931-21B41AECA55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A9F4F-1AFE-4720-97BB-B08A89E0EE95}" type="pres">
      <dgm:prSet presAssocID="{B0A26140-0052-40B6-A931-21B41AECA556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E7CDE6-CF69-42B6-BE28-1410220BD6B7}" type="pres">
      <dgm:prSet presAssocID="{B0A26140-0052-40B6-A931-21B41AECA556}" presName="hierChild4" presStyleCnt="0"/>
      <dgm:spPr/>
    </dgm:pt>
    <dgm:pt modelId="{E7A3E661-3219-42C6-8876-E44DCFBC89E7}" type="pres">
      <dgm:prSet presAssocID="{C9FCE0DD-E5E9-4F80-A91B-3296D6C332DA}" presName="Name50" presStyleLbl="parChTrans1D3" presStyleIdx="3" presStyleCnt="5"/>
      <dgm:spPr/>
      <dgm:t>
        <a:bodyPr/>
        <a:lstStyle/>
        <a:p>
          <a:endParaRPr lang="en-US"/>
        </a:p>
      </dgm:t>
    </dgm:pt>
    <dgm:pt modelId="{51D26FC2-8718-4747-99C4-D97D783AF3BF}" type="pres">
      <dgm:prSet presAssocID="{E4A0968F-DE35-43A7-9311-D1ACDA7BE31A}" presName="hierRoot2" presStyleCnt="0">
        <dgm:presLayoutVars>
          <dgm:hierBranch val="l"/>
        </dgm:presLayoutVars>
      </dgm:prSet>
      <dgm:spPr/>
    </dgm:pt>
    <dgm:pt modelId="{A21D3011-F29C-4167-82D4-76F773BF7DCA}" type="pres">
      <dgm:prSet presAssocID="{E4A0968F-DE35-43A7-9311-D1ACDA7BE31A}" presName="rootComposite" presStyleCnt="0"/>
      <dgm:spPr/>
    </dgm:pt>
    <dgm:pt modelId="{0E654591-83B1-4127-95F9-B4FC817E3EF8}" type="pres">
      <dgm:prSet presAssocID="{E4A0968F-DE35-43A7-9311-D1ACDA7BE31A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83536-E8ED-4B5C-951C-E23CD5A98384}" type="pres">
      <dgm:prSet presAssocID="{E4A0968F-DE35-43A7-9311-D1ACDA7BE31A}" presName="rootConnector" presStyleLbl="node3" presStyleIdx="3" presStyleCnt="5"/>
      <dgm:spPr/>
      <dgm:t>
        <a:bodyPr/>
        <a:lstStyle/>
        <a:p>
          <a:endParaRPr lang="en-US"/>
        </a:p>
      </dgm:t>
    </dgm:pt>
    <dgm:pt modelId="{663C3549-8F94-4A4A-AC9C-2122F761EEF2}" type="pres">
      <dgm:prSet presAssocID="{E4A0968F-DE35-43A7-9311-D1ACDA7BE31A}" presName="hierChild4" presStyleCnt="0"/>
      <dgm:spPr/>
    </dgm:pt>
    <dgm:pt modelId="{98240A51-1E60-4C03-9F45-FA5F3D6A0643}" type="pres">
      <dgm:prSet presAssocID="{E4A0968F-DE35-43A7-9311-D1ACDA7BE31A}" presName="hierChild5" presStyleCnt="0"/>
      <dgm:spPr/>
    </dgm:pt>
    <dgm:pt modelId="{35C179C7-AB3C-4E23-A665-3A4A2636EB2D}" type="pres">
      <dgm:prSet presAssocID="{A800240B-7C58-44A9-99DE-F6A15B823AB0}" presName="Name50" presStyleLbl="parChTrans1D3" presStyleIdx="4" presStyleCnt="5"/>
      <dgm:spPr/>
      <dgm:t>
        <a:bodyPr/>
        <a:lstStyle/>
        <a:p>
          <a:endParaRPr lang="en-US"/>
        </a:p>
      </dgm:t>
    </dgm:pt>
    <dgm:pt modelId="{715AC9B1-039E-4D95-94F7-DD340CEB7830}" type="pres">
      <dgm:prSet presAssocID="{C78AF1AC-E9E9-4607-B982-BC943022F781}" presName="hierRoot2" presStyleCnt="0">
        <dgm:presLayoutVars>
          <dgm:hierBranch val="init"/>
        </dgm:presLayoutVars>
      </dgm:prSet>
      <dgm:spPr/>
    </dgm:pt>
    <dgm:pt modelId="{E2C8B826-B2FA-4EEA-A6CE-988B115A6626}" type="pres">
      <dgm:prSet presAssocID="{C78AF1AC-E9E9-4607-B982-BC943022F781}" presName="rootComposite" presStyleCnt="0"/>
      <dgm:spPr/>
    </dgm:pt>
    <dgm:pt modelId="{DB998086-5FE2-4D69-A0BE-25866E647B6E}" type="pres">
      <dgm:prSet presAssocID="{C78AF1AC-E9E9-4607-B982-BC943022F781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5B88F-7A21-41F7-A76F-0A082F095FC3}" type="pres">
      <dgm:prSet presAssocID="{C78AF1AC-E9E9-4607-B982-BC943022F781}" presName="rootConnector" presStyleLbl="node3" presStyleIdx="4" presStyleCnt="5"/>
      <dgm:spPr/>
      <dgm:t>
        <a:bodyPr/>
        <a:lstStyle/>
        <a:p>
          <a:endParaRPr lang="en-US"/>
        </a:p>
      </dgm:t>
    </dgm:pt>
    <dgm:pt modelId="{0DB8100D-02B6-4891-A1F9-73D7904F1CE4}" type="pres">
      <dgm:prSet presAssocID="{C78AF1AC-E9E9-4607-B982-BC943022F781}" presName="hierChild4" presStyleCnt="0"/>
      <dgm:spPr/>
    </dgm:pt>
    <dgm:pt modelId="{4428E7A0-5578-4A3B-95B5-415FB6E28908}" type="pres">
      <dgm:prSet presAssocID="{C78AF1AC-E9E9-4607-B982-BC943022F781}" presName="hierChild5" presStyleCnt="0"/>
      <dgm:spPr/>
    </dgm:pt>
    <dgm:pt modelId="{3B9459D0-2777-4E78-BB9E-5385F0CEA395}" type="pres">
      <dgm:prSet presAssocID="{B0A26140-0052-40B6-A931-21B41AECA556}" presName="hierChild5" presStyleCnt="0"/>
      <dgm:spPr/>
    </dgm:pt>
    <dgm:pt modelId="{D8431D59-0173-4EC1-9FFB-4A27D9EEB777}" type="pres">
      <dgm:prSet presAssocID="{F606EE76-65D4-4F92-8AE6-4BFFEC74F12A}" presName="hierChild3" presStyleCnt="0"/>
      <dgm:spPr/>
    </dgm:pt>
  </dgm:ptLst>
  <dgm:cxnLst>
    <dgm:cxn modelId="{D737F409-F747-4D7B-97BE-C39B566B1BBA}" type="presOf" srcId="{50B2F761-51A6-4F0D-AD03-C5A9D7457AD7}" destId="{CDF6153B-0760-49F8-A3B1-EA57C72C25D8}" srcOrd="1" destOrd="0" presId="urn:microsoft.com/office/officeart/2005/8/layout/orgChart1"/>
    <dgm:cxn modelId="{786B5B66-9461-4071-9BED-81483F118F54}" type="presOf" srcId="{5712D945-8E8E-4580-A062-CBE8DFE65F9A}" destId="{C9F873A1-908C-46E1-AEBA-95217FA71522}" srcOrd="0" destOrd="0" presId="urn:microsoft.com/office/officeart/2005/8/layout/orgChart1"/>
    <dgm:cxn modelId="{6E05E106-35D5-4460-AF31-4241294811B9}" type="presOf" srcId="{50B2F761-51A6-4F0D-AD03-C5A9D7457AD7}" destId="{612A6BF8-8D4A-40EA-B6BC-7C39D1E170AF}" srcOrd="0" destOrd="0" presId="urn:microsoft.com/office/officeart/2005/8/layout/orgChart1"/>
    <dgm:cxn modelId="{9CD6F842-3B5C-4427-BE6F-C007CBA45100}" srcId="{F606EE76-65D4-4F92-8AE6-4BFFEC74F12A}" destId="{B0A26140-0052-40B6-A931-21B41AECA556}" srcOrd="1" destOrd="0" parTransId="{E141840B-677C-48BE-BDA4-A2A788D58DFC}" sibTransId="{90B68709-7F51-44AC-9E29-9A07BD9CA0F8}"/>
    <dgm:cxn modelId="{EAEF9D78-547D-4964-A92C-D299D7FA4CC3}" type="presOf" srcId="{5039D6B2-978F-4B1D-9AC8-C2EF7CDF815A}" destId="{B06DF241-0142-4ABB-AD32-5BFBEB73547B}" srcOrd="1" destOrd="0" presId="urn:microsoft.com/office/officeart/2005/8/layout/orgChart1"/>
    <dgm:cxn modelId="{E717F3AA-6211-4EF9-8EEE-D45C1FE346AD}" type="presOf" srcId="{37F53B23-9F75-4366-8F49-6FFECB80642B}" destId="{2D494290-B4B4-4587-AFB0-AE3807803E71}" srcOrd="0" destOrd="0" presId="urn:microsoft.com/office/officeart/2005/8/layout/orgChart1"/>
    <dgm:cxn modelId="{BACFE3D2-D94D-4B73-8194-459A35A3A69D}" type="presOf" srcId="{FB22E96F-B855-4AA1-87C7-394894F5766B}" destId="{AF8A7B20-D648-4525-BA33-28DEA5E342A3}" srcOrd="0" destOrd="0" presId="urn:microsoft.com/office/officeart/2005/8/layout/orgChart1"/>
    <dgm:cxn modelId="{1F4372E5-46FC-4B21-8AF7-9ED392E8F81E}" type="presOf" srcId="{A800240B-7C58-44A9-99DE-F6A15B823AB0}" destId="{35C179C7-AB3C-4E23-A665-3A4A2636EB2D}" srcOrd="0" destOrd="0" presId="urn:microsoft.com/office/officeart/2005/8/layout/orgChart1"/>
    <dgm:cxn modelId="{FD72D0E4-D4A0-43F4-8C51-8CFAC61B2EF9}" type="presOf" srcId="{B0A26140-0052-40B6-A931-21B41AECA556}" destId="{EA2A9F4F-1AFE-4720-97BB-B08A89E0EE95}" srcOrd="1" destOrd="0" presId="urn:microsoft.com/office/officeart/2005/8/layout/orgChart1"/>
    <dgm:cxn modelId="{4A1816A8-3C60-43FD-A206-F766066BF83F}" type="presOf" srcId="{7D742D94-A4CD-4DC7-AE1A-BB669231CBDD}" destId="{362BFB1C-1004-4572-873B-2B3CD5E11C2B}" srcOrd="0" destOrd="0" presId="urn:microsoft.com/office/officeart/2005/8/layout/orgChart1"/>
    <dgm:cxn modelId="{4B5E06A3-3693-40FA-A5A9-3A417ACE1F6D}" type="presOf" srcId="{E141840B-677C-48BE-BDA4-A2A788D58DFC}" destId="{0BEEEA84-BA25-4AD9-923E-E78690F866E2}" srcOrd="0" destOrd="0" presId="urn:microsoft.com/office/officeart/2005/8/layout/orgChart1"/>
    <dgm:cxn modelId="{AC5A6CA7-B7D3-4C99-B917-6F0EDD3FEEA9}" type="presOf" srcId="{90199C5F-4DE3-4C38-B1CA-C170EA42D1E1}" destId="{ABB85D3E-007E-43F9-B70B-3B2A2CCFFECD}" srcOrd="0" destOrd="0" presId="urn:microsoft.com/office/officeart/2005/8/layout/orgChart1"/>
    <dgm:cxn modelId="{8B73919F-844D-4E9C-97A5-B8CF4295BF87}" srcId="{7D742D94-A4CD-4DC7-AE1A-BB669231CBDD}" destId="{F606EE76-65D4-4F92-8AE6-4BFFEC74F12A}" srcOrd="0" destOrd="0" parTransId="{EA3C4786-74B0-4341-AF23-F486969FC2EB}" sibTransId="{678BF6A4-038F-45FC-91FA-1D3A4CC407FB}"/>
    <dgm:cxn modelId="{5EF181DD-3A46-42C2-A4D1-1B5DDFBD38D1}" type="presOf" srcId="{E4A0968F-DE35-43A7-9311-D1ACDA7BE31A}" destId="{70583536-E8ED-4B5C-951C-E23CD5A98384}" srcOrd="1" destOrd="0" presId="urn:microsoft.com/office/officeart/2005/8/layout/orgChart1"/>
    <dgm:cxn modelId="{FE22FF35-858D-43D9-BB71-D1F18121776A}" srcId="{5039D6B2-978F-4B1D-9AC8-C2EF7CDF815A}" destId="{5712D945-8E8E-4580-A062-CBE8DFE65F9A}" srcOrd="0" destOrd="0" parTransId="{ABDD66BA-584B-4F47-AF9A-1FAAECE4D24E}" sibTransId="{887691BB-9F4F-48B1-97DB-84B95C023D73}"/>
    <dgm:cxn modelId="{4D670ACD-5FEE-40FC-B41E-CA204689CC2C}" srcId="{F606EE76-65D4-4F92-8AE6-4BFFEC74F12A}" destId="{5039D6B2-978F-4B1D-9AC8-C2EF7CDF815A}" srcOrd="0" destOrd="0" parTransId="{37F53B23-9F75-4366-8F49-6FFECB80642B}" sibTransId="{77E7512E-6CEF-4A26-BF41-C960501708D1}"/>
    <dgm:cxn modelId="{617F343C-81CF-4A1F-851A-F2A92BB50DBE}" srcId="{5039D6B2-978F-4B1D-9AC8-C2EF7CDF815A}" destId="{50B2F761-51A6-4F0D-AD03-C5A9D7457AD7}" srcOrd="1" destOrd="0" parTransId="{FB22E96F-B855-4AA1-87C7-394894F5766B}" sibTransId="{114EEFAE-4EA3-47B0-A97B-F7B2CFDC0D18}"/>
    <dgm:cxn modelId="{2FF6461A-3CAD-496B-AC01-3681399817C7}" srcId="{5039D6B2-978F-4B1D-9AC8-C2EF7CDF815A}" destId="{159BF608-511E-479F-8643-5B981AB884EF}" srcOrd="2" destOrd="0" parTransId="{90199C5F-4DE3-4C38-B1CA-C170EA42D1E1}" sibTransId="{5C83ADE0-DE6B-414B-B9F8-9BE2C503EA05}"/>
    <dgm:cxn modelId="{B4E4552E-654E-4E74-80C1-9771D6486550}" type="presOf" srcId="{5712D945-8E8E-4580-A062-CBE8DFE65F9A}" destId="{9981AFBE-9943-4850-8196-F474FD5E389A}" srcOrd="1" destOrd="0" presId="urn:microsoft.com/office/officeart/2005/8/layout/orgChart1"/>
    <dgm:cxn modelId="{B124683D-3EE6-4CD5-85C5-E4865A8DB0D4}" type="presOf" srcId="{C78AF1AC-E9E9-4607-B982-BC943022F781}" destId="{0005B88F-7A21-41F7-A76F-0A082F095FC3}" srcOrd="1" destOrd="0" presId="urn:microsoft.com/office/officeart/2005/8/layout/orgChart1"/>
    <dgm:cxn modelId="{BF256FAD-66FB-4A7B-BF4D-014F75065360}" type="presOf" srcId="{C9FCE0DD-E5E9-4F80-A91B-3296D6C332DA}" destId="{E7A3E661-3219-42C6-8876-E44DCFBC89E7}" srcOrd="0" destOrd="0" presId="urn:microsoft.com/office/officeart/2005/8/layout/orgChart1"/>
    <dgm:cxn modelId="{B95F6482-535B-4D09-BF3A-17562409ABA9}" type="presOf" srcId="{F606EE76-65D4-4F92-8AE6-4BFFEC74F12A}" destId="{2FE5FE9D-F1A5-4530-B9D6-E9B062C4E96C}" srcOrd="1" destOrd="0" presId="urn:microsoft.com/office/officeart/2005/8/layout/orgChart1"/>
    <dgm:cxn modelId="{6E90992F-A9CF-4C24-AF48-8E916FCC4487}" type="presOf" srcId="{ABDD66BA-584B-4F47-AF9A-1FAAECE4D24E}" destId="{74EB31D4-F322-4967-BA14-B0B73A52D5F9}" srcOrd="0" destOrd="0" presId="urn:microsoft.com/office/officeart/2005/8/layout/orgChart1"/>
    <dgm:cxn modelId="{55DE1692-527E-47E2-967E-1066A17404EC}" type="presOf" srcId="{F606EE76-65D4-4F92-8AE6-4BFFEC74F12A}" destId="{9F3470E5-8F9D-4F35-91FB-DF4A3CB2444D}" srcOrd="0" destOrd="0" presId="urn:microsoft.com/office/officeart/2005/8/layout/orgChart1"/>
    <dgm:cxn modelId="{2B470F52-FDB6-440C-8B19-E2B79DB71ADB}" srcId="{B0A26140-0052-40B6-A931-21B41AECA556}" destId="{E4A0968F-DE35-43A7-9311-D1ACDA7BE31A}" srcOrd="0" destOrd="0" parTransId="{C9FCE0DD-E5E9-4F80-A91B-3296D6C332DA}" sibTransId="{C72D5242-8E95-471D-B403-4BBF520A338E}"/>
    <dgm:cxn modelId="{7527AA07-CA65-4B70-A1E8-C37E22C3BE1B}" type="presOf" srcId="{E4A0968F-DE35-43A7-9311-D1ACDA7BE31A}" destId="{0E654591-83B1-4127-95F9-B4FC817E3EF8}" srcOrd="0" destOrd="0" presId="urn:microsoft.com/office/officeart/2005/8/layout/orgChart1"/>
    <dgm:cxn modelId="{A31ADD30-B3AE-4DE7-B3D0-E18CA4A9E98D}" type="presOf" srcId="{159BF608-511E-479F-8643-5B981AB884EF}" destId="{8C45A153-D8D2-4BB0-AEBC-67585D8873AE}" srcOrd="0" destOrd="0" presId="urn:microsoft.com/office/officeart/2005/8/layout/orgChart1"/>
    <dgm:cxn modelId="{4FDAD2D7-CD10-4697-A663-76170A0BEB43}" type="presOf" srcId="{C78AF1AC-E9E9-4607-B982-BC943022F781}" destId="{DB998086-5FE2-4D69-A0BE-25866E647B6E}" srcOrd="0" destOrd="0" presId="urn:microsoft.com/office/officeart/2005/8/layout/orgChart1"/>
    <dgm:cxn modelId="{7A0336DC-AA1C-45C0-A1B7-AC83AB5512D8}" type="presOf" srcId="{B0A26140-0052-40B6-A931-21B41AECA556}" destId="{CE5E7C46-19E8-4F81-B023-FAC3B926AB6C}" srcOrd="0" destOrd="0" presId="urn:microsoft.com/office/officeart/2005/8/layout/orgChart1"/>
    <dgm:cxn modelId="{9ED9F29E-437B-44D7-9D6E-D09FB549A82C}" type="presOf" srcId="{5039D6B2-978F-4B1D-9AC8-C2EF7CDF815A}" destId="{849500FD-C983-471B-B09B-9E077238AD36}" srcOrd="0" destOrd="0" presId="urn:microsoft.com/office/officeart/2005/8/layout/orgChart1"/>
    <dgm:cxn modelId="{04D9ADCD-4354-4FEF-9D5B-73FFF8DA2FB9}" srcId="{B0A26140-0052-40B6-A931-21B41AECA556}" destId="{C78AF1AC-E9E9-4607-B982-BC943022F781}" srcOrd="1" destOrd="0" parTransId="{A800240B-7C58-44A9-99DE-F6A15B823AB0}" sibTransId="{35729186-F09D-4A1A-95AF-C9778D025D11}"/>
    <dgm:cxn modelId="{3771219F-52A2-4747-8074-6E00F0BA6E2B}" type="presOf" srcId="{159BF608-511E-479F-8643-5B981AB884EF}" destId="{18F2532D-840B-478E-8DAF-1A086A174F06}" srcOrd="1" destOrd="0" presId="urn:microsoft.com/office/officeart/2005/8/layout/orgChart1"/>
    <dgm:cxn modelId="{F93BF474-EBAB-4BAC-819F-31A744A06EA7}" type="presParOf" srcId="{362BFB1C-1004-4572-873B-2B3CD5E11C2B}" destId="{7734A7F1-0330-41A1-B65C-5389055986E1}" srcOrd="0" destOrd="0" presId="urn:microsoft.com/office/officeart/2005/8/layout/orgChart1"/>
    <dgm:cxn modelId="{697DD728-A3F8-4B7A-9C30-60951205DD84}" type="presParOf" srcId="{7734A7F1-0330-41A1-B65C-5389055986E1}" destId="{664E58E1-B925-4BF1-A96F-7F98B48FE808}" srcOrd="0" destOrd="0" presId="urn:microsoft.com/office/officeart/2005/8/layout/orgChart1"/>
    <dgm:cxn modelId="{3DB82966-2D1E-41A4-8111-A5E45FDCAE5D}" type="presParOf" srcId="{664E58E1-B925-4BF1-A96F-7F98B48FE808}" destId="{9F3470E5-8F9D-4F35-91FB-DF4A3CB2444D}" srcOrd="0" destOrd="0" presId="urn:microsoft.com/office/officeart/2005/8/layout/orgChart1"/>
    <dgm:cxn modelId="{B73B6F79-4EC4-432A-9C6E-BACBF4437188}" type="presParOf" srcId="{664E58E1-B925-4BF1-A96F-7F98B48FE808}" destId="{2FE5FE9D-F1A5-4530-B9D6-E9B062C4E96C}" srcOrd="1" destOrd="0" presId="urn:microsoft.com/office/officeart/2005/8/layout/orgChart1"/>
    <dgm:cxn modelId="{A22E4704-FE3F-441E-A846-4ACD67948ED7}" type="presParOf" srcId="{7734A7F1-0330-41A1-B65C-5389055986E1}" destId="{B2DF5FB7-7894-403C-8CCB-D0C82746404B}" srcOrd="1" destOrd="0" presId="urn:microsoft.com/office/officeart/2005/8/layout/orgChart1"/>
    <dgm:cxn modelId="{A46236A7-BC84-4CEB-88F9-C1D46793F11F}" type="presParOf" srcId="{B2DF5FB7-7894-403C-8CCB-D0C82746404B}" destId="{2D494290-B4B4-4587-AFB0-AE3807803E71}" srcOrd="0" destOrd="0" presId="urn:microsoft.com/office/officeart/2005/8/layout/orgChart1"/>
    <dgm:cxn modelId="{E1BBE03F-D6B6-451D-9805-2713F90CCEEF}" type="presParOf" srcId="{B2DF5FB7-7894-403C-8CCB-D0C82746404B}" destId="{F580D668-4661-4493-8E88-52F3263C37E2}" srcOrd="1" destOrd="0" presId="urn:microsoft.com/office/officeart/2005/8/layout/orgChart1"/>
    <dgm:cxn modelId="{62C59FB6-8F6E-4901-8BE7-BC31342B258A}" type="presParOf" srcId="{F580D668-4661-4493-8E88-52F3263C37E2}" destId="{B2900A31-7A17-473D-99FC-B52694067A52}" srcOrd="0" destOrd="0" presId="urn:microsoft.com/office/officeart/2005/8/layout/orgChart1"/>
    <dgm:cxn modelId="{48D97F96-7FDE-499D-BF8B-1D7D169D2AC1}" type="presParOf" srcId="{B2900A31-7A17-473D-99FC-B52694067A52}" destId="{849500FD-C983-471B-B09B-9E077238AD36}" srcOrd="0" destOrd="0" presId="urn:microsoft.com/office/officeart/2005/8/layout/orgChart1"/>
    <dgm:cxn modelId="{4C5F429E-A273-4E36-9728-BF684D5B1A7F}" type="presParOf" srcId="{B2900A31-7A17-473D-99FC-B52694067A52}" destId="{B06DF241-0142-4ABB-AD32-5BFBEB73547B}" srcOrd="1" destOrd="0" presId="urn:microsoft.com/office/officeart/2005/8/layout/orgChart1"/>
    <dgm:cxn modelId="{2632C0CE-0146-4471-9D3E-47FE72DB6140}" type="presParOf" srcId="{F580D668-4661-4493-8E88-52F3263C37E2}" destId="{4105006F-287B-4FF0-B310-62CC5FE84DD8}" srcOrd="1" destOrd="0" presId="urn:microsoft.com/office/officeart/2005/8/layout/orgChart1"/>
    <dgm:cxn modelId="{E4F85DC7-2390-4C43-B036-D4BC146BE53A}" type="presParOf" srcId="{4105006F-287B-4FF0-B310-62CC5FE84DD8}" destId="{74EB31D4-F322-4967-BA14-B0B73A52D5F9}" srcOrd="0" destOrd="0" presId="urn:microsoft.com/office/officeart/2005/8/layout/orgChart1"/>
    <dgm:cxn modelId="{ED844B5C-F6FD-4CA5-B3BB-4F930A41CA2B}" type="presParOf" srcId="{4105006F-287B-4FF0-B310-62CC5FE84DD8}" destId="{BCF25DE9-BDA2-404C-966F-029118D72CF1}" srcOrd="1" destOrd="0" presId="urn:microsoft.com/office/officeart/2005/8/layout/orgChart1"/>
    <dgm:cxn modelId="{179D4F23-CD66-403C-90DB-E5CFEFAA6BF3}" type="presParOf" srcId="{BCF25DE9-BDA2-404C-966F-029118D72CF1}" destId="{E7E5745A-4CDA-489E-8BC6-18AFD4A796F9}" srcOrd="0" destOrd="0" presId="urn:microsoft.com/office/officeart/2005/8/layout/orgChart1"/>
    <dgm:cxn modelId="{28E6FB60-557A-419B-BB97-5E1230616285}" type="presParOf" srcId="{E7E5745A-4CDA-489E-8BC6-18AFD4A796F9}" destId="{C9F873A1-908C-46E1-AEBA-95217FA71522}" srcOrd="0" destOrd="0" presId="urn:microsoft.com/office/officeart/2005/8/layout/orgChart1"/>
    <dgm:cxn modelId="{D716059A-DC47-494A-8D36-A072F95763DE}" type="presParOf" srcId="{E7E5745A-4CDA-489E-8BC6-18AFD4A796F9}" destId="{9981AFBE-9943-4850-8196-F474FD5E389A}" srcOrd="1" destOrd="0" presId="urn:microsoft.com/office/officeart/2005/8/layout/orgChart1"/>
    <dgm:cxn modelId="{E2132AD3-CEB5-4085-9DC1-94745A1CD290}" type="presParOf" srcId="{BCF25DE9-BDA2-404C-966F-029118D72CF1}" destId="{F196AF19-1E37-4F89-A3BA-24128EFD7A13}" srcOrd="1" destOrd="0" presId="urn:microsoft.com/office/officeart/2005/8/layout/orgChart1"/>
    <dgm:cxn modelId="{5C2D1BC1-2E8D-4A08-846C-3F7582642582}" type="presParOf" srcId="{BCF25DE9-BDA2-404C-966F-029118D72CF1}" destId="{1EB9722C-3FFF-40BD-9AC3-6E4D43C3C48F}" srcOrd="2" destOrd="0" presId="urn:microsoft.com/office/officeart/2005/8/layout/orgChart1"/>
    <dgm:cxn modelId="{D93B71E1-3E9B-437C-A15B-196BD692DE07}" type="presParOf" srcId="{4105006F-287B-4FF0-B310-62CC5FE84DD8}" destId="{AF8A7B20-D648-4525-BA33-28DEA5E342A3}" srcOrd="2" destOrd="0" presId="urn:microsoft.com/office/officeart/2005/8/layout/orgChart1"/>
    <dgm:cxn modelId="{94BCF590-864A-42EF-9214-2F9FC5553095}" type="presParOf" srcId="{4105006F-287B-4FF0-B310-62CC5FE84DD8}" destId="{DB45AA2F-4610-4634-AB61-5F4F28EBE549}" srcOrd="3" destOrd="0" presId="urn:microsoft.com/office/officeart/2005/8/layout/orgChart1"/>
    <dgm:cxn modelId="{DF75B2B0-C985-4E14-91D0-BC79D3AF751E}" type="presParOf" srcId="{DB45AA2F-4610-4634-AB61-5F4F28EBE549}" destId="{D23817E9-CA1B-4606-859A-B86D3BC29A08}" srcOrd="0" destOrd="0" presId="urn:microsoft.com/office/officeart/2005/8/layout/orgChart1"/>
    <dgm:cxn modelId="{671E57C1-96E5-4D00-95BA-937E5AFE3FFF}" type="presParOf" srcId="{D23817E9-CA1B-4606-859A-B86D3BC29A08}" destId="{612A6BF8-8D4A-40EA-B6BC-7C39D1E170AF}" srcOrd="0" destOrd="0" presId="urn:microsoft.com/office/officeart/2005/8/layout/orgChart1"/>
    <dgm:cxn modelId="{5A5BF27D-E0A9-4E6C-AF20-D13286F7B4C9}" type="presParOf" srcId="{D23817E9-CA1B-4606-859A-B86D3BC29A08}" destId="{CDF6153B-0760-49F8-A3B1-EA57C72C25D8}" srcOrd="1" destOrd="0" presId="urn:microsoft.com/office/officeart/2005/8/layout/orgChart1"/>
    <dgm:cxn modelId="{79F38D94-B5BF-4999-B1F5-1BC0756FC684}" type="presParOf" srcId="{DB45AA2F-4610-4634-AB61-5F4F28EBE549}" destId="{E5EF8DD2-D8F4-4B27-8577-5B6433CB48DB}" srcOrd="1" destOrd="0" presId="urn:microsoft.com/office/officeart/2005/8/layout/orgChart1"/>
    <dgm:cxn modelId="{125AB32E-ED83-416C-8F1E-D31F8AB35153}" type="presParOf" srcId="{DB45AA2F-4610-4634-AB61-5F4F28EBE549}" destId="{FB39A61F-1456-449E-99AF-5EEA2AF894C9}" srcOrd="2" destOrd="0" presId="urn:microsoft.com/office/officeart/2005/8/layout/orgChart1"/>
    <dgm:cxn modelId="{37957EFA-7886-48C5-ABCA-5DA128F28705}" type="presParOf" srcId="{4105006F-287B-4FF0-B310-62CC5FE84DD8}" destId="{ABB85D3E-007E-43F9-B70B-3B2A2CCFFECD}" srcOrd="4" destOrd="0" presId="urn:microsoft.com/office/officeart/2005/8/layout/orgChart1"/>
    <dgm:cxn modelId="{981EE3A2-C5F8-4A84-B3F7-EF1F6C45A594}" type="presParOf" srcId="{4105006F-287B-4FF0-B310-62CC5FE84DD8}" destId="{F52287F5-2DEC-4496-8460-4D94ADEA49FF}" srcOrd="5" destOrd="0" presId="urn:microsoft.com/office/officeart/2005/8/layout/orgChart1"/>
    <dgm:cxn modelId="{1C9BC8F2-6C3F-4BDE-AE61-7CE6D40DA3DE}" type="presParOf" srcId="{F52287F5-2DEC-4496-8460-4D94ADEA49FF}" destId="{E5DB7D8C-0398-46C6-B6C7-7FF0447243D8}" srcOrd="0" destOrd="0" presId="urn:microsoft.com/office/officeart/2005/8/layout/orgChart1"/>
    <dgm:cxn modelId="{50421641-8967-492F-A17E-3B810D4659BD}" type="presParOf" srcId="{E5DB7D8C-0398-46C6-B6C7-7FF0447243D8}" destId="{8C45A153-D8D2-4BB0-AEBC-67585D8873AE}" srcOrd="0" destOrd="0" presId="urn:microsoft.com/office/officeart/2005/8/layout/orgChart1"/>
    <dgm:cxn modelId="{1FC07134-E115-4BFF-B393-2A2B870E1572}" type="presParOf" srcId="{E5DB7D8C-0398-46C6-B6C7-7FF0447243D8}" destId="{18F2532D-840B-478E-8DAF-1A086A174F06}" srcOrd="1" destOrd="0" presId="urn:microsoft.com/office/officeart/2005/8/layout/orgChart1"/>
    <dgm:cxn modelId="{8001C837-C4A3-40DA-AD35-6E1491BA77EF}" type="presParOf" srcId="{F52287F5-2DEC-4496-8460-4D94ADEA49FF}" destId="{EC66EEE5-3626-48AA-9844-FBD048DD7251}" srcOrd="1" destOrd="0" presId="urn:microsoft.com/office/officeart/2005/8/layout/orgChart1"/>
    <dgm:cxn modelId="{DE3E26B7-E114-4AB1-9BE0-199ACBF93D94}" type="presParOf" srcId="{F52287F5-2DEC-4496-8460-4D94ADEA49FF}" destId="{311B5D91-3BCB-46FC-96E7-710ABEC6B85D}" srcOrd="2" destOrd="0" presId="urn:microsoft.com/office/officeart/2005/8/layout/orgChart1"/>
    <dgm:cxn modelId="{A9465511-C746-41BE-98A6-0EEF9CAE335A}" type="presParOf" srcId="{F580D668-4661-4493-8E88-52F3263C37E2}" destId="{D104E068-4843-41A9-A8F0-E97E790F88EC}" srcOrd="2" destOrd="0" presId="urn:microsoft.com/office/officeart/2005/8/layout/orgChart1"/>
    <dgm:cxn modelId="{926ABF35-F72C-4603-8018-778522A2F8E0}" type="presParOf" srcId="{B2DF5FB7-7894-403C-8CCB-D0C82746404B}" destId="{0BEEEA84-BA25-4AD9-923E-E78690F866E2}" srcOrd="2" destOrd="0" presId="urn:microsoft.com/office/officeart/2005/8/layout/orgChart1"/>
    <dgm:cxn modelId="{FB533AB8-BA08-45DD-8ED3-0F88DDC91242}" type="presParOf" srcId="{B2DF5FB7-7894-403C-8CCB-D0C82746404B}" destId="{85DF6C4F-8574-4299-8F4C-7A8C8AB3BEA0}" srcOrd="3" destOrd="0" presId="urn:microsoft.com/office/officeart/2005/8/layout/orgChart1"/>
    <dgm:cxn modelId="{418837D1-F9A8-4DCD-A78D-2534686FC551}" type="presParOf" srcId="{85DF6C4F-8574-4299-8F4C-7A8C8AB3BEA0}" destId="{000379F4-7A10-40EE-B900-ADC7CC6E6D07}" srcOrd="0" destOrd="0" presId="urn:microsoft.com/office/officeart/2005/8/layout/orgChart1"/>
    <dgm:cxn modelId="{485D818D-41C7-44DE-A6CA-8E5EBFDDB1CA}" type="presParOf" srcId="{000379F4-7A10-40EE-B900-ADC7CC6E6D07}" destId="{CE5E7C46-19E8-4F81-B023-FAC3B926AB6C}" srcOrd="0" destOrd="0" presId="urn:microsoft.com/office/officeart/2005/8/layout/orgChart1"/>
    <dgm:cxn modelId="{12D458FF-8F8F-48DF-AA34-BF229E4C8EAB}" type="presParOf" srcId="{000379F4-7A10-40EE-B900-ADC7CC6E6D07}" destId="{EA2A9F4F-1AFE-4720-97BB-B08A89E0EE95}" srcOrd="1" destOrd="0" presId="urn:microsoft.com/office/officeart/2005/8/layout/orgChart1"/>
    <dgm:cxn modelId="{14B9AA68-48E8-4B04-BE5D-BD1A64B8EB89}" type="presParOf" srcId="{85DF6C4F-8574-4299-8F4C-7A8C8AB3BEA0}" destId="{C1E7CDE6-CF69-42B6-BE28-1410220BD6B7}" srcOrd="1" destOrd="0" presId="urn:microsoft.com/office/officeart/2005/8/layout/orgChart1"/>
    <dgm:cxn modelId="{4AA9D99B-81EC-4B41-9253-91EAEE9A2269}" type="presParOf" srcId="{C1E7CDE6-CF69-42B6-BE28-1410220BD6B7}" destId="{E7A3E661-3219-42C6-8876-E44DCFBC89E7}" srcOrd="0" destOrd="0" presId="urn:microsoft.com/office/officeart/2005/8/layout/orgChart1"/>
    <dgm:cxn modelId="{870B622B-BA78-413C-83B5-549CF7FA2E37}" type="presParOf" srcId="{C1E7CDE6-CF69-42B6-BE28-1410220BD6B7}" destId="{51D26FC2-8718-4747-99C4-D97D783AF3BF}" srcOrd="1" destOrd="0" presId="urn:microsoft.com/office/officeart/2005/8/layout/orgChart1"/>
    <dgm:cxn modelId="{5BEDF5BE-EBFC-4B1F-9527-07A135A7C8F5}" type="presParOf" srcId="{51D26FC2-8718-4747-99C4-D97D783AF3BF}" destId="{A21D3011-F29C-4167-82D4-76F773BF7DCA}" srcOrd="0" destOrd="0" presId="urn:microsoft.com/office/officeart/2005/8/layout/orgChart1"/>
    <dgm:cxn modelId="{8485CD75-1956-420B-83CA-473C4DBA9A62}" type="presParOf" srcId="{A21D3011-F29C-4167-82D4-76F773BF7DCA}" destId="{0E654591-83B1-4127-95F9-B4FC817E3EF8}" srcOrd="0" destOrd="0" presId="urn:microsoft.com/office/officeart/2005/8/layout/orgChart1"/>
    <dgm:cxn modelId="{774A296A-9540-4484-9A44-D4C38C098942}" type="presParOf" srcId="{A21D3011-F29C-4167-82D4-76F773BF7DCA}" destId="{70583536-E8ED-4B5C-951C-E23CD5A98384}" srcOrd="1" destOrd="0" presId="urn:microsoft.com/office/officeart/2005/8/layout/orgChart1"/>
    <dgm:cxn modelId="{D322F6A7-AFF7-4184-8C0B-4060F7E46DAF}" type="presParOf" srcId="{51D26FC2-8718-4747-99C4-D97D783AF3BF}" destId="{663C3549-8F94-4A4A-AC9C-2122F761EEF2}" srcOrd="1" destOrd="0" presId="urn:microsoft.com/office/officeart/2005/8/layout/orgChart1"/>
    <dgm:cxn modelId="{AB830742-2B33-4207-955B-999C50C0A0EF}" type="presParOf" srcId="{51D26FC2-8718-4747-99C4-D97D783AF3BF}" destId="{98240A51-1E60-4C03-9F45-FA5F3D6A0643}" srcOrd="2" destOrd="0" presId="urn:microsoft.com/office/officeart/2005/8/layout/orgChart1"/>
    <dgm:cxn modelId="{2A940E51-77FF-4C06-9E31-5855180130DD}" type="presParOf" srcId="{C1E7CDE6-CF69-42B6-BE28-1410220BD6B7}" destId="{35C179C7-AB3C-4E23-A665-3A4A2636EB2D}" srcOrd="2" destOrd="0" presId="urn:microsoft.com/office/officeart/2005/8/layout/orgChart1"/>
    <dgm:cxn modelId="{683339E4-34D4-4FA4-B408-BE90F5C1C8CD}" type="presParOf" srcId="{C1E7CDE6-CF69-42B6-BE28-1410220BD6B7}" destId="{715AC9B1-039E-4D95-94F7-DD340CEB7830}" srcOrd="3" destOrd="0" presId="urn:microsoft.com/office/officeart/2005/8/layout/orgChart1"/>
    <dgm:cxn modelId="{7DC79D7B-964A-41FC-BD2F-9F2091B38C2E}" type="presParOf" srcId="{715AC9B1-039E-4D95-94F7-DD340CEB7830}" destId="{E2C8B826-B2FA-4EEA-A6CE-988B115A6626}" srcOrd="0" destOrd="0" presId="urn:microsoft.com/office/officeart/2005/8/layout/orgChart1"/>
    <dgm:cxn modelId="{A4A6B45C-B6C3-484C-B9D6-68143D5F41DA}" type="presParOf" srcId="{E2C8B826-B2FA-4EEA-A6CE-988B115A6626}" destId="{DB998086-5FE2-4D69-A0BE-25866E647B6E}" srcOrd="0" destOrd="0" presId="urn:microsoft.com/office/officeart/2005/8/layout/orgChart1"/>
    <dgm:cxn modelId="{19A6CDAF-8AD5-41AD-B35A-A073ADE770F2}" type="presParOf" srcId="{E2C8B826-B2FA-4EEA-A6CE-988B115A6626}" destId="{0005B88F-7A21-41F7-A76F-0A082F095FC3}" srcOrd="1" destOrd="0" presId="urn:microsoft.com/office/officeart/2005/8/layout/orgChart1"/>
    <dgm:cxn modelId="{F48AB14F-44CB-4EC3-BA8A-AAA7D76A1DC7}" type="presParOf" srcId="{715AC9B1-039E-4D95-94F7-DD340CEB7830}" destId="{0DB8100D-02B6-4891-A1F9-73D7904F1CE4}" srcOrd="1" destOrd="0" presId="urn:microsoft.com/office/officeart/2005/8/layout/orgChart1"/>
    <dgm:cxn modelId="{21029BE0-6DD5-4037-B27B-88BF0733F2EB}" type="presParOf" srcId="{715AC9B1-039E-4D95-94F7-DD340CEB7830}" destId="{4428E7A0-5578-4A3B-95B5-415FB6E28908}" srcOrd="2" destOrd="0" presId="urn:microsoft.com/office/officeart/2005/8/layout/orgChart1"/>
    <dgm:cxn modelId="{B8861CE1-9661-4BBE-A6D7-968EE47F16FF}" type="presParOf" srcId="{85DF6C4F-8574-4299-8F4C-7A8C8AB3BEA0}" destId="{3B9459D0-2777-4E78-BB9E-5385F0CEA395}" srcOrd="2" destOrd="0" presId="urn:microsoft.com/office/officeart/2005/8/layout/orgChart1"/>
    <dgm:cxn modelId="{34760F54-A38F-40DB-B15D-707708E0BE17}" type="presParOf" srcId="{7734A7F1-0330-41A1-B65C-5389055986E1}" destId="{D8431D59-0173-4EC1-9FFB-4A27D9EEB7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79C7-AB3C-4E23-A665-3A4A2636EB2D}">
      <dsp:nvSpPr>
        <dsp:cNvPr id="0" name=""/>
        <dsp:cNvSpPr/>
      </dsp:nvSpPr>
      <dsp:spPr>
        <a:xfrm>
          <a:off x="5313074" y="2591548"/>
          <a:ext cx="32096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32096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3E661-3219-42C6-8876-E44DCFBC89E7}">
      <dsp:nvSpPr>
        <dsp:cNvPr id="0" name=""/>
        <dsp:cNvSpPr/>
      </dsp:nvSpPr>
      <dsp:spPr>
        <a:xfrm>
          <a:off x="5313074" y="2591548"/>
          <a:ext cx="32096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32096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EEA84-BA25-4AD9-923E-E78690F866E2}">
      <dsp:nvSpPr>
        <dsp:cNvPr id="0" name=""/>
        <dsp:cNvSpPr/>
      </dsp:nvSpPr>
      <dsp:spPr>
        <a:xfrm>
          <a:off x="4494610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76"/>
              </a:lnTo>
              <a:lnTo>
                <a:pt x="1674375" y="224676"/>
              </a:lnTo>
              <a:lnTo>
                <a:pt x="1674375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85D3E-007E-43F9-B70B-3B2A2CCFFECD}">
      <dsp:nvSpPr>
        <dsp:cNvPr id="0" name=""/>
        <dsp:cNvSpPr/>
      </dsp:nvSpPr>
      <dsp:spPr>
        <a:xfrm>
          <a:off x="2595558" y="2591548"/>
          <a:ext cx="224676" cy="2503538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2503538"/>
              </a:lnTo>
              <a:lnTo>
                <a:pt x="0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A7B20-D648-4525-BA33-28DEA5E342A3}">
      <dsp:nvSpPr>
        <dsp:cNvPr id="0" name=""/>
        <dsp:cNvSpPr/>
      </dsp:nvSpPr>
      <dsp:spPr>
        <a:xfrm>
          <a:off x="2820235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22467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B31D4-F322-4967-BA14-B0B73A52D5F9}">
      <dsp:nvSpPr>
        <dsp:cNvPr id="0" name=""/>
        <dsp:cNvSpPr/>
      </dsp:nvSpPr>
      <dsp:spPr>
        <a:xfrm>
          <a:off x="2595558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984297"/>
              </a:lnTo>
              <a:lnTo>
                <a:pt x="0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94290-B4B4-4587-AFB0-AE3807803E71}">
      <dsp:nvSpPr>
        <dsp:cNvPr id="0" name=""/>
        <dsp:cNvSpPr/>
      </dsp:nvSpPr>
      <dsp:spPr>
        <a:xfrm>
          <a:off x="2820235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1674375" y="0"/>
              </a:moveTo>
              <a:lnTo>
                <a:pt x="1674375" y="224676"/>
              </a:lnTo>
              <a:lnTo>
                <a:pt x="0" y="224676"/>
              </a:lnTo>
              <a:lnTo>
                <a:pt x="0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470E5-8F9D-4F35-91FB-DF4A3CB2444D}">
      <dsp:nvSpPr>
        <dsp:cNvPr id="0" name=""/>
        <dsp:cNvSpPr/>
      </dsp:nvSpPr>
      <dsp:spPr>
        <a:xfrm>
          <a:off x="3424722" y="2419"/>
          <a:ext cx="2139776" cy="1069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Arguments</a:t>
          </a:r>
          <a:endParaRPr lang="zh-TW" altLang="en-US" sz="2400" kern="1200" dirty="0"/>
        </a:p>
      </dsp:txBody>
      <dsp:txXfrm>
        <a:off x="3424722" y="2419"/>
        <a:ext cx="2139776" cy="1069888"/>
      </dsp:txXfrm>
    </dsp:sp>
    <dsp:sp modelId="{849500FD-C983-471B-B09B-9E077238AD36}">
      <dsp:nvSpPr>
        <dsp:cNvPr id="0" name=""/>
        <dsp:cNvSpPr/>
      </dsp:nvSpPr>
      <dsp:spPr>
        <a:xfrm>
          <a:off x="175034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Deduction</a:t>
          </a:r>
          <a:endParaRPr lang="zh-TW" altLang="en-US" sz="2400" kern="1200" dirty="0"/>
        </a:p>
      </dsp:txBody>
      <dsp:txXfrm>
        <a:off x="1750347" y="1521660"/>
        <a:ext cx="2139776" cy="1069888"/>
      </dsp:txXfrm>
    </dsp:sp>
    <dsp:sp modelId="{C9F873A1-908C-46E1-AEBA-95217FA71522}">
      <dsp:nvSpPr>
        <dsp:cNvPr id="0" name=""/>
        <dsp:cNvSpPr/>
      </dsp:nvSpPr>
      <dsp:spPr>
        <a:xfrm>
          <a:off x="455782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455782" y="3040901"/>
        <a:ext cx="2139776" cy="1069888"/>
      </dsp:txXfrm>
    </dsp:sp>
    <dsp:sp modelId="{612A6BF8-8D4A-40EA-B6BC-7C39D1E170AF}">
      <dsp:nvSpPr>
        <dsp:cNvPr id="0" name=""/>
        <dsp:cNvSpPr/>
      </dsp:nvSpPr>
      <dsp:spPr>
        <a:xfrm>
          <a:off x="304491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Categorical Logic</a:t>
          </a:r>
          <a:endParaRPr lang="zh-TW" altLang="en-US" sz="2000" kern="1200" dirty="0"/>
        </a:p>
      </dsp:txBody>
      <dsp:txXfrm>
        <a:off x="3044911" y="3040901"/>
        <a:ext cx="2139776" cy="1069888"/>
      </dsp:txXfrm>
    </dsp:sp>
    <dsp:sp modelId="{8C45A153-D8D2-4BB0-AEBC-67585D8873AE}">
      <dsp:nvSpPr>
        <dsp:cNvPr id="0" name=""/>
        <dsp:cNvSpPr/>
      </dsp:nvSpPr>
      <dsp:spPr>
        <a:xfrm>
          <a:off x="455782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Truth and Validity</a:t>
          </a:r>
          <a:endParaRPr lang="zh-TW" altLang="en-US" sz="2400" kern="1200" dirty="0"/>
        </a:p>
      </dsp:txBody>
      <dsp:txXfrm>
        <a:off x="455782" y="4560142"/>
        <a:ext cx="2139776" cy="1069888"/>
      </dsp:txXfrm>
    </dsp:sp>
    <dsp:sp modelId="{CE5E7C46-19E8-4F81-B023-FAC3B926AB6C}">
      <dsp:nvSpPr>
        <dsp:cNvPr id="0" name=""/>
        <dsp:cNvSpPr/>
      </dsp:nvSpPr>
      <dsp:spPr>
        <a:xfrm>
          <a:off x="509909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Induction</a:t>
          </a:r>
          <a:endParaRPr lang="zh-TW" altLang="en-US" sz="2400" kern="1200" dirty="0"/>
        </a:p>
      </dsp:txBody>
      <dsp:txXfrm>
        <a:off x="5099097" y="1521660"/>
        <a:ext cx="2139776" cy="1069888"/>
      </dsp:txXfrm>
    </dsp:sp>
    <dsp:sp modelId="{0E654591-83B1-4127-95F9-B4FC817E3EF8}">
      <dsp:nvSpPr>
        <dsp:cNvPr id="0" name=""/>
        <dsp:cNvSpPr/>
      </dsp:nvSpPr>
      <dsp:spPr>
        <a:xfrm>
          <a:off x="563404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5634041" y="3040901"/>
        <a:ext cx="2139776" cy="1069888"/>
      </dsp:txXfrm>
    </dsp:sp>
    <dsp:sp modelId="{DB998086-5FE2-4D69-A0BE-25866E647B6E}">
      <dsp:nvSpPr>
        <dsp:cNvPr id="0" name=""/>
        <dsp:cNvSpPr/>
      </dsp:nvSpPr>
      <dsp:spPr>
        <a:xfrm>
          <a:off x="5634041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Inductive Strength</a:t>
          </a:r>
          <a:endParaRPr lang="zh-TW" altLang="en-US" sz="2400" kern="1200" dirty="0"/>
        </a:p>
      </dsp:txBody>
      <dsp:txXfrm>
        <a:off x="5634041" y="4560142"/>
        <a:ext cx="2139776" cy="1069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7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1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2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0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92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05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25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55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5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183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94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35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9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7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Critical Thinking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Lecture 6 Categorical Logic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4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types of categorical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O-form: Some S are not P.</a:t>
            </a:r>
            <a:endParaRPr lang="zh-TW" altLang="en-US" b="1" u="sng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TW" dirty="0"/>
              <a:t>Some SUC students are not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Not every SUC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Most SUC students are not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Some SUC students are non-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609ED7B8-C240-46C9-8858-39DB2DD7F6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6717467"/>
              </p:ext>
            </p:extLst>
          </p:nvPr>
        </p:nvGraphicFramePr>
        <p:xfrm>
          <a:off x="6267450" y="2057400"/>
          <a:ext cx="4754563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xmlns="" val="362983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all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191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Not everyone who is an S is a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46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 are not always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7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There</a:t>
                      </a:r>
                      <a:r>
                        <a:rPr lang="en-US" altLang="zh-TW" sz="2000" baseline="0" dirty="0"/>
                        <a:t> are S that are not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7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 few S are not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231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Many S are not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070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 are hardly ever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46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Hardly any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5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Few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55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2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26301"/>
              </p:ext>
            </p:extLst>
          </p:nvPr>
        </p:nvGraphicFramePr>
        <p:xfrm>
          <a:off x="1173480" y="1965960"/>
          <a:ext cx="9293323" cy="3879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9105">
                  <a:extLst>
                    <a:ext uri="{9D8B030D-6E8A-4147-A177-3AD203B41FA5}">
                      <a16:colId xmlns:a16="http://schemas.microsoft.com/office/drawing/2014/main" xmlns="" val="4236538272"/>
                    </a:ext>
                  </a:extLst>
                </a:gridCol>
                <a:gridCol w="4064369">
                  <a:extLst>
                    <a:ext uri="{9D8B030D-6E8A-4147-A177-3AD203B41FA5}">
                      <a16:colId xmlns:a16="http://schemas.microsoft.com/office/drawing/2014/main" xmlns="" val="3379098723"/>
                    </a:ext>
                  </a:extLst>
                </a:gridCol>
                <a:gridCol w="1629849">
                  <a:extLst>
                    <a:ext uri="{9D8B030D-6E8A-4147-A177-3AD203B41FA5}">
                      <a16:colId xmlns:a16="http://schemas.microsoft.com/office/drawing/2014/main" xmlns="" val="1639426769"/>
                    </a:ext>
                  </a:extLst>
                </a:gridCol>
              </a:tblGrid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Ordinary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Language of Categorical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Categorical Statements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5463809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students come to school by car.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students are the people</a:t>
                      </a:r>
                      <a:r>
                        <a:rPr lang="en-US" altLang="zh-TW" baseline="0" dirty="0"/>
                        <a:t> who </a:t>
                      </a:r>
                      <a:r>
                        <a:rPr lang="en-US" altLang="zh-TW" dirty="0"/>
                        <a:t>drive car to school.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A</a:t>
                      </a:r>
                      <a:endParaRPr lang="en-US" altLang="zh-TW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0108496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lecturers do not involve JJPTR.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 lectures are the investor of JJPTR.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E</a:t>
                      </a:r>
                      <a:endParaRPr lang="en-US" altLang="zh-TW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2253037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Thousand of investors may lost the money.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Some investors are the people who lose the money.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I</a:t>
                      </a:r>
                      <a:endParaRPr lang="en-US" altLang="zh-TW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7151285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Some students are absent.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Some students are the people who are not in the classroom.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O</a:t>
                      </a:r>
                      <a:endParaRPr lang="zh-TW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921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7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Remarks 1: Rephrase all nonstandard subject, predicate and verbs.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All actors are vain.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actors are vain people.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dirty="0"/>
              <a:t>Some rose are white.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Some rose are white flowers.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en-US" altLang="zh-TW" b="1" dirty="0"/>
              <a:t>Some students walk to school.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Some students are persons who walk to school.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94217" y="3631820"/>
            <a:ext cx="5223165" cy="12003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/>
              <a:t>The subject and predicate must refer to categories or classes!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/>
              <a:t>The verbs must be copula!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747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Remarks 2: Fill in any unexpressed quantifiers.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Crocodiles are not amphibians.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No crocodiles are amphibians</a:t>
            </a:r>
            <a:r>
              <a:rPr lang="en-US" altLang="zh-TW" b="1" dirty="0"/>
              <a:t>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dirty="0"/>
              <a:t>Politicians are conservatives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Same with: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Some politicians are conservatives</a:t>
            </a:r>
            <a:r>
              <a:rPr lang="en-US" altLang="zh-TW" dirty="0">
                <a:solidFill>
                  <a:srgbClr val="00B050"/>
                </a:solidFill>
              </a:rPr>
              <a:t>.</a:t>
            </a: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03" y="1759855"/>
            <a:ext cx="3310302" cy="44885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9523" y="5987385"/>
            <a:ext cx="456086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To interpret the intention charitably!</a:t>
            </a:r>
          </a:p>
        </p:txBody>
      </p:sp>
    </p:spTree>
    <p:extLst>
      <p:ext uri="{BB962C8B-B14F-4D97-AF65-F5344CB8AC3E}">
        <p14:creationId xmlns:p14="http://schemas.microsoft.com/office/powerpoint/2010/main" val="244894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Remarks 3: Translate Single (Individuals) Statements into A or E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Socrates is mortal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people identical with Socrates are mortal.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No people identical with Socrates are immortal.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dirty="0"/>
              <a:t>Mr. Tan is the lecturer of Critical Thinking.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people identical with Mr. Tan are the lecturer of Critical Thinking.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No people identical with Mr. Tan are not the lecturer of Critical Thinking.</a:t>
            </a:r>
          </a:p>
        </p:txBody>
      </p:sp>
    </p:spTree>
    <p:extLst>
      <p:ext uri="{BB962C8B-B14F-4D97-AF65-F5344CB8AC3E}">
        <p14:creationId xmlns:p14="http://schemas.microsoft.com/office/powerpoint/2010/main" val="304981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Remarks 4: Equivalent statements 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Everyone who is fail in English Placement Test must take English 1.</a:t>
            </a:r>
          </a:p>
          <a:p>
            <a:r>
              <a:rPr lang="en-US" altLang="zh-TW" dirty="0"/>
              <a:t>Same with: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No students who are required to take English 1 pass in English Placement Test.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dirty="0"/>
              <a:t>All humans are rational animals.</a:t>
            </a:r>
          </a:p>
          <a:p>
            <a:r>
              <a:rPr lang="en-US" altLang="zh-TW" dirty="0"/>
              <a:t>Same with: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rational animals are humans.</a:t>
            </a:r>
          </a:p>
          <a:p>
            <a:endParaRPr lang="en-US" altLang="zh-TW" dirty="0"/>
          </a:p>
          <a:p>
            <a:r>
              <a:rPr lang="en-US" altLang="zh-TW" dirty="0"/>
              <a:t>How about “</a:t>
            </a:r>
            <a:r>
              <a:rPr lang="en-US" altLang="zh-TW" b="1" dirty="0"/>
              <a:t>all students of SUC are </a:t>
            </a:r>
            <a:r>
              <a:rPr lang="en-US" altLang="zh-TW" b="1" dirty="0" err="1"/>
              <a:t>Johorians</a:t>
            </a:r>
            <a:r>
              <a:rPr lang="en-US" altLang="zh-TW" dirty="0"/>
              <a:t>”, “</a:t>
            </a:r>
            <a:r>
              <a:rPr lang="en-US" altLang="zh-TW" b="1" dirty="0"/>
              <a:t>all human are animals</a:t>
            </a:r>
            <a:r>
              <a:rPr lang="en-US" altLang="zh-TW" dirty="0"/>
              <a:t>”?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67535" y="3801424"/>
            <a:ext cx="5458690" cy="156966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b="1" dirty="0"/>
              <a:t>The members of subject and predicate are interchangeable if they have same categories or classes!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173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Translating Ordinary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Remarks 5: Other Stylistic Statements as A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If the car is out of gas, then it won’t start.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Every car which is out of gas is unable to start.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dirty="0"/>
              <a:t>Whoever is a bachelor is a male.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bachelor are male.</a:t>
            </a:r>
          </a:p>
          <a:p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en-US" altLang="zh-TW" b="1" dirty="0"/>
              <a:t>Mary is loved by Albert.</a:t>
            </a:r>
          </a:p>
          <a:p>
            <a:r>
              <a:rPr lang="en-US" altLang="zh-TW" dirty="0"/>
              <a:t>Into: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All people identical with Albert are the people who loves Mary.</a:t>
            </a:r>
          </a:p>
        </p:txBody>
      </p:sp>
    </p:spTree>
    <p:extLst>
      <p:ext uri="{BB962C8B-B14F-4D97-AF65-F5344CB8AC3E}">
        <p14:creationId xmlns:p14="http://schemas.microsoft.com/office/powerpoint/2010/main" val="381109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Square of Opposition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057400"/>
            <a:ext cx="3907971" cy="4038600"/>
          </a:xfrm>
        </p:spPr>
        <p:txBody>
          <a:bodyPr/>
          <a:lstStyle/>
          <a:p>
            <a:r>
              <a:rPr lang="en-US" altLang="zh-TW" dirty="0"/>
              <a:t>Inferring from one categorical statement to another: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Contradiction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Contrary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Sub-contrary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「square of oppositi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1" y="1569306"/>
            <a:ext cx="6864494" cy="45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5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Square of Opposition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dirty="0"/>
              <a:t>Contradictories:</a:t>
            </a:r>
          </a:p>
          <a:p>
            <a:pPr lvl="1"/>
            <a:r>
              <a:rPr lang="en-US" altLang="zh-TW" dirty="0"/>
              <a:t>Never true or false at the same time.</a:t>
            </a:r>
          </a:p>
          <a:p>
            <a:endParaRPr lang="en-US" altLang="zh-TW" dirty="0"/>
          </a:p>
          <a:p>
            <a:r>
              <a:rPr lang="en-US" altLang="zh-TW" u="sng" dirty="0">
                <a:solidFill>
                  <a:srgbClr val="FF0000"/>
                </a:solidFill>
              </a:rPr>
              <a:t>A contradict to O; E contradict to I:</a:t>
            </a:r>
          </a:p>
          <a:p>
            <a:pPr lvl="1"/>
            <a:r>
              <a:rPr lang="en-US" altLang="zh-TW" dirty="0"/>
              <a:t>All man are mortal vs. Some man are not mortal</a:t>
            </a:r>
          </a:p>
          <a:p>
            <a:pPr lvl="1"/>
            <a:r>
              <a:rPr lang="en-US" altLang="zh-TW" dirty="0"/>
              <a:t>Some students are not nerd vs. All students are nerd</a:t>
            </a:r>
          </a:p>
          <a:p>
            <a:pPr lvl="1"/>
            <a:r>
              <a:rPr lang="en-US" altLang="zh-TW" dirty="0"/>
              <a:t>No students are E.T. vs. Some students are E.T.</a:t>
            </a:r>
          </a:p>
          <a:p>
            <a:pPr lvl="1"/>
            <a:r>
              <a:rPr lang="en-US" altLang="zh-TW" dirty="0"/>
              <a:t>Some people are right-handed vs No people are right-handed.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70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Square of Opposition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zh-TW" dirty="0"/>
              <a:t>Contraries:</a:t>
            </a:r>
          </a:p>
          <a:p>
            <a:pPr lvl="1"/>
            <a:r>
              <a:rPr lang="en-US" altLang="zh-TW" dirty="0"/>
              <a:t>Can both be false, but cannot both be true</a:t>
            </a:r>
          </a:p>
          <a:p>
            <a:endParaRPr lang="en-US" altLang="zh-TW" dirty="0"/>
          </a:p>
          <a:p>
            <a:r>
              <a:rPr lang="en-US" altLang="zh-TW" b="1" u="sng" dirty="0">
                <a:solidFill>
                  <a:srgbClr val="FF0000"/>
                </a:solidFill>
              </a:rPr>
              <a:t>A contraries to E:</a:t>
            </a:r>
          </a:p>
          <a:p>
            <a:r>
              <a:rPr lang="en-US" altLang="zh-TW" dirty="0"/>
              <a:t>All human are mortal vs. No human are mortal</a:t>
            </a:r>
          </a:p>
          <a:p>
            <a:r>
              <a:rPr lang="en-US" altLang="zh-TW" dirty="0"/>
              <a:t>All students are nerd vs. No students are nerd</a:t>
            </a:r>
          </a:p>
          <a:p>
            <a:r>
              <a:rPr lang="en-US" altLang="zh-TW" dirty="0"/>
              <a:t>All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 vs. No students are </a:t>
            </a:r>
            <a:r>
              <a:rPr lang="en-US" altLang="zh-TW" dirty="0" err="1"/>
              <a:t>Johorians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284" y="1567688"/>
            <a:ext cx="4742916" cy="27938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45834" y="4536274"/>
            <a:ext cx="1093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Nerd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dirty="0"/>
              <a:t>For any induction, each conclusion is probably derived from the premises.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In induction, the premises are inconclusive support to the conclusion.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common patterns for induction include inductive generalization, statistical argument, predictive argument,  causal argument, argument from authority, argument from analogy.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42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Square of Opposition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altLang="zh-TW" dirty="0"/>
              <a:t>Sub-contraries:</a:t>
            </a:r>
          </a:p>
          <a:p>
            <a:pPr lvl="1"/>
            <a:r>
              <a:rPr lang="en-US" altLang="zh-TW" dirty="0"/>
              <a:t>Can both be true, but cannot both be false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b="1" u="sng" dirty="0">
                <a:solidFill>
                  <a:srgbClr val="FF0000"/>
                </a:solidFill>
              </a:rPr>
              <a:t>I sub-contraries to O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Some politicians are conservative vs. Some politicians are not conservative.</a:t>
            </a:r>
          </a:p>
          <a:p>
            <a:r>
              <a:rPr lang="en-US" altLang="zh-TW" dirty="0"/>
              <a:t>Some snake are harmless vs. Some snake are not harmless.</a:t>
            </a:r>
          </a:p>
          <a:p>
            <a:r>
              <a:rPr lang="en-US" altLang="zh-TW" dirty="0"/>
              <a:t>Some Malaysians are </a:t>
            </a:r>
            <a:r>
              <a:rPr lang="en-US" altLang="zh-TW" dirty="0" err="1"/>
              <a:t>Johorians</a:t>
            </a:r>
            <a:r>
              <a:rPr lang="en-US" altLang="zh-TW" dirty="0"/>
              <a:t> vs. Some Malaysians are not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99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Categorical Relations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b="1" u="sng" dirty="0"/>
              <a:t>Conversion (Only for E and I)</a:t>
            </a:r>
          </a:p>
          <a:p>
            <a:pPr>
              <a:buFont typeface="+mj-lt"/>
              <a:buAutoNum type="arabicPeriod"/>
            </a:pPr>
            <a:r>
              <a:rPr lang="en-US" altLang="zh-TW" b="1" u="sng" dirty="0">
                <a:solidFill>
                  <a:srgbClr val="FF0000"/>
                </a:solidFill>
              </a:rPr>
              <a:t>E and I can converse with each other.</a:t>
            </a:r>
          </a:p>
          <a:p>
            <a:r>
              <a:rPr lang="en-US" altLang="zh-TW" dirty="0"/>
              <a:t>No animals are stones = No stones are animals</a:t>
            </a:r>
          </a:p>
          <a:p>
            <a:r>
              <a:rPr lang="en-US" altLang="zh-TW" dirty="0"/>
              <a:t>Some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 = Some </a:t>
            </a:r>
            <a:r>
              <a:rPr lang="en-US" altLang="zh-TW" dirty="0" err="1"/>
              <a:t>Johorians</a:t>
            </a:r>
            <a:r>
              <a:rPr lang="en-US" altLang="zh-TW" dirty="0"/>
              <a:t> are students</a:t>
            </a:r>
          </a:p>
          <a:p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en-US" altLang="zh-TW" b="1" u="sng" dirty="0">
                <a:solidFill>
                  <a:srgbClr val="FF0000"/>
                </a:solidFill>
              </a:rPr>
              <a:t>A and O can not converse with each other.</a:t>
            </a:r>
          </a:p>
          <a:p>
            <a:r>
              <a:rPr lang="en-US" altLang="zh-TW" dirty="0"/>
              <a:t>All </a:t>
            </a:r>
            <a:r>
              <a:rPr lang="en-US" altLang="zh-TW" dirty="0" err="1"/>
              <a:t>Johorians</a:t>
            </a:r>
            <a:r>
              <a:rPr lang="en-US" altLang="zh-TW" dirty="0"/>
              <a:t> are Malaysians ≠ All Malaysians are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Some Malaysians are not </a:t>
            </a:r>
            <a:r>
              <a:rPr lang="en-US" altLang="zh-TW" dirty="0" err="1"/>
              <a:t>Johorians</a:t>
            </a:r>
            <a:r>
              <a:rPr lang="en-US" altLang="zh-TW" dirty="0"/>
              <a:t> ≠ Some </a:t>
            </a:r>
            <a:r>
              <a:rPr lang="en-US" altLang="zh-TW" dirty="0" err="1"/>
              <a:t>Johorians</a:t>
            </a:r>
            <a:r>
              <a:rPr lang="en-US" altLang="zh-TW" dirty="0"/>
              <a:t> are not Malaysians.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27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Categorical Relations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2600" b="1" u="sng" dirty="0" err="1"/>
              <a:t>Obversion</a:t>
            </a:r>
            <a:endParaRPr lang="en-US" altLang="zh-TW" sz="2600" b="1" u="sng" dirty="0"/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Changing from affirmative to negative, or vice versa;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Replacing the predicate term with its complementary term.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A, E, I and O are equivalent to their obverses.</a:t>
            </a:r>
          </a:p>
          <a:p>
            <a:endParaRPr lang="en-US" altLang="zh-TW" dirty="0"/>
          </a:p>
          <a:p>
            <a:r>
              <a:rPr lang="en-US" altLang="zh-TW" dirty="0"/>
              <a:t>All </a:t>
            </a:r>
            <a:r>
              <a:rPr lang="en-US" altLang="zh-TW" dirty="0" err="1"/>
              <a:t>Johorians</a:t>
            </a:r>
            <a:r>
              <a:rPr lang="en-US" altLang="zh-TW" dirty="0"/>
              <a:t> are Malaysians = All </a:t>
            </a:r>
            <a:r>
              <a:rPr lang="en-US" altLang="zh-TW" dirty="0" err="1"/>
              <a:t>Johorians</a:t>
            </a:r>
            <a:r>
              <a:rPr lang="en-US" altLang="zh-TW" dirty="0"/>
              <a:t> are not non-Malaysians.</a:t>
            </a:r>
          </a:p>
          <a:p>
            <a:r>
              <a:rPr lang="en-US" altLang="zh-TW" dirty="0"/>
              <a:t>No animals are stones = No animals are not non-stone.</a:t>
            </a:r>
          </a:p>
          <a:p>
            <a:r>
              <a:rPr lang="en-US" altLang="zh-TW" dirty="0"/>
              <a:t>Some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 = Some students are not non-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Some Malaysians are not </a:t>
            </a:r>
            <a:r>
              <a:rPr lang="en-US" altLang="zh-TW" dirty="0" err="1"/>
              <a:t>Johorians</a:t>
            </a:r>
            <a:r>
              <a:rPr lang="en-US" altLang="zh-TW" dirty="0"/>
              <a:t> = Some Malaysians are non-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0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Categorical Relations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b="1" u="sng" dirty="0"/>
              <a:t>Contraposition (Only for A and O)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Switching the subject and predicate terms;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Replacing both terms with complementary terms.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 and O are equivalent to their contrapositives.</a:t>
            </a:r>
          </a:p>
          <a:p>
            <a:endParaRPr lang="en-US" altLang="zh-TW" dirty="0"/>
          </a:p>
          <a:p>
            <a:r>
              <a:rPr lang="en-US" altLang="zh-TW" dirty="0"/>
              <a:t>All </a:t>
            </a:r>
            <a:r>
              <a:rPr lang="en-US" altLang="zh-TW" dirty="0" err="1"/>
              <a:t>Johorians</a:t>
            </a:r>
            <a:r>
              <a:rPr lang="en-US" altLang="zh-TW" dirty="0"/>
              <a:t> are Malaysians = All non-Malaysians are non-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Some Malaysians are not Muslims = Some non-Muslims are not non-Malaysians.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1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Categorical syllogism is a three-line argument, consisting three terms and logical quantifiers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There are four types of categorical statements: A, E, I, O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All categorical statements can be inferred from one to another in three logical relation: contradiction, contrary </a:t>
            </a:r>
            <a:r>
              <a:rPr lang="en-US" altLang="zh-TW"/>
              <a:t>and sub-contrary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2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15848747"/>
              </p:ext>
            </p:extLst>
          </p:nvPr>
        </p:nvGraphicFramePr>
        <p:xfrm>
          <a:off x="1465943" y="765402"/>
          <a:ext cx="8229600" cy="563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橢圓 2"/>
          <p:cNvSpPr/>
          <p:nvPr/>
        </p:nvSpPr>
        <p:spPr>
          <a:xfrm>
            <a:off x="4259528" y="3312516"/>
            <a:ext cx="2592288" cy="2160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89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altLang="zh-TW" dirty="0"/>
              <a:t>You will be able to…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dirty="0"/>
              <a:t>Know what is categorical logic.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To translate the ordinary language into categorical statement.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To know the basic rules of categorical logic,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/>
              <a:t>The square of opposition.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TW" dirty="0"/>
              <a:t>Categorical relations.</a:t>
            </a:r>
          </a:p>
        </p:txBody>
      </p:sp>
      <p:pic>
        <p:nvPicPr>
          <p:cNvPr id="7" name="Graphic 6" descr="核取記號">
            <a:extLst>
              <a:ext uri="{FF2B5EF4-FFF2-40B4-BE49-F238E27FC236}">
                <a16:creationId xmlns:a16="http://schemas.microsoft.com/office/drawing/2014/main" xmlns="" id="{A7A7FB8C-DEB8-49DB-AC1D-BAC31EE7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85610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Categorical Syllogism?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100" y="2603499"/>
            <a:ext cx="4650100" cy="3714174"/>
          </a:xfrm>
        </p:spPr>
        <p:txBody>
          <a:bodyPr>
            <a:normAutofit/>
          </a:bodyPr>
          <a:lstStyle/>
          <a:p>
            <a:r>
              <a:rPr lang="en-US" altLang="zh-TW" dirty="0"/>
              <a:t>Categorical syllogism: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Three-line argument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Categorical statement.</a:t>
            </a:r>
          </a:p>
          <a:p>
            <a:endParaRPr lang="en-US" altLang="zh-TW" dirty="0"/>
          </a:p>
          <a:p>
            <a:r>
              <a:rPr lang="en-US" altLang="zh-TW" dirty="0"/>
              <a:t>Categorical 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Quantifiers: All, Some, No, Individual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Copula: is or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Terms: set or class of things as subject and predicate.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20" y="2603499"/>
            <a:ext cx="5812752" cy="32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Categorical Syllogism?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126" y="2722647"/>
            <a:ext cx="7079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All human are mammals.</a:t>
            </a:r>
          </a:p>
          <a:p>
            <a:r>
              <a:rPr lang="en-US" altLang="zh-TW" sz="2800" dirty="0"/>
              <a:t>All mammals are animals.</a:t>
            </a:r>
          </a:p>
          <a:p>
            <a:r>
              <a:rPr lang="en-US" altLang="zh-TW" sz="2800" dirty="0"/>
              <a:t>All human are animals.</a:t>
            </a:r>
            <a:endParaRPr lang="zh-TW" altLang="en-US" sz="2800" dirty="0"/>
          </a:p>
        </p:txBody>
      </p:sp>
      <p:sp>
        <p:nvSpPr>
          <p:cNvPr id="5" name="矩形: 圓角 4"/>
          <p:cNvSpPr/>
          <p:nvPr/>
        </p:nvSpPr>
        <p:spPr>
          <a:xfrm>
            <a:off x="3089564" y="2618507"/>
            <a:ext cx="609600" cy="159327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9486" y="365518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新細明體" panose="02020500000000000000" pitchFamily="18" charset="-120"/>
              </a:rPr>
              <a:t>∴</a:t>
            </a:r>
            <a:endParaRPr lang="zh-TW" altLang="en-US" sz="2000" b="1" dirty="0"/>
          </a:p>
        </p:txBody>
      </p:sp>
      <p:sp>
        <p:nvSpPr>
          <p:cNvPr id="7" name="矩形: 圓角 6"/>
          <p:cNvSpPr/>
          <p:nvPr/>
        </p:nvSpPr>
        <p:spPr>
          <a:xfrm>
            <a:off x="3643886" y="2754376"/>
            <a:ext cx="1120816" cy="46389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/>
          <p:cNvSpPr/>
          <p:nvPr/>
        </p:nvSpPr>
        <p:spPr>
          <a:xfrm>
            <a:off x="5237578" y="2765017"/>
            <a:ext cx="1856509" cy="46389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/>
          <p:cNvSpPr/>
          <p:nvPr/>
        </p:nvSpPr>
        <p:spPr>
          <a:xfrm>
            <a:off x="5583942" y="3227286"/>
            <a:ext cx="1510145" cy="46389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/>
          <p:cNvSpPr/>
          <p:nvPr/>
        </p:nvSpPr>
        <p:spPr>
          <a:xfrm>
            <a:off x="4666715" y="3642781"/>
            <a:ext cx="678872" cy="4524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2"/>
            <a:endCxn id="18" idx="0"/>
          </p:cNvCxnSpPr>
          <p:nvPr/>
        </p:nvCxnSpPr>
        <p:spPr>
          <a:xfrm flipH="1">
            <a:off x="2729486" y="4211780"/>
            <a:ext cx="664878" cy="103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20" idx="0"/>
          </p:cNvCxnSpPr>
          <p:nvPr/>
        </p:nvCxnSpPr>
        <p:spPr>
          <a:xfrm>
            <a:off x="5006151" y="4095243"/>
            <a:ext cx="241257" cy="1114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2"/>
            <a:endCxn id="24" idx="0"/>
          </p:cNvCxnSpPr>
          <p:nvPr/>
        </p:nvCxnSpPr>
        <p:spPr>
          <a:xfrm>
            <a:off x="6339015" y="3691184"/>
            <a:ext cx="1436848" cy="1486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815086" y="5248453"/>
            <a:ext cx="1828800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Quantifiers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40380" y="5209309"/>
            <a:ext cx="161405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Copula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731589" y="5177366"/>
            <a:ext cx="2088548" cy="46166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Terms</a:t>
            </a:r>
            <a:endParaRPr lang="zh-TW" altLang="en-US" sz="2400" dirty="0"/>
          </a:p>
        </p:txBody>
      </p:sp>
      <p:sp>
        <p:nvSpPr>
          <p:cNvPr id="17" name="矩形: 圓角 16"/>
          <p:cNvSpPr/>
          <p:nvPr/>
        </p:nvSpPr>
        <p:spPr>
          <a:xfrm>
            <a:off x="4764701" y="2779713"/>
            <a:ext cx="512761" cy="4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/>
          <p:cNvSpPr/>
          <p:nvPr/>
        </p:nvSpPr>
        <p:spPr>
          <a:xfrm>
            <a:off x="5181601" y="3199250"/>
            <a:ext cx="498762" cy="4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 types of categorical statements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A-form: All S are 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All </a:t>
            </a:r>
            <a:r>
              <a:rPr lang="en-US" altLang="zh-TW" dirty="0" err="1"/>
              <a:t>Johorians</a:t>
            </a:r>
            <a:r>
              <a:rPr lang="en-US" altLang="zh-TW" dirty="0"/>
              <a:t> are Malaysians.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Mr. Tan is Malaysians.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Only Malaysians are </a:t>
            </a:r>
            <a:r>
              <a:rPr lang="en-US" altLang="zh-TW" dirty="0" err="1"/>
              <a:t>Johorians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If anyone is </a:t>
            </a:r>
            <a:r>
              <a:rPr lang="en-US" altLang="zh-TW" dirty="0" err="1"/>
              <a:t>Johorians</a:t>
            </a:r>
            <a:r>
              <a:rPr lang="en-US" altLang="zh-TW" dirty="0"/>
              <a:t>, then she is a Malaysians.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Etc.</a:t>
            </a:r>
          </a:p>
          <a:p>
            <a:endParaRPr lang="en-US" altLang="zh-TW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xmlns="" id="{C14A9417-8539-4E27-A163-68D8F162C1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845522"/>
              </p:ext>
            </p:extLst>
          </p:nvPr>
        </p:nvGraphicFramePr>
        <p:xfrm>
          <a:off x="6095999" y="2057400"/>
          <a:ext cx="5186290" cy="3597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3145">
                  <a:extLst>
                    <a:ext uri="{9D8B030D-6E8A-4147-A177-3AD203B41FA5}">
                      <a16:colId xmlns:a16="http://schemas.microsoft.com/office/drawing/2014/main" xmlns="" val="2054955645"/>
                    </a:ext>
                  </a:extLst>
                </a:gridCol>
                <a:gridCol w="2593145">
                  <a:extLst>
                    <a:ext uri="{9D8B030D-6E8A-4147-A177-3AD203B41FA5}">
                      <a16:colId xmlns:a16="http://schemas.microsoft.com/office/drawing/2014/main" xmlns="" val="4291550753"/>
                    </a:ext>
                  </a:extLst>
                </a:gridCol>
              </a:tblGrid>
              <a:tr h="439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Every </a:t>
                      </a:r>
                      <a:r>
                        <a:rPr lang="en-US" altLang="zh-TW" sz="2000" i="1" dirty="0"/>
                        <a:t>S </a:t>
                      </a:r>
                      <a:r>
                        <a:rPr lang="en-US" altLang="zh-TW" sz="2000" dirty="0"/>
                        <a:t>is a </a:t>
                      </a:r>
                      <a:r>
                        <a:rPr lang="en-US" altLang="zh-TW" sz="2000" i="1" dirty="0"/>
                        <a:t>P</a:t>
                      </a:r>
                      <a:r>
                        <a:rPr lang="en-US" altLang="zh-TW" sz="2000" dirty="0"/>
                        <a:t>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Whoever is an S is a P.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9423703"/>
                  </a:ext>
                </a:extLst>
              </a:tr>
              <a:tr h="75933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Whatever is an S is a P.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Any S is a 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Each S is a P.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2902279"/>
                  </a:ext>
                </a:extLst>
              </a:tr>
              <a:tr h="759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If anything is an S, then it is a P.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If something is not a P, then it is not an S.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8863170"/>
                  </a:ext>
                </a:extLst>
              </a:tr>
              <a:tr h="759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Only if something is a P is it an S.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Something is an S only if it is a P.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6292507"/>
                  </a:ext>
                </a:extLst>
              </a:tr>
              <a:tr h="439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Only P are S.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 only S are P.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3837874"/>
                  </a:ext>
                </a:extLst>
              </a:tr>
              <a:tr h="439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 are always P.</a:t>
                      </a:r>
                      <a:endParaRPr lang="zh-TW" altLang="zh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 are all P.</a:t>
                      </a:r>
                      <a:endParaRPr lang="zh-TW" altLang="zh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016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5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 types of categorical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E-form: No S are 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No Malaysians are terrorisms.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No terrorisms are Malaysians.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All Malaysians are non-terrorisms.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If anyone is Malaysian, then she is not a terrorism.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Etc.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xmlns="" id="{ACB963E4-ABA1-4074-BACA-6579E1EF95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0815267"/>
              </p:ext>
            </p:extLst>
          </p:nvPr>
        </p:nvGraphicFramePr>
        <p:xfrm>
          <a:off x="6267450" y="2057399"/>
          <a:ext cx="4754563" cy="365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xmlns="" val="1153633444"/>
                    </a:ext>
                  </a:extLst>
                </a:gridCol>
              </a:tblGrid>
              <a:tr h="456760">
                <a:tc>
                  <a:txBody>
                    <a:bodyPr/>
                    <a:lstStyle/>
                    <a:p>
                      <a:r>
                        <a:rPr lang="en-US" altLang="zh-TW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P are S.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796341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 are not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3147443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Nothing that is an S is a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827148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No one who is an S is a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940859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None of the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9426511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Not a single S is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585460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If anything is an S,</a:t>
                      </a:r>
                      <a:r>
                        <a:rPr lang="en-US" altLang="zh-TW" sz="2000" baseline="0" dirty="0"/>
                        <a:t> then it is not a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8644201"/>
                  </a:ext>
                </a:extLst>
              </a:tr>
              <a:tr h="45676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All S are non-P.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37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7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types of categorical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u="sng" dirty="0">
                <a:solidFill>
                  <a:srgbClr val="FF0000"/>
                </a:solidFill>
              </a:rPr>
              <a:t>I-form: Some S are P.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Some SUC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Many SUC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Most SUC students are </a:t>
            </a:r>
            <a:r>
              <a:rPr lang="en-US" altLang="zh-TW" dirty="0" err="1"/>
              <a:t>Johorians</a:t>
            </a:r>
            <a:r>
              <a:rPr lang="en-US" altLang="zh-TW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Etc.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xmlns="" id="{7A7841CE-E2F8-40EB-A043-D3CCAEA22D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4282284"/>
              </p:ext>
            </p:extLst>
          </p:nvPr>
        </p:nvGraphicFramePr>
        <p:xfrm>
          <a:off x="6267450" y="2057400"/>
          <a:ext cx="4754563" cy="396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54563">
                  <a:extLst>
                    <a:ext uri="{9D8B030D-6E8A-4147-A177-3AD203B41FA5}">
                      <a16:colId xmlns:a16="http://schemas.microsoft.com/office/drawing/2014/main" xmlns="" val="194499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P are S.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88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 few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850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There are S that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34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Several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Many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245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Most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54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Nearly all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691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 are sometimes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6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Fifty</a:t>
                      </a:r>
                      <a:r>
                        <a:rPr lang="en-US" altLang="zh-TW" sz="2000" baseline="0" dirty="0"/>
                        <a:t> percent of S are P.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90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 are occasionally P. 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523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6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C4C3CB86BD740BAFB51B8E9F1E688" ma:contentTypeVersion="2" ma:contentTypeDescription="Create a new document." ma:contentTypeScope="" ma:versionID="810a40de7882fb59b71970192372a44a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b81bd8ee5ae8f63a3a5426c616011ac1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5CEB3-CD47-43C7-B27D-53353D63C180}"/>
</file>

<file path=customXml/itemProps2.xml><?xml version="1.0" encoding="utf-8"?>
<ds:datastoreItem xmlns:ds="http://schemas.openxmlformats.org/officeDocument/2006/customXml" ds:itemID="{6DBEADEA-3147-471A-8507-18E903E52885}"/>
</file>

<file path=customXml/itemProps3.xml><?xml version="1.0" encoding="utf-8"?>
<ds:datastoreItem xmlns:ds="http://schemas.openxmlformats.org/officeDocument/2006/customXml" ds:itemID="{26619F86-DC33-4599-9F6F-AD0DAEDBF35F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1502</Words>
  <Application>Microsoft Office PowerPoint</Application>
  <PresentationFormat>Custom</PresentationFormat>
  <Paragraphs>242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HDOfficeLightV0</vt:lpstr>
      <vt:lpstr>基礎</vt:lpstr>
      <vt:lpstr>Critical Thinking</vt:lpstr>
      <vt:lpstr>Last Week</vt:lpstr>
      <vt:lpstr>PowerPoint Presentation</vt:lpstr>
      <vt:lpstr>You will be able to…</vt:lpstr>
      <vt:lpstr>What is Categorical Syllogism?</vt:lpstr>
      <vt:lpstr>What is Categorical Syllogism?</vt:lpstr>
      <vt:lpstr>Four types of categorical statements</vt:lpstr>
      <vt:lpstr>Four types of categorical statements</vt:lpstr>
      <vt:lpstr>Four types of categorical statements</vt:lpstr>
      <vt:lpstr>Four types of categorical statements</vt:lpstr>
      <vt:lpstr>Translating Ordinary Language</vt:lpstr>
      <vt:lpstr>Translating Ordinary Language</vt:lpstr>
      <vt:lpstr>Translating Ordinary Language</vt:lpstr>
      <vt:lpstr>Translating Ordinary Language</vt:lpstr>
      <vt:lpstr>Translating Ordinary Language</vt:lpstr>
      <vt:lpstr>Translating Ordinary Language</vt:lpstr>
      <vt:lpstr>Square of Opposition</vt:lpstr>
      <vt:lpstr>Square of Opposition</vt:lpstr>
      <vt:lpstr>Square of Opposition</vt:lpstr>
      <vt:lpstr>Square of Opposition</vt:lpstr>
      <vt:lpstr>Categorical Relations (Optional)</vt:lpstr>
      <vt:lpstr>Categorical Relations (Optional)</vt:lpstr>
      <vt:lpstr>Categorical Relations (Optional)</vt:lpstr>
      <vt:lpstr>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Lenovo</dc:creator>
  <cp:lastModifiedBy>juihung</cp:lastModifiedBy>
  <cp:revision>11</cp:revision>
  <dcterms:created xsi:type="dcterms:W3CDTF">2020-11-14T08:58:41Z</dcterms:created>
  <dcterms:modified xsi:type="dcterms:W3CDTF">2020-11-15T06:26:27Z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