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2.xml" ContentType="application/vnd.ms-office.drawingml.diagramDrawing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diagrams/colors2.xml" ContentType="application/vnd.openxmlformats-officedocument.drawingml.diagramColors+xml"/>
  <Override PartName="/ppt/diagrams/layout4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8" r:id="rId3"/>
    <p:sldId id="296" r:id="rId4"/>
    <p:sldId id="269" r:id="rId5"/>
    <p:sldId id="342" r:id="rId6"/>
    <p:sldId id="280" r:id="rId7"/>
    <p:sldId id="343" r:id="rId8"/>
    <p:sldId id="344" r:id="rId9"/>
    <p:sldId id="345" r:id="rId10"/>
    <p:sldId id="331" r:id="rId11"/>
    <p:sldId id="346" r:id="rId12"/>
    <p:sldId id="347" r:id="rId13"/>
    <p:sldId id="286" r:id="rId14"/>
    <p:sldId id="311" r:id="rId15"/>
    <p:sldId id="287" r:id="rId16"/>
    <p:sldId id="336" r:id="rId17"/>
    <p:sldId id="341" r:id="rId18"/>
    <p:sldId id="297" r:id="rId19"/>
    <p:sldId id="299" r:id="rId20"/>
    <p:sldId id="300" r:id="rId21"/>
    <p:sldId id="301" r:id="rId22"/>
    <p:sldId id="302" r:id="rId23"/>
    <p:sldId id="303" r:id="rId24"/>
    <p:sldId id="305" r:id="rId25"/>
    <p:sldId id="306" r:id="rId26"/>
    <p:sldId id="307" r:id="rId27"/>
    <p:sldId id="315" r:id="rId28"/>
    <p:sldId id="314" r:id="rId29"/>
    <p:sldId id="321" r:id="rId30"/>
    <p:sldId id="317" r:id="rId31"/>
    <p:sldId id="318" r:id="rId32"/>
    <p:sldId id="32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742D94-A4CD-4DC7-AE1A-BB669231CBDD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F606EE76-65D4-4F92-8AE6-4BFFEC74F12A}">
      <dgm:prSet phldrT="[文字]" custT="1"/>
      <dgm:spPr/>
      <dgm:t>
        <a:bodyPr/>
        <a:lstStyle/>
        <a:p>
          <a:r>
            <a:rPr lang="en-US" altLang="zh-TW" sz="2400" dirty="0"/>
            <a:t>Arguments</a:t>
          </a:r>
          <a:endParaRPr lang="zh-TW" altLang="en-US" sz="2400" dirty="0"/>
        </a:p>
      </dgm:t>
    </dgm:pt>
    <dgm:pt modelId="{EA3C4786-74B0-4341-AF23-F486969FC2EB}" type="parTrans" cxnId="{8B73919F-844D-4E9C-97A5-B8CF4295BF87}">
      <dgm:prSet/>
      <dgm:spPr/>
      <dgm:t>
        <a:bodyPr/>
        <a:lstStyle/>
        <a:p>
          <a:endParaRPr lang="zh-TW" altLang="en-US" sz="2400"/>
        </a:p>
      </dgm:t>
    </dgm:pt>
    <dgm:pt modelId="{678BF6A4-038F-45FC-91FA-1D3A4CC407FB}" type="sibTrans" cxnId="{8B73919F-844D-4E9C-97A5-B8CF4295BF87}">
      <dgm:prSet/>
      <dgm:spPr/>
      <dgm:t>
        <a:bodyPr/>
        <a:lstStyle/>
        <a:p>
          <a:endParaRPr lang="zh-TW" altLang="en-US" sz="2400"/>
        </a:p>
      </dgm:t>
    </dgm:pt>
    <dgm:pt modelId="{B0A26140-0052-40B6-A931-21B41AECA556}">
      <dgm:prSet phldrT="[文字]" custT="1"/>
      <dgm:spPr/>
      <dgm:t>
        <a:bodyPr/>
        <a:lstStyle/>
        <a:p>
          <a:r>
            <a:rPr lang="en-US" altLang="zh-TW" sz="2400" dirty="0"/>
            <a:t>Induction</a:t>
          </a:r>
          <a:endParaRPr lang="zh-TW" altLang="en-US" sz="2400" dirty="0"/>
        </a:p>
      </dgm:t>
    </dgm:pt>
    <dgm:pt modelId="{E141840B-677C-48BE-BDA4-A2A788D58DFC}" type="parTrans" cxnId="{9CD6F842-3B5C-4427-BE6F-C007CBA45100}">
      <dgm:prSet/>
      <dgm:spPr/>
      <dgm:t>
        <a:bodyPr/>
        <a:lstStyle/>
        <a:p>
          <a:endParaRPr lang="zh-TW" altLang="en-US" sz="2400"/>
        </a:p>
      </dgm:t>
    </dgm:pt>
    <dgm:pt modelId="{90B68709-7F51-44AC-9E29-9A07BD9CA0F8}" type="sibTrans" cxnId="{9CD6F842-3B5C-4427-BE6F-C007CBA45100}">
      <dgm:prSet/>
      <dgm:spPr/>
      <dgm:t>
        <a:bodyPr/>
        <a:lstStyle/>
        <a:p>
          <a:endParaRPr lang="zh-TW" altLang="en-US" sz="2400"/>
        </a:p>
      </dgm:t>
    </dgm:pt>
    <dgm:pt modelId="{5039D6B2-978F-4B1D-9AC8-C2EF7CDF815A}">
      <dgm:prSet phldrT="[文字]" custT="1"/>
      <dgm:spPr/>
      <dgm:t>
        <a:bodyPr/>
        <a:lstStyle/>
        <a:p>
          <a:r>
            <a:rPr lang="en-US" altLang="zh-TW" sz="2400" dirty="0"/>
            <a:t>Deduction</a:t>
          </a:r>
          <a:endParaRPr lang="zh-TW" altLang="en-US" sz="2400" dirty="0"/>
        </a:p>
      </dgm:t>
    </dgm:pt>
    <dgm:pt modelId="{77E7512E-6CEF-4A26-BF41-C960501708D1}" type="sibTrans" cxnId="{4D670ACD-5FEE-40FC-B41E-CA204689CC2C}">
      <dgm:prSet/>
      <dgm:spPr/>
      <dgm:t>
        <a:bodyPr/>
        <a:lstStyle/>
        <a:p>
          <a:endParaRPr lang="zh-TW" altLang="en-US" sz="2400"/>
        </a:p>
      </dgm:t>
    </dgm:pt>
    <dgm:pt modelId="{37F53B23-9F75-4366-8F49-6FFECB80642B}" type="parTrans" cxnId="{4D670ACD-5FEE-40FC-B41E-CA204689CC2C}">
      <dgm:prSet/>
      <dgm:spPr/>
      <dgm:t>
        <a:bodyPr/>
        <a:lstStyle/>
        <a:p>
          <a:endParaRPr lang="zh-TW" altLang="en-US" sz="2400"/>
        </a:p>
      </dgm:t>
    </dgm:pt>
    <dgm:pt modelId="{5712D945-8E8E-4580-A062-CBE8DFE65F9A}">
      <dgm:prSet custT="1"/>
      <dgm:spPr/>
      <dgm:t>
        <a:bodyPr/>
        <a:lstStyle/>
        <a:p>
          <a:r>
            <a:rPr lang="en-US" altLang="zh-TW" sz="2400" dirty="0"/>
            <a:t>Common Patterns</a:t>
          </a:r>
          <a:endParaRPr lang="zh-TW" altLang="en-US" sz="2400" dirty="0"/>
        </a:p>
      </dgm:t>
    </dgm:pt>
    <dgm:pt modelId="{ABDD66BA-584B-4F47-AF9A-1FAAECE4D24E}" type="parTrans" cxnId="{FE22FF35-858D-43D9-BB71-D1F18121776A}">
      <dgm:prSet/>
      <dgm:spPr/>
      <dgm:t>
        <a:bodyPr/>
        <a:lstStyle/>
        <a:p>
          <a:endParaRPr lang="zh-TW" altLang="en-US" sz="2400"/>
        </a:p>
      </dgm:t>
    </dgm:pt>
    <dgm:pt modelId="{887691BB-9F4F-48B1-97DB-84B95C023D73}" type="sibTrans" cxnId="{FE22FF35-858D-43D9-BB71-D1F18121776A}">
      <dgm:prSet/>
      <dgm:spPr/>
      <dgm:t>
        <a:bodyPr/>
        <a:lstStyle/>
        <a:p>
          <a:endParaRPr lang="zh-TW" altLang="en-US" sz="2400"/>
        </a:p>
      </dgm:t>
    </dgm:pt>
    <dgm:pt modelId="{E4A0968F-DE35-43A7-9311-D1ACDA7BE31A}">
      <dgm:prSet custT="1"/>
      <dgm:spPr/>
      <dgm:t>
        <a:bodyPr/>
        <a:lstStyle/>
        <a:p>
          <a:r>
            <a:rPr lang="en-US" altLang="zh-TW" sz="2400" dirty="0"/>
            <a:t>Common Patterns</a:t>
          </a:r>
          <a:endParaRPr lang="zh-TW" altLang="en-US" sz="2400" dirty="0"/>
        </a:p>
      </dgm:t>
    </dgm:pt>
    <dgm:pt modelId="{C9FCE0DD-E5E9-4F80-A91B-3296D6C332DA}" type="parTrans" cxnId="{2B470F52-FDB6-440C-8B19-E2B79DB71ADB}">
      <dgm:prSet/>
      <dgm:spPr/>
      <dgm:t>
        <a:bodyPr/>
        <a:lstStyle/>
        <a:p>
          <a:endParaRPr lang="zh-TW" altLang="en-US"/>
        </a:p>
      </dgm:t>
    </dgm:pt>
    <dgm:pt modelId="{C72D5242-8E95-471D-B403-4BBF520A338E}" type="sibTrans" cxnId="{2B470F52-FDB6-440C-8B19-E2B79DB71ADB}">
      <dgm:prSet/>
      <dgm:spPr/>
      <dgm:t>
        <a:bodyPr/>
        <a:lstStyle/>
        <a:p>
          <a:endParaRPr lang="zh-TW" altLang="en-US"/>
        </a:p>
      </dgm:t>
    </dgm:pt>
    <dgm:pt modelId="{50B2F761-51A6-4F0D-AD03-C5A9D7457AD7}">
      <dgm:prSet custT="1"/>
      <dgm:spPr/>
      <dgm:t>
        <a:bodyPr/>
        <a:lstStyle/>
        <a:p>
          <a:r>
            <a:rPr lang="en-US" altLang="zh-TW" sz="2400" dirty="0"/>
            <a:t>Rule Method</a:t>
          </a:r>
          <a:endParaRPr lang="zh-TW" altLang="en-US" sz="2400" dirty="0"/>
        </a:p>
      </dgm:t>
    </dgm:pt>
    <dgm:pt modelId="{FB22E96F-B855-4AA1-87C7-394894F5766B}" type="parTrans" cxnId="{617F343C-81CF-4A1F-851A-F2A92BB50DBE}">
      <dgm:prSet/>
      <dgm:spPr/>
      <dgm:t>
        <a:bodyPr/>
        <a:lstStyle/>
        <a:p>
          <a:endParaRPr lang="zh-TW" altLang="en-US"/>
        </a:p>
      </dgm:t>
    </dgm:pt>
    <dgm:pt modelId="{114EEFAE-4EA3-47B0-A97B-F7B2CFDC0D18}" type="sibTrans" cxnId="{617F343C-81CF-4A1F-851A-F2A92BB50DBE}">
      <dgm:prSet/>
      <dgm:spPr/>
      <dgm:t>
        <a:bodyPr/>
        <a:lstStyle/>
        <a:p>
          <a:endParaRPr lang="zh-TW" altLang="en-US"/>
        </a:p>
      </dgm:t>
    </dgm:pt>
    <dgm:pt modelId="{159BF608-511E-479F-8643-5B981AB884EF}">
      <dgm:prSet custT="1"/>
      <dgm:spPr/>
      <dgm:t>
        <a:bodyPr/>
        <a:lstStyle/>
        <a:p>
          <a:r>
            <a:rPr lang="en-US" altLang="zh-TW" sz="2400" dirty="0"/>
            <a:t>Truth and Validity</a:t>
          </a:r>
          <a:endParaRPr lang="zh-TW" altLang="en-US" sz="2400" dirty="0"/>
        </a:p>
      </dgm:t>
    </dgm:pt>
    <dgm:pt modelId="{90199C5F-4DE3-4C38-B1CA-C170EA42D1E1}" type="parTrans" cxnId="{2FF6461A-3CAD-496B-AC01-3681399817C7}">
      <dgm:prSet/>
      <dgm:spPr/>
      <dgm:t>
        <a:bodyPr/>
        <a:lstStyle/>
        <a:p>
          <a:endParaRPr lang="zh-TW" altLang="en-US"/>
        </a:p>
      </dgm:t>
    </dgm:pt>
    <dgm:pt modelId="{5C83ADE0-DE6B-414B-B9F8-9BE2C503EA05}" type="sibTrans" cxnId="{2FF6461A-3CAD-496B-AC01-3681399817C7}">
      <dgm:prSet/>
      <dgm:spPr/>
      <dgm:t>
        <a:bodyPr/>
        <a:lstStyle/>
        <a:p>
          <a:endParaRPr lang="zh-TW" altLang="en-US"/>
        </a:p>
      </dgm:t>
    </dgm:pt>
    <dgm:pt modelId="{C78AF1AC-E9E9-4607-B982-BC943022F781}">
      <dgm:prSet custT="1"/>
      <dgm:spPr/>
      <dgm:t>
        <a:bodyPr/>
        <a:lstStyle/>
        <a:p>
          <a:r>
            <a:rPr lang="en-US" altLang="zh-TW" sz="2400" dirty="0"/>
            <a:t>Inductive Strength</a:t>
          </a:r>
          <a:endParaRPr lang="zh-TW" altLang="en-US" sz="2400" dirty="0"/>
        </a:p>
      </dgm:t>
    </dgm:pt>
    <dgm:pt modelId="{A800240B-7C58-44A9-99DE-F6A15B823AB0}" type="parTrans" cxnId="{04D9ADCD-4354-4FEF-9D5B-73FFF8DA2FB9}">
      <dgm:prSet/>
      <dgm:spPr/>
      <dgm:t>
        <a:bodyPr/>
        <a:lstStyle/>
        <a:p>
          <a:endParaRPr lang="zh-TW" altLang="en-US"/>
        </a:p>
      </dgm:t>
    </dgm:pt>
    <dgm:pt modelId="{35729186-F09D-4A1A-95AF-C9778D025D11}" type="sibTrans" cxnId="{04D9ADCD-4354-4FEF-9D5B-73FFF8DA2FB9}">
      <dgm:prSet/>
      <dgm:spPr/>
      <dgm:t>
        <a:bodyPr/>
        <a:lstStyle/>
        <a:p>
          <a:endParaRPr lang="zh-TW" altLang="en-US"/>
        </a:p>
      </dgm:t>
    </dgm:pt>
    <dgm:pt modelId="{ADF826BA-168F-460C-992A-2D99365D8865}">
      <dgm:prSet custT="1"/>
      <dgm:spPr/>
      <dgm:t>
        <a:bodyPr/>
        <a:lstStyle/>
        <a:p>
          <a:r>
            <a:rPr lang="en-US" altLang="zh-TW" sz="2400" dirty="0"/>
            <a:t>Counter-Example Method</a:t>
          </a:r>
          <a:endParaRPr lang="zh-TW" altLang="en-US" sz="2400" dirty="0"/>
        </a:p>
      </dgm:t>
    </dgm:pt>
    <dgm:pt modelId="{D989D475-DAF4-4E3D-B52E-6FF0FF532037}" type="parTrans" cxnId="{A3F10A3F-5852-45A5-91B1-FBABD0254D2D}">
      <dgm:prSet/>
      <dgm:spPr/>
      <dgm:t>
        <a:bodyPr/>
        <a:lstStyle/>
        <a:p>
          <a:endParaRPr lang="zh-TW" altLang="en-US"/>
        </a:p>
      </dgm:t>
    </dgm:pt>
    <dgm:pt modelId="{4E03C474-374F-4C88-988A-63AE91F2C4C0}" type="sibTrans" cxnId="{A3F10A3F-5852-45A5-91B1-FBABD0254D2D}">
      <dgm:prSet/>
      <dgm:spPr/>
      <dgm:t>
        <a:bodyPr/>
        <a:lstStyle/>
        <a:p>
          <a:endParaRPr lang="zh-TW" altLang="en-US"/>
        </a:p>
      </dgm:t>
    </dgm:pt>
    <dgm:pt modelId="{362BFB1C-1004-4572-873B-2B3CD5E11C2B}" type="pres">
      <dgm:prSet presAssocID="{7D742D94-A4CD-4DC7-AE1A-BB669231CB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34A7F1-0330-41A1-B65C-5389055986E1}" type="pres">
      <dgm:prSet presAssocID="{F606EE76-65D4-4F92-8AE6-4BFFEC74F12A}" presName="hierRoot1" presStyleCnt="0">
        <dgm:presLayoutVars>
          <dgm:hierBranch val="init"/>
        </dgm:presLayoutVars>
      </dgm:prSet>
      <dgm:spPr/>
    </dgm:pt>
    <dgm:pt modelId="{664E58E1-B925-4BF1-A96F-7F98B48FE808}" type="pres">
      <dgm:prSet presAssocID="{F606EE76-65D4-4F92-8AE6-4BFFEC74F12A}" presName="rootComposite1" presStyleCnt="0"/>
      <dgm:spPr/>
    </dgm:pt>
    <dgm:pt modelId="{9F3470E5-8F9D-4F35-91FB-DF4A3CB2444D}" type="pres">
      <dgm:prSet presAssocID="{F606EE76-65D4-4F92-8AE6-4BFFEC74F12A}" presName="rootText1" presStyleLbl="node0" presStyleIdx="0" presStyleCnt="1">
        <dgm:presLayoutVars>
          <dgm:chPref val="3"/>
        </dgm:presLayoutVars>
      </dgm:prSet>
      <dgm:spPr/>
    </dgm:pt>
    <dgm:pt modelId="{2FE5FE9D-F1A5-4530-B9D6-E9B062C4E96C}" type="pres">
      <dgm:prSet presAssocID="{F606EE76-65D4-4F92-8AE6-4BFFEC74F12A}" presName="rootConnector1" presStyleLbl="node1" presStyleIdx="0" presStyleCnt="0"/>
      <dgm:spPr/>
    </dgm:pt>
    <dgm:pt modelId="{B2DF5FB7-7894-403C-8CCB-D0C82746404B}" type="pres">
      <dgm:prSet presAssocID="{F606EE76-65D4-4F92-8AE6-4BFFEC74F12A}" presName="hierChild2" presStyleCnt="0"/>
      <dgm:spPr/>
    </dgm:pt>
    <dgm:pt modelId="{2D494290-B4B4-4587-AFB0-AE3807803E71}" type="pres">
      <dgm:prSet presAssocID="{37F53B23-9F75-4366-8F49-6FFECB80642B}" presName="Name37" presStyleLbl="parChTrans1D2" presStyleIdx="0" presStyleCnt="2"/>
      <dgm:spPr/>
    </dgm:pt>
    <dgm:pt modelId="{F580D668-4661-4493-8E88-52F3263C37E2}" type="pres">
      <dgm:prSet presAssocID="{5039D6B2-978F-4B1D-9AC8-C2EF7CDF815A}" presName="hierRoot2" presStyleCnt="0">
        <dgm:presLayoutVars>
          <dgm:hierBranch val="hang"/>
        </dgm:presLayoutVars>
      </dgm:prSet>
      <dgm:spPr/>
    </dgm:pt>
    <dgm:pt modelId="{B2900A31-7A17-473D-99FC-B52694067A52}" type="pres">
      <dgm:prSet presAssocID="{5039D6B2-978F-4B1D-9AC8-C2EF7CDF815A}" presName="rootComposite" presStyleCnt="0"/>
      <dgm:spPr/>
    </dgm:pt>
    <dgm:pt modelId="{849500FD-C983-471B-B09B-9E077238AD36}" type="pres">
      <dgm:prSet presAssocID="{5039D6B2-978F-4B1D-9AC8-C2EF7CDF815A}" presName="rootText" presStyleLbl="node2" presStyleIdx="0" presStyleCnt="2">
        <dgm:presLayoutVars>
          <dgm:chPref val="3"/>
        </dgm:presLayoutVars>
      </dgm:prSet>
      <dgm:spPr/>
    </dgm:pt>
    <dgm:pt modelId="{B06DF241-0142-4ABB-AD32-5BFBEB73547B}" type="pres">
      <dgm:prSet presAssocID="{5039D6B2-978F-4B1D-9AC8-C2EF7CDF815A}" presName="rootConnector" presStyleLbl="node2" presStyleIdx="0" presStyleCnt="2"/>
      <dgm:spPr/>
    </dgm:pt>
    <dgm:pt modelId="{4105006F-287B-4FF0-B310-62CC5FE84DD8}" type="pres">
      <dgm:prSet presAssocID="{5039D6B2-978F-4B1D-9AC8-C2EF7CDF815A}" presName="hierChild4" presStyleCnt="0"/>
      <dgm:spPr/>
    </dgm:pt>
    <dgm:pt modelId="{74EB31D4-F322-4967-BA14-B0B73A52D5F9}" type="pres">
      <dgm:prSet presAssocID="{ABDD66BA-584B-4F47-AF9A-1FAAECE4D24E}" presName="Name48" presStyleLbl="parChTrans1D3" presStyleIdx="0" presStyleCnt="6"/>
      <dgm:spPr/>
    </dgm:pt>
    <dgm:pt modelId="{BCF25DE9-BDA2-404C-966F-029118D72CF1}" type="pres">
      <dgm:prSet presAssocID="{5712D945-8E8E-4580-A062-CBE8DFE65F9A}" presName="hierRoot2" presStyleCnt="0">
        <dgm:presLayoutVars>
          <dgm:hierBranch val="hang"/>
        </dgm:presLayoutVars>
      </dgm:prSet>
      <dgm:spPr/>
    </dgm:pt>
    <dgm:pt modelId="{E7E5745A-4CDA-489E-8BC6-18AFD4A796F9}" type="pres">
      <dgm:prSet presAssocID="{5712D945-8E8E-4580-A062-CBE8DFE65F9A}" presName="rootComposite" presStyleCnt="0"/>
      <dgm:spPr/>
    </dgm:pt>
    <dgm:pt modelId="{C9F873A1-908C-46E1-AEBA-95217FA71522}" type="pres">
      <dgm:prSet presAssocID="{5712D945-8E8E-4580-A062-CBE8DFE65F9A}" presName="rootText" presStyleLbl="node3" presStyleIdx="0" presStyleCnt="6">
        <dgm:presLayoutVars>
          <dgm:chPref val="3"/>
        </dgm:presLayoutVars>
      </dgm:prSet>
      <dgm:spPr/>
    </dgm:pt>
    <dgm:pt modelId="{9981AFBE-9943-4850-8196-F474FD5E389A}" type="pres">
      <dgm:prSet presAssocID="{5712D945-8E8E-4580-A062-CBE8DFE65F9A}" presName="rootConnector" presStyleLbl="node3" presStyleIdx="0" presStyleCnt="6"/>
      <dgm:spPr/>
    </dgm:pt>
    <dgm:pt modelId="{F196AF19-1E37-4F89-A3BA-24128EFD7A13}" type="pres">
      <dgm:prSet presAssocID="{5712D945-8E8E-4580-A062-CBE8DFE65F9A}" presName="hierChild4" presStyleCnt="0"/>
      <dgm:spPr/>
    </dgm:pt>
    <dgm:pt modelId="{1EB9722C-3FFF-40BD-9AC3-6E4D43C3C48F}" type="pres">
      <dgm:prSet presAssocID="{5712D945-8E8E-4580-A062-CBE8DFE65F9A}" presName="hierChild5" presStyleCnt="0"/>
      <dgm:spPr/>
    </dgm:pt>
    <dgm:pt modelId="{AF8A7B20-D648-4525-BA33-28DEA5E342A3}" type="pres">
      <dgm:prSet presAssocID="{FB22E96F-B855-4AA1-87C7-394894F5766B}" presName="Name48" presStyleLbl="parChTrans1D3" presStyleIdx="1" presStyleCnt="6"/>
      <dgm:spPr/>
    </dgm:pt>
    <dgm:pt modelId="{DB45AA2F-4610-4634-AB61-5F4F28EBE549}" type="pres">
      <dgm:prSet presAssocID="{50B2F761-51A6-4F0D-AD03-C5A9D7457AD7}" presName="hierRoot2" presStyleCnt="0">
        <dgm:presLayoutVars>
          <dgm:hierBranch val="init"/>
        </dgm:presLayoutVars>
      </dgm:prSet>
      <dgm:spPr/>
    </dgm:pt>
    <dgm:pt modelId="{D23817E9-CA1B-4606-859A-B86D3BC29A08}" type="pres">
      <dgm:prSet presAssocID="{50B2F761-51A6-4F0D-AD03-C5A9D7457AD7}" presName="rootComposite" presStyleCnt="0"/>
      <dgm:spPr/>
    </dgm:pt>
    <dgm:pt modelId="{612A6BF8-8D4A-40EA-B6BC-7C39D1E170AF}" type="pres">
      <dgm:prSet presAssocID="{50B2F761-51A6-4F0D-AD03-C5A9D7457AD7}" presName="rootText" presStyleLbl="node3" presStyleIdx="1" presStyleCnt="6">
        <dgm:presLayoutVars>
          <dgm:chPref val="3"/>
        </dgm:presLayoutVars>
      </dgm:prSet>
      <dgm:spPr/>
    </dgm:pt>
    <dgm:pt modelId="{CDF6153B-0760-49F8-A3B1-EA57C72C25D8}" type="pres">
      <dgm:prSet presAssocID="{50B2F761-51A6-4F0D-AD03-C5A9D7457AD7}" presName="rootConnector" presStyleLbl="node3" presStyleIdx="1" presStyleCnt="6"/>
      <dgm:spPr/>
    </dgm:pt>
    <dgm:pt modelId="{E5EF8DD2-D8F4-4B27-8577-5B6433CB48DB}" type="pres">
      <dgm:prSet presAssocID="{50B2F761-51A6-4F0D-AD03-C5A9D7457AD7}" presName="hierChild4" presStyleCnt="0"/>
      <dgm:spPr/>
    </dgm:pt>
    <dgm:pt modelId="{FB39A61F-1456-449E-99AF-5EEA2AF894C9}" type="pres">
      <dgm:prSet presAssocID="{50B2F761-51A6-4F0D-AD03-C5A9D7457AD7}" presName="hierChild5" presStyleCnt="0"/>
      <dgm:spPr/>
    </dgm:pt>
    <dgm:pt modelId="{ABB85D3E-007E-43F9-B70B-3B2A2CCFFECD}" type="pres">
      <dgm:prSet presAssocID="{90199C5F-4DE3-4C38-B1CA-C170EA42D1E1}" presName="Name48" presStyleLbl="parChTrans1D3" presStyleIdx="2" presStyleCnt="6"/>
      <dgm:spPr/>
    </dgm:pt>
    <dgm:pt modelId="{F52287F5-2DEC-4496-8460-4D94ADEA49FF}" type="pres">
      <dgm:prSet presAssocID="{159BF608-511E-479F-8643-5B981AB884EF}" presName="hierRoot2" presStyleCnt="0">
        <dgm:presLayoutVars>
          <dgm:hierBranch val="init"/>
        </dgm:presLayoutVars>
      </dgm:prSet>
      <dgm:spPr/>
    </dgm:pt>
    <dgm:pt modelId="{E5DB7D8C-0398-46C6-B6C7-7FF0447243D8}" type="pres">
      <dgm:prSet presAssocID="{159BF608-511E-479F-8643-5B981AB884EF}" presName="rootComposite" presStyleCnt="0"/>
      <dgm:spPr/>
    </dgm:pt>
    <dgm:pt modelId="{8C45A153-D8D2-4BB0-AEBC-67585D8873AE}" type="pres">
      <dgm:prSet presAssocID="{159BF608-511E-479F-8643-5B981AB884EF}" presName="rootText" presStyleLbl="node3" presStyleIdx="2" presStyleCnt="6">
        <dgm:presLayoutVars>
          <dgm:chPref val="3"/>
        </dgm:presLayoutVars>
      </dgm:prSet>
      <dgm:spPr/>
    </dgm:pt>
    <dgm:pt modelId="{18F2532D-840B-478E-8DAF-1A086A174F06}" type="pres">
      <dgm:prSet presAssocID="{159BF608-511E-479F-8643-5B981AB884EF}" presName="rootConnector" presStyleLbl="node3" presStyleIdx="2" presStyleCnt="6"/>
      <dgm:spPr/>
    </dgm:pt>
    <dgm:pt modelId="{EC66EEE5-3626-48AA-9844-FBD048DD7251}" type="pres">
      <dgm:prSet presAssocID="{159BF608-511E-479F-8643-5B981AB884EF}" presName="hierChild4" presStyleCnt="0"/>
      <dgm:spPr/>
    </dgm:pt>
    <dgm:pt modelId="{311B5D91-3BCB-46FC-96E7-710ABEC6B85D}" type="pres">
      <dgm:prSet presAssocID="{159BF608-511E-479F-8643-5B981AB884EF}" presName="hierChild5" presStyleCnt="0"/>
      <dgm:spPr/>
    </dgm:pt>
    <dgm:pt modelId="{6B565109-222C-4864-9D72-3AFA2F231B37}" type="pres">
      <dgm:prSet presAssocID="{D989D475-DAF4-4E3D-B52E-6FF0FF532037}" presName="Name48" presStyleLbl="parChTrans1D3" presStyleIdx="3" presStyleCnt="6"/>
      <dgm:spPr/>
    </dgm:pt>
    <dgm:pt modelId="{703782B6-837B-4DA1-A4B5-BCCBE76430E7}" type="pres">
      <dgm:prSet presAssocID="{ADF826BA-168F-460C-992A-2D99365D8865}" presName="hierRoot2" presStyleCnt="0">
        <dgm:presLayoutVars>
          <dgm:hierBranch val="init"/>
        </dgm:presLayoutVars>
      </dgm:prSet>
      <dgm:spPr/>
    </dgm:pt>
    <dgm:pt modelId="{614F1064-8519-4379-96C9-E8E0A196278A}" type="pres">
      <dgm:prSet presAssocID="{ADF826BA-168F-460C-992A-2D99365D8865}" presName="rootComposite" presStyleCnt="0"/>
      <dgm:spPr/>
    </dgm:pt>
    <dgm:pt modelId="{36D5F2E5-FE07-4BF8-A31F-D98BE221B2DF}" type="pres">
      <dgm:prSet presAssocID="{ADF826BA-168F-460C-992A-2D99365D8865}" presName="rootText" presStyleLbl="node3" presStyleIdx="3" presStyleCnt="6">
        <dgm:presLayoutVars>
          <dgm:chPref val="3"/>
        </dgm:presLayoutVars>
      </dgm:prSet>
      <dgm:spPr/>
    </dgm:pt>
    <dgm:pt modelId="{1B52476A-4E5C-4A09-A356-D6C6C4644E0E}" type="pres">
      <dgm:prSet presAssocID="{ADF826BA-168F-460C-992A-2D99365D8865}" presName="rootConnector" presStyleLbl="node3" presStyleIdx="3" presStyleCnt="6"/>
      <dgm:spPr/>
    </dgm:pt>
    <dgm:pt modelId="{9CADD7E6-C7DF-4BD8-9763-9EE1B64F8175}" type="pres">
      <dgm:prSet presAssocID="{ADF826BA-168F-460C-992A-2D99365D8865}" presName="hierChild4" presStyleCnt="0"/>
      <dgm:spPr/>
    </dgm:pt>
    <dgm:pt modelId="{F65FC161-8126-4FAD-AF6E-A25946E8E86F}" type="pres">
      <dgm:prSet presAssocID="{ADF826BA-168F-460C-992A-2D99365D8865}" presName="hierChild5" presStyleCnt="0"/>
      <dgm:spPr/>
    </dgm:pt>
    <dgm:pt modelId="{D104E068-4843-41A9-A8F0-E97E790F88EC}" type="pres">
      <dgm:prSet presAssocID="{5039D6B2-978F-4B1D-9AC8-C2EF7CDF815A}" presName="hierChild5" presStyleCnt="0"/>
      <dgm:spPr/>
    </dgm:pt>
    <dgm:pt modelId="{0BEEEA84-BA25-4AD9-923E-E78690F866E2}" type="pres">
      <dgm:prSet presAssocID="{E141840B-677C-48BE-BDA4-A2A788D58DFC}" presName="Name37" presStyleLbl="parChTrans1D2" presStyleIdx="1" presStyleCnt="2"/>
      <dgm:spPr/>
    </dgm:pt>
    <dgm:pt modelId="{85DF6C4F-8574-4299-8F4C-7A8C8AB3BEA0}" type="pres">
      <dgm:prSet presAssocID="{B0A26140-0052-40B6-A931-21B41AECA556}" presName="hierRoot2" presStyleCnt="0">
        <dgm:presLayoutVars>
          <dgm:hierBranch val="r"/>
        </dgm:presLayoutVars>
      </dgm:prSet>
      <dgm:spPr/>
    </dgm:pt>
    <dgm:pt modelId="{000379F4-7A10-40EE-B900-ADC7CC6E6D07}" type="pres">
      <dgm:prSet presAssocID="{B0A26140-0052-40B6-A931-21B41AECA556}" presName="rootComposite" presStyleCnt="0"/>
      <dgm:spPr/>
    </dgm:pt>
    <dgm:pt modelId="{CE5E7C46-19E8-4F81-B023-FAC3B926AB6C}" type="pres">
      <dgm:prSet presAssocID="{B0A26140-0052-40B6-A931-21B41AECA556}" presName="rootText" presStyleLbl="node2" presStyleIdx="1" presStyleCnt="2">
        <dgm:presLayoutVars>
          <dgm:chPref val="3"/>
        </dgm:presLayoutVars>
      </dgm:prSet>
      <dgm:spPr/>
    </dgm:pt>
    <dgm:pt modelId="{EA2A9F4F-1AFE-4720-97BB-B08A89E0EE95}" type="pres">
      <dgm:prSet presAssocID="{B0A26140-0052-40B6-A931-21B41AECA556}" presName="rootConnector" presStyleLbl="node2" presStyleIdx="1" presStyleCnt="2"/>
      <dgm:spPr/>
    </dgm:pt>
    <dgm:pt modelId="{C1E7CDE6-CF69-42B6-BE28-1410220BD6B7}" type="pres">
      <dgm:prSet presAssocID="{B0A26140-0052-40B6-A931-21B41AECA556}" presName="hierChild4" presStyleCnt="0"/>
      <dgm:spPr/>
    </dgm:pt>
    <dgm:pt modelId="{E7A3E661-3219-42C6-8876-E44DCFBC89E7}" type="pres">
      <dgm:prSet presAssocID="{C9FCE0DD-E5E9-4F80-A91B-3296D6C332DA}" presName="Name50" presStyleLbl="parChTrans1D3" presStyleIdx="4" presStyleCnt="6"/>
      <dgm:spPr/>
    </dgm:pt>
    <dgm:pt modelId="{51D26FC2-8718-4747-99C4-D97D783AF3BF}" type="pres">
      <dgm:prSet presAssocID="{E4A0968F-DE35-43A7-9311-D1ACDA7BE31A}" presName="hierRoot2" presStyleCnt="0">
        <dgm:presLayoutVars>
          <dgm:hierBranch val="l"/>
        </dgm:presLayoutVars>
      </dgm:prSet>
      <dgm:spPr/>
    </dgm:pt>
    <dgm:pt modelId="{A21D3011-F29C-4167-82D4-76F773BF7DCA}" type="pres">
      <dgm:prSet presAssocID="{E4A0968F-DE35-43A7-9311-D1ACDA7BE31A}" presName="rootComposite" presStyleCnt="0"/>
      <dgm:spPr/>
    </dgm:pt>
    <dgm:pt modelId="{0E654591-83B1-4127-95F9-B4FC817E3EF8}" type="pres">
      <dgm:prSet presAssocID="{E4A0968F-DE35-43A7-9311-D1ACDA7BE31A}" presName="rootText" presStyleLbl="node3" presStyleIdx="4" presStyleCnt="6">
        <dgm:presLayoutVars>
          <dgm:chPref val="3"/>
        </dgm:presLayoutVars>
      </dgm:prSet>
      <dgm:spPr/>
    </dgm:pt>
    <dgm:pt modelId="{70583536-E8ED-4B5C-951C-E23CD5A98384}" type="pres">
      <dgm:prSet presAssocID="{E4A0968F-DE35-43A7-9311-D1ACDA7BE31A}" presName="rootConnector" presStyleLbl="node3" presStyleIdx="4" presStyleCnt="6"/>
      <dgm:spPr/>
    </dgm:pt>
    <dgm:pt modelId="{663C3549-8F94-4A4A-AC9C-2122F761EEF2}" type="pres">
      <dgm:prSet presAssocID="{E4A0968F-DE35-43A7-9311-D1ACDA7BE31A}" presName="hierChild4" presStyleCnt="0"/>
      <dgm:spPr/>
    </dgm:pt>
    <dgm:pt modelId="{98240A51-1E60-4C03-9F45-FA5F3D6A0643}" type="pres">
      <dgm:prSet presAssocID="{E4A0968F-DE35-43A7-9311-D1ACDA7BE31A}" presName="hierChild5" presStyleCnt="0"/>
      <dgm:spPr/>
    </dgm:pt>
    <dgm:pt modelId="{35C179C7-AB3C-4E23-A665-3A4A2636EB2D}" type="pres">
      <dgm:prSet presAssocID="{A800240B-7C58-44A9-99DE-F6A15B823AB0}" presName="Name50" presStyleLbl="parChTrans1D3" presStyleIdx="5" presStyleCnt="6"/>
      <dgm:spPr/>
    </dgm:pt>
    <dgm:pt modelId="{715AC9B1-039E-4D95-94F7-DD340CEB7830}" type="pres">
      <dgm:prSet presAssocID="{C78AF1AC-E9E9-4607-B982-BC943022F781}" presName="hierRoot2" presStyleCnt="0">
        <dgm:presLayoutVars>
          <dgm:hierBranch val="init"/>
        </dgm:presLayoutVars>
      </dgm:prSet>
      <dgm:spPr/>
    </dgm:pt>
    <dgm:pt modelId="{E2C8B826-B2FA-4EEA-A6CE-988B115A6626}" type="pres">
      <dgm:prSet presAssocID="{C78AF1AC-E9E9-4607-B982-BC943022F781}" presName="rootComposite" presStyleCnt="0"/>
      <dgm:spPr/>
    </dgm:pt>
    <dgm:pt modelId="{DB998086-5FE2-4D69-A0BE-25866E647B6E}" type="pres">
      <dgm:prSet presAssocID="{C78AF1AC-E9E9-4607-B982-BC943022F781}" presName="rootText" presStyleLbl="node3" presStyleIdx="5" presStyleCnt="6">
        <dgm:presLayoutVars>
          <dgm:chPref val="3"/>
        </dgm:presLayoutVars>
      </dgm:prSet>
      <dgm:spPr/>
    </dgm:pt>
    <dgm:pt modelId="{0005B88F-7A21-41F7-A76F-0A082F095FC3}" type="pres">
      <dgm:prSet presAssocID="{C78AF1AC-E9E9-4607-B982-BC943022F781}" presName="rootConnector" presStyleLbl="node3" presStyleIdx="5" presStyleCnt="6"/>
      <dgm:spPr/>
    </dgm:pt>
    <dgm:pt modelId="{0DB8100D-02B6-4891-A1F9-73D7904F1CE4}" type="pres">
      <dgm:prSet presAssocID="{C78AF1AC-E9E9-4607-B982-BC943022F781}" presName="hierChild4" presStyleCnt="0"/>
      <dgm:spPr/>
    </dgm:pt>
    <dgm:pt modelId="{4428E7A0-5578-4A3B-95B5-415FB6E28908}" type="pres">
      <dgm:prSet presAssocID="{C78AF1AC-E9E9-4607-B982-BC943022F781}" presName="hierChild5" presStyleCnt="0"/>
      <dgm:spPr/>
    </dgm:pt>
    <dgm:pt modelId="{3B9459D0-2777-4E78-BB9E-5385F0CEA395}" type="pres">
      <dgm:prSet presAssocID="{B0A26140-0052-40B6-A931-21B41AECA556}" presName="hierChild5" presStyleCnt="0"/>
      <dgm:spPr/>
    </dgm:pt>
    <dgm:pt modelId="{D8431D59-0173-4EC1-9FFB-4A27D9EEB777}" type="pres">
      <dgm:prSet presAssocID="{F606EE76-65D4-4F92-8AE6-4BFFEC74F12A}" presName="hierChild3" presStyleCnt="0"/>
      <dgm:spPr/>
    </dgm:pt>
  </dgm:ptLst>
  <dgm:cxnLst>
    <dgm:cxn modelId="{6E05E106-35D5-4460-AF31-4241294811B9}" type="presOf" srcId="{50B2F761-51A6-4F0D-AD03-C5A9D7457AD7}" destId="{612A6BF8-8D4A-40EA-B6BC-7C39D1E170AF}" srcOrd="0" destOrd="0" presId="urn:microsoft.com/office/officeart/2005/8/layout/orgChart1"/>
    <dgm:cxn modelId="{7527AA07-CA65-4B70-A1E8-C37E22C3BE1B}" type="presOf" srcId="{E4A0968F-DE35-43A7-9311-D1ACDA7BE31A}" destId="{0E654591-83B1-4127-95F9-B4FC817E3EF8}" srcOrd="0" destOrd="0" presId="urn:microsoft.com/office/officeart/2005/8/layout/orgChart1"/>
    <dgm:cxn modelId="{D737F409-F747-4D7B-97BE-C39B566B1BBA}" type="presOf" srcId="{50B2F761-51A6-4F0D-AD03-C5A9D7457AD7}" destId="{CDF6153B-0760-49F8-A3B1-EA57C72C25D8}" srcOrd="1" destOrd="0" presId="urn:microsoft.com/office/officeart/2005/8/layout/orgChart1"/>
    <dgm:cxn modelId="{2FF6461A-3CAD-496B-AC01-3681399817C7}" srcId="{5039D6B2-978F-4B1D-9AC8-C2EF7CDF815A}" destId="{159BF608-511E-479F-8643-5B981AB884EF}" srcOrd="2" destOrd="0" parTransId="{90199C5F-4DE3-4C38-B1CA-C170EA42D1E1}" sibTransId="{5C83ADE0-DE6B-414B-B9F8-9BE2C503EA05}"/>
    <dgm:cxn modelId="{B4E4552E-654E-4E74-80C1-9771D6486550}" type="presOf" srcId="{5712D945-8E8E-4580-A062-CBE8DFE65F9A}" destId="{9981AFBE-9943-4850-8196-F474FD5E389A}" srcOrd="1" destOrd="0" presId="urn:microsoft.com/office/officeart/2005/8/layout/orgChart1"/>
    <dgm:cxn modelId="{6E90992F-A9CF-4C24-AF48-8E916FCC4487}" type="presOf" srcId="{ABDD66BA-584B-4F47-AF9A-1FAAECE4D24E}" destId="{74EB31D4-F322-4967-BA14-B0B73A52D5F9}" srcOrd="0" destOrd="0" presId="urn:microsoft.com/office/officeart/2005/8/layout/orgChart1"/>
    <dgm:cxn modelId="{A31ADD30-B3AE-4DE7-B3D0-E18CA4A9E98D}" type="presOf" srcId="{159BF608-511E-479F-8643-5B981AB884EF}" destId="{8C45A153-D8D2-4BB0-AEBC-67585D8873AE}" srcOrd="0" destOrd="0" presId="urn:microsoft.com/office/officeart/2005/8/layout/orgChart1"/>
    <dgm:cxn modelId="{FE22FF35-858D-43D9-BB71-D1F18121776A}" srcId="{5039D6B2-978F-4B1D-9AC8-C2EF7CDF815A}" destId="{5712D945-8E8E-4580-A062-CBE8DFE65F9A}" srcOrd="0" destOrd="0" parTransId="{ABDD66BA-584B-4F47-AF9A-1FAAECE4D24E}" sibTransId="{887691BB-9F4F-48B1-97DB-84B95C023D73}"/>
    <dgm:cxn modelId="{617F343C-81CF-4A1F-851A-F2A92BB50DBE}" srcId="{5039D6B2-978F-4B1D-9AC8-C2EF7CDF815A}" destId="{50B2F761-51A6-4F0D-AD03-C5A9D7457AD7}" srcOrd="1" destOrd="0" parTransId="{FB22E96F-B855-4AA1-87C7-394894F5766B}" sibTransId="{114EEFAE-4EA3-47B0-A97B-F7B2CFDC0D18}"/>
    <dgm:cxn modelId="{B124683D-3EE6-4CD5-85C5-E4865A8DB0D4}" type="presOf" srcId="{C78AF1AC-E9E9-4607-B982-BC943022F781}" destId="{0005B88F-7A21-41F7-A76F-0A082F095FC3}" srcOrd="1" destOrd="0" presId="urn:microsoft.com/office/officeart/2005/8/layout/orgChart1"/>
    <dgm:cxn modelId="{A3F10A3F-5852-45A5-91B1-FBABD0254D2D}" srcId="{5039D6B2-978F-4B1D-9AC8-C2EF7CDF815A}" destId="{ADF826BA-168F-460C-992A-2D99365D8865}" srcOrd="3" destOrd="0" parTransId="{D989D475-DAF4-4E3D-B52E-6FF0FF532037}" sibTransId="{4E03C474-374F-4C88-988A-63AE91F2C4C0}"/>
    <dgm:cxn modelId="{9CD6F842-3B5C-4427-BE6F-C007CBA45100}" srcId="{F606EE76-65D4-4F92-8AE6-4BFFEC74F12A}" destId="{B0A26140-0052-40B6-A931-21B41AECA556}" srcOrd="1" destOrd="0" parTransId="{E141840B-677C-48BE-BDA4-A2A788D58DFC}" sibTransId="{90B68709-7F51-44AC-9E29-9A07BD9CA0F8}"/>
    <dgm:cxn modelId="{786B5B66-9461-4071-9BED-81483F118F54}" type="presOf" srcId="{5712D945-8E8E-4580-A062-CBE8DFE65F9A}" destId="{C9F873A1-908C-46E1-AEBA-95217FA71522}" srcOrd="0" destOrd="0" presId="urn:microsoft.com/office/officeart/2005/8/layout/orgChart1"/>
    <dgm:cxn modelId="{A310A54F-43C8-49D4-955F-4A092A9F55F5}" type="presOf" srcId="{ADF826BA-168F-460C-992A-2D99365D8865}" destId="{1B52476A-4E5C-4A09-A356-D6C6C4644E0E}" srcOrd="1" destOrd="0" presId="urn:microsoft.com/office/officeart/2005/8/layout/orgChart1"/>
    <dgm:cxn modelId="{2B470F52-FDB6-440C-8B19-E2B79DB71ADB}" srcId="{B0A26140-0052-40B6-A931-21B41AECA556}" destId="{E4A0968F-DE35-43A7-9311-D1ACDA7BE31A}" srcOrd="0" destOrd="0" parTransId="{C9FCE0DD-E5E9-4F80-A91B-3296D6C332DA}" sibTransId="{C72D5242-8E95-471D-B403-4BBF520A338E}"/>
    <dgm:cxn modelId="{EAEF9D78-547D-4964-A92C-D299D7FA4CC3}" type="presOf" srcId="{5039D6B2-978F-4B1D-9AC8-C2EF7CDF815A}" destId="{B06DF241-0142-4ABB-AD32-5BFBEB73547B}" srcOrd="1" destOrd="0" presId="urn:microsoft.com/office/officeart/2005/8/layout/orgChart1"/>
    <dgm:cxn modelId="{B95F6482-535B-4D09-BF3A-17562409ABA9}" type="presOf" srcId="{F606EE76-65D4-4F92-8AE6-4BFFEC74F12A}" destId="{2FE5FE9D-F1A5-4530-B9D6-E9B062C4E96C}" srcOrd="1" destOrd="0" presId="urn:microsoft.com/office/officeart/2005/8/layout/orgChart1"/>
    <dgm:cxn modelId="{55DE1692-527E-47E2-967E-1066A17404EC}" type="presOf" srcId="{F606EE76-65D4-4F92-8AE6-4BFFEC74F12A}" destId="{9F3470E5-8F9D-4F35-91FB-DF4A3CB2444D}" srcOrd="0" destOrd="0" presId="urn:microsoft.com/office/officeart/2005/8/layout/orgChart1"/>
    <dgm:cxn modelId="{679E809E-8905-4975-BE70-C8B831489C5B}" type="presOf" srcId="{D989D475-DAF4-4E3D-B52E-6FF0FF532037}" destId="{6B565109-222C-4864-9D72-3AFA2F231B37}" srcOrd="0" destOrd="0" presId="urn:microsoft.com/office/officeart/2005/8/layout/orgChart1"/>
    <dgm:cxn modelId="{9ED9F29E-437B-44D7-9D6E-D09FB549A82C}" type="presOf" srcId="{5039D6B2-978F-4B1D-9AC8-C2EF7CDF815A}" destId="{849500FD-C983-471B-B09B-9E077238AD36}" srcOrd="0" destOrd="0" presId="urn:microsoft.com/office/officeart/2005/8/layout/orgChart1"/>
    <dgm:cxn modelId="{3771219F-52A2-4747-8074-6E00F0BA6E2B}" type="presOf" srcId="{159BF608-511E-479F-8643-5B981AB884EF}" destId="{18F2532D-840B-478E-8DAF-1A086A174F06}" srcOrd="1" destOrd="0" presId="urn:microsoft.com/office/officeart/2005/8/layout/orgChart1"/>
    <dgm:cxn modelId="{8B73919F-844D-4E9C-97A5-B8CF4295BF87}" srcId="{7D742D94-A4CD-4DC7-AE1A-BB669231CBDD}" destId="{F606EE76-65D4-4F92-8AE6-4BFFEC74F12A}" srcOrd="0" destOrd="0" parTransId="{EA3C4786-74B0-4341-AF23-F486969FC2EB}" sibTransId="{678BF6A4-038F-45FC-91FA-1D3A4CC407FB}"/>
    <dgm:cxn modelId="{4B5E06A3-3693-40FA-A5A9-3A417ACE1F6D}" type="presOf" srcId="{E141840B-677C-48BE-BDA4-A2A788D58DFC}" destId="{0BEEEA84-BA25-4AD9-923E-E78690F866E2}" srcOrd="0" destOrd="0" presId="urn:microsoft.com/office/officeart/2005/8/layout/orgChart1"/>
    <dgm:cxn modelId="{AC5A6CA7-B7D3-4C99-B917-6F0EDD3FEEA9}" type="presOf" srcId="{90199C5F-4DE3-4C38-B1CA-C170EA42D1E1}" destId="{ABB85D3E-007E-43F9-B70B-3B2A2CCFFECD}" srcOrd="0" destOrd="0" presId="urn:microsoft.com/office/officeart/2005/8/layout/orgChart1"/>
    <dgm:cxn modelId="{4A1816A8-3C60-43FD-A206-F766066BF83F}" type="presOf" srcId="{7D742D94-A4CD-4DC7-AE1A-BB669231CBDD}" destId="{362BFB1C-1004-4572-873B-2B3CD5E11C2B}" srcOrd="0" destOrd="0" presId="urn:microsoft.com/office/officeart/2005/8/layout/orgChart1"/>
    <dgm:cxn modelId="{E717F3AA-6211-4EF9-8EEE-D45C1FE346AD}" type="presOf" srcId="{37F53B23-9F75-4366-8F49-6FFECB80642B}" destId="{2D494290-B4B4-4587-AFB0-AE3807803E71}" srcOrd="0" destOrd="0" presId="urn:microsoft.com/office/officeart/2005/8/layout/orgChart1"/>
    <dgm:cxn modelId="{BF256FAD-66FB-4A7B-BF4D-014F75065360}" type="presOf" srcId="{C9FCE0DD-E5E9-4F80-A91B-3296D6C332DA}" destId="{E7A3E661-3219-42C6-8876-E44DCFBC89E7}" srcOrd="0" destOrd="0" presId="urn:microsoft.com/office/officeart/2005/8/layout/orgChart1"/>
    <dgm:cxn modelId="{592647C1-0139-400E-B737-29BC031B315A}" type="presOf" srcId="{ADF826BA-168F-460C-992A-2D99365D8865}" destId="{36D5F2E5-FE07-4BF8-A31F-D98BE221B2DF}" srcOrd="0" destOrd="0" presId="urn:microsoft.com/office/officeart/2005/8/layout/orgChart1"/>
    <dgm:cxn modelId="{4D670ACD-5FEE-40FC-B41E-CA204689CC2C}" srcId="{F606EE76-65D4-4F92-8AE6-4BFFEC74F12A}" destId="{5039D6B2-978F-4B1D-9AC8-C2EF7CDF815A}" srcOrd="0" destOrd="0" parTransId="{37F53B23-9F75-4366-8F49-6FFECB80642B}" sibTransId="{77E7512E-6CEF-4A26-BF41-C960501708D1}"/>
    <dgm:cxn modelId="{04D9ADCD-4354-4FEF-9D5B-73FFF8DA2FB9}" srcId="{B0A26140-0052-40B6-A931-21B41AECA556}" destId="{C78AF1AC-E9E9-4607-B982-BC943022F781}" srcOrd="1" destOrd="0" parTransId="{A800240B-7C58-44A9-99DE-F6A15B823AB0}" sibTransId="{35729186-F09D-4A1A-95AF-C9778D025D11}"/>
    <dgm:cxn modelId="{BACFE3D2-D94D-4B73-8194-459A35A3A69D}" type="presOf" srcId="{FB22E96F-B855-4AA1-87C7-394894F5766B}" destId="{AF8A7B20-D648-4525-BA33-28DEA5E342A3}" srcOrd="0" destOrd="0" presId="urn:microsoft.com/office/officeart/2005/8/layout/orgChart1"/>
    <dgm:cxn modelId="{4FDAD2D7-CD10-4697-A663-76170A0BEB43}" type="presOf" srcId="{C78AF1AC-E9E9-4607-B982-BC943022F781}" destId="{DB998086-5FE2-4D69-A0BE-25866E647B6E}" srcOrd="0" destOrd="0" presId="urn:microsoft.com/office/officeart/2005/8/layout/orgChart1"/>
    <dgm:cxn modelId="{7A0336DC-AA1C-45C0-A1B7-AC83AB5512D8}" type="presOf" srcId="{B0A26140-0052-40B6-A931-21B41AECA556}" destId="{CE5E7C46-19E8-4F81-B023-FAC3B926AB6C}" srcOrd="0" destOrd="0" presId="urn:microsoft.com/office/officeart/2005/8/layout/orgChart1"/>
    <dgm:cxn modelId="{5EF181DD-3A46-42C2-A4D1-1B5DDFBD38D1}" type="presOf" srcId="{E4A0968F-DE35-43A7-9311-D1ACDA7BE31A}" destId="{70583536-E8ED-4B5C-951C-E23CD5A98384}" srcOrd="1" destOrd="0" presId="urn:microsoft.com/office/officeart/2005/8/layout/orgChart1"/>
    <dgm:cxn modelId="{FD72D0E4-D4A0-43F4-8C51-8CFAC61B2EF9}" type="presOf" srcId="{B0A26140-0052-40B6-A931-21B41AECA556}" destId="{EA2A9F4F-1AFE-4720-97BB-B08A89E0EE95}" srcOrd="1" destOrd="0" presId="urn:microsoft.com/office/officeart/2005/8/layout/orgChart1"/>
    <dgm:cxn modelId="{1F4372E5-46FC-4B21-8AF7-9ED392E8F81E}" type="presOf" srcId="{A800240B-7C58-44A9-99DE-F6A15B823AB0}" destId="{35C179C7-AB3C-4E23-A665-3A4A2636EB2D}" srcOrd="0" destOrd="0" presId="urn:microsoft.com/office/officeart/2005/8/layout/orgChart1"/>
    <dgm:cxn modelId="{F93BF474-EBAB-4BAC-819F-31A744A06EA7}" type="presParOf" srcId="{362BFB1C-1004-4572-873B-2B3CD5E11C2B}" destId="{7734A7F1-0330-41A1-B65C-5389055986E1}" srcOrd="0" destOrd="0" presId="urn:microsoft.com/office/officeart/2005/8/layout/orgChart1"/>
    <dgm:cxn modelId="{697DD728-A3F8-4B7A-9C30-60951205DD84}" type="presParOf" srcId="{7734A7F1-0330-41A1-B65C-5389055986E1}" destId="{664E58E1-B925-4BF1-A96F-7F98B48FE808}" srcOrd="0" destOrd="0" presId="urn:microsoft.com/office/officeart/2005/8/layout/orgChart1"/>
    <dgm:cxn modelId="{3DB82966-2D1E-41A4-8111-A5E45FDCAE5D}" type="presParOf" srcId="{664E58E1-B925-4BF1-A96F-7F98B48FE808}" destId="{9F3470E5-8F9D-4F35-91FB-DF4A3CB2444D}" srcOrd="0" destOrd="0" presId="urn:microsoft.com/office/officeart/2005/8/layout/orgChart1"/>
    <dgm:cxn modelId="{B73B6F79-4EC4-432A-9C6E-BACBF4437188}" type="presParOf" srcId="{664E58E1-B925-4BF1-A96F-7F98B48FE808}" destId="{2FE5FE9D-F1A5-4530-B9D6-E9B062C4E96C}" srcOrd="1" destOrd="0" presId="urn:microsoft.com/office/officeart/2005/8/layout/orgChart1"/>
    <dgm:cxn modelId="{A22E4704-FE3F-441E-A846-4ACD67948ED7}" type="presParOf" srcId="{7734A7F1-0330-41A1-B65C-5389055986E1}" destId="{B2DF5FB7-7894-403C-8CCB-D0C82746404B}" srcOrd="1" destOrd="0" presId="urn:microsoft.com/office/officeart/2005/8/layout/orgChart1"/>
    <dgm:cxn modelId="{A46236A7-BC84-4CEB-88F9-C1D46793F11F}" type="presParOf" srcId="{B2DF5FB7-7894-403C-8CCB-D0C82746404B}" destId="{2D494290-B4B4-4587-AFB0-AE3807803E71}" srcOrd="0" destOrd="0" presId="urn:microsoft.com/office/officeart/2005/8/layout/orgChart1"/>
    <dgm:cxn modelId="{E1BBE03F-D6B6-451D-9805-2713F90CCEEF}" type="presParOf" srcId="{B2DF5FB7-7894-403C-8CCB-D0C82746404B}" destId="{F580D668-4661-4493-8E88-52F3263C37E2}" srcOrd="1" destOrd="0" presId="urn:microsoft.com/office/officeart/2005/8/layout/orgChart1"/>
    <dgm:cxn modelId="{62C59FB6-8F6E-4901-8BE7-BC31342B258A}" type="presParOf" srcId="{F580D668-4661-4493-8E88-52F3263C37E2}" destId="{B2900A31-7A17-473D-99FC-B52694067A52}" srcOrd="0" destOrd="0" presId="urn:microsoft.com/office/officeart/2005/8/layout/orgChart1"/>
    <dgm:cxn modelId="{48D97F96-7FDE-499D-BF8B-1D7D169D2AC1}" type="presParOf" srcId="{B2900A31-7A17-473D-99FC-B52694067A52}" destId="{849500FD-C983-471B-B09B-9E077238AD36}" srcOrd="0" destOrd="0" presId="urn:microsoft.com/office/officeart/2005/8/layout/orgChart1"/>
    <dgm:cxn modelId="{4C5F429E-A273-4E36-9728-BF684D5B1A7F}" type="presParOf" srcId="{B2900A31-7A17-473D-99FC-B52694067A52}" destId="{B06DF241-0142-4ABB-AD32-5BFBEB73547B}" srcOrd="1" destOrd="0" presId="urn:microsoft.com/office/officeart/2005/8/layout/orgChart1"/>
    <dgm:cxn modelId="{2632C0CE-0146-4471-9D3E-47FE72DB6140}" type="presParOf" srcId="{F580D668-4661-4493-8E88-52F3263C37E2}" destId="{4105006F-287B-4FF0-B310-62CC5FE84DD8}" srcOrd="1" destOrd="0" presId="urn:microsoft.com/office/officeart/2005/8/layout/orgChart1"/>
    <dgm:cxn modelId="{E4F85DC7-2390-4C43-B036-D4BC146BE53A}" type="presParOf" srcId="{4105006F-287B-4FF0-B310-62CC5FE84DD8}" destId="{74EB31D4-F322-4967-BA14-B0B73A52D5F9}" srcOrd="0" destOrd="0" presId="urn:microsoft.com/office/officeart/2005/8/layout/orgChart1"/>
    <dgm:cxn modelId="{ED844B5C-F6FD-4CA5-B3BB-4F930A41CA2B}" type="presParOf" srcId="{4105006F-287B-4FF0-B310-62CC5FE84DD8}" destId="{BCF25DE9-BDA2-404C-966F-029118D72CF1}" srcOrd="1" destOrd="0" presId="urn:microsoft.com/office/officeart/2005/8/layout/orgChart1"/>
    <dgm:cxn modelId="{179D4F23-CD66-403C-90DB-E5CFEFAA6BF3}" type="presParOf" srcId="{BCF25DE9-BDA2-404C-966F-029118D72CF1}" destId="{E7E5745A-4CDA-489E-8BC6-18AFD4A796F9}" srcOrd="0" destOrd="0" presId="urn:microsoft.com/office/officeart/2005/8/layout/orgChart1"/>
    <dgm:cxn modelId="{28E6FB60-557A-419B-BB97-5E1230616285}" type="presParOf" srcId="{E7E5745A-4CDA-489E-8BC6-18AFD4A796F9}" destId="{C9F873A1-908C-46E1-AEBA-95217FA71522}" srcOrd="0" destOrd="0" presId="urn:microsoft.com/office/officeart/2005/8/layout/orgChart1"/>
    <dgm:cxn modelId="{D716059A-DC47-494A-8D36-A072F95763DE}" type="presParOf" srcId="{E7E5745A-4CDA-489E-8BC6-18AFD4A796F9}" destId="{9981AFBE-9943-4850-8196-F474FD5E389A}" srcOrd="1" destOrd="0" presId="urn:microsoft.com/office/officeart/2005/8/layout/orgChart1"/>
    <dgm:cxn modelId="{E2132AD3-CEB5-4085-9DC1-94745A1CD290}" type="presParOf" srcId="{BCF25DE9-BDA2-404C-966F-029118D72CF1}" destId="{F196AF19-1E37-4F89-A3BA-24128EFD7A13}" srcOrd="1" destOrd="0" presId="urn:microsoft.com/office/officeart/2005/8/layout/orgChart1"/>
    <dgm:cxn modelId="{5C2D1BC1-2E8D-4A08-846C-3F7582642582}" type="presParOf" srcId="{BCF25DE9-BDA2-404C-966F-029118D72CF1}" destId="{1EB9722C-3FFF-40BD-9AC3-6E4D43C3C48F}" srcOrd="2" destOrd="0" presId="urn:microsoft.com/office/officeart/2005/8/layout/orgChart1"/>
    <dgm:cxn modelId="{D93B71E1-3E9B-437C-A15B-196BD692DE07}" type="presParOf" srcId="{4105006F-287B-4FF0-B310-62CC5FE84DD8}" destId="{AF8A7B20-D648-4525-BA33-28DEA5E342A3}" srcOrd="2" destOrd="0" presId="urn:microsoft.com/office/officeart/2005/8/layout/orgChart1"/>
    <dgm:cxn modelId="{94BCF590-864A-42EF-9214-2F9FC5553095}" type="presParOf" srcId="{4105006F-287B-4FF0-B310-62CC5FE84DD8}" destId="{DB45AA2F-4610-4634-AB61-5F4F28EBE549}" srcOrd="3" destOrd="0" presId="urn:microsoft.com/office/officeart/2005/8/layout/orgChart1"/>
    <dgm:cxn modelId="{DF75B2B0-C985-4E14-91D0-BC79D3AF751E}" type="presParOf" srcId="{DB45AA2F-4610-4634-AB61-5F4F28EBE549}" destId="{D23817E9-CA1B-4606-859A-B86D3BC29A08}" srcOrd="0" destOrd="0" presId="urn:microsoft.com/office/officeart/2005/8/layout/orgChart1"/>
    <dgm:cxn modelId="{671E57C1-96E5-4D00-95BA-937E5AFE3FFF}" type="presParOf" srcId="{D23817E9-CA1B-4606-859A-B86D3BC29A08}" destId="{612A6BF8-8D4A-40EA-B6BC-7C39D1E170AF}" srcOrd="0" destOrd="0" presId="urn:microsoft.com/office/officeart/2005/8/layout/orgChart1"/>
    <dgm:cxn modelId="{5A5BF27D-E0A9-4E6C-AF20-D13286F7B4C9}" type="presParOf" srcId="{D23817E9-CA1B-4606-859A-B86D3BC29A08}" destId="{CDF6153B-0760-49F8-A3B1-EA57C72C25D8}" srcOrd="1" destOrd="0" presId="urn:microsoft.com/office/officeart/2005/8/layout/orgChart1"/>
    <dgm:cxn modelId="{79F38D94-B5BF-4999-B1F5-1BC0756FC684}" type="presParOf" srcId="{DB45AA2F-4610-4634-AB61-5F4F28EBE549}" destId="{E5EF8DD2-D8F4-4B27-8577-5B6433CB48DB}" srcOrd="1" destOrd="0" presId="urn:microsoft.com/office/officeart/2005/8/layout/orgChart1"/>
    <dgm:cxn modelId="{125AB32E-ED83-416C-8F1E-D31F8AB35153}" type="presParOf" srcId="{DB45AA2F-4610-4634-AB61-5F4F28EBE549}" destId="{FB39A61F-1456-449E-99AF-5EEA2AF894C9}" srcOrd="2" destOrd="0" presId="urn:microsoft.com/office/officeart/2005/8/layout/orgChart1"/>
    <dgm:cxn modelId="{37957EFA-7886-48C5-ABCA-5DA128F28705}" type="presParOf" srcId="{4105006F-287B-4FF0-B310-62CC5FE84DD8}" destId="{ABB85D3E-007E-43F9-B70B-3B2A2CCFFECD}" srcOrd="4" destOrd="0" presId="urn:microsoft.com/office/officeart/2005/8/layout/orgChart1"/>
    <dgm:cxn modelId="{981EE3A2-C5F8-4A84-B3F7-EF1F6C45A594}" type="presParOf" srcId="{4105006F-287B-4FF0-B310-62CC5FE84DD8}" destId="{F52287F5-2DEC-4496-8460-4D94ADEA49FF}" srcOrd="5" destOrd="0" presId="urn:microsoft.com/office/officeart/2005/8/layout/orgChart1"/>
    <dgm:cxn modelId="{1C9BC8F2-6C3F-4BDE-AE61-7CE6D40DA3DE}" type="presParOf" srcId="{F52287F5-2DEC-4496-8460-4D94ADEA49FF}" destId="{E5DB7D8C-0398-46C6-B6C7-7FF0447243D8}" srcOrd="0" destOrd="0" presId="urn:microsoft.com/office/officeart/2005/8/layout/orgChart1"/>
    <dgm:cxn modelId="{50421641-8967-492F-A17E-3B810D4659BD}" type="presParOf" srcId="{E5DB7D8C-0398-46C6-B6C7-7FF0447243D8}" destId="{8C45A153-D8D2-4BB0-AEBC-67585D8873AE}" srcOrd="0" destOrd="0" presId="urn:microsoft.com/office/officeart/2005/8/layout/orgChart1"/>
    <dgm:cxn modelId="{1FC07134-E115-4BFF-B393-2A2B870E1572}" type="presParOf" srcId="{E5DB7D8C-0398-46C6-B6C7-7FF0447243D8}" destId="{18F2532D-840B-478E-8DAF-1A086A174F06}" srcOrd="1" destOrd="0" presId="urn:microsoft.com/office/officeart/2005/8/layout/orgChart1"/>
    <dgm:cxn modelId="{8001C837-C4A3-40DA-AD35-6E1491BA77EF}" type="presParOf" srcId="{F52287F5-2DEC-4496-8460-4D94ADEA49FF}" destId="{EC66EEE5-3626-48AA-9844-FBD048DD7251}" srcOrd="1" destOrd="0" presId="urn:microsoft.com/office/officeart/2005/8/layout/orgChart1"/>
    <dgm:cxn modelId="{DE3E26B7-E114-4AB1-9BE0-199ACBF93D94}" type="presParOf" srcId="{F52287F5-2DEC-4496-8460-4D94ADEA49FF}" destId="{311B5D91-3BCB-46FC-96E7-710ABEC6B85D}" srcOrd="2" destOrd="0" presId="urn:microsoft.com/office/officeart/2005/8/layout/orgChart1"/>
    <dgm:cxn modelId="{8DFF31FA-43BB-4B7F-800B-443F145B35DF}" type="presParOf" srcId="{4105006F-287B-4FF0-B310-62CC5FE84DD8}" destId="{6B565109-222C-4864-9D72-3AFA2F231B37}" srcOrd="6" destOrd="0" presId="urn:microsoft.com/office/officeart/2005/8/layout/orgChart1"/>
    <dgm:cxn modelId="{4FA5F55F-EC71-4880-A33B-5D671DD98941}" type="presParOf" srcId="{4105006F-287B-4FF0-B310-62CC5FE84DD8}" destId="{703782B6-837B-4DA1-A4B5-BCCBE76430E7}" srcOrd="7" destOrd="0" presId="urn:microsoft.com/office/officeart/2005/8/layout/orgChart1"/>
    <dgm:cxn modelId="{0AAC6A61-DD1C-4CA3-B477-24CE2A757328}" type="presParOf" srcId="{703782B6-837B-4DA1-A4B5-BCCBE76430E7}" destId="{614F1064-8519-4379-96C9-E8E0A196278A}" srcOrd="0" destOrd="0" presId="urn:microsoft.com/office/officeart/2005/8/layout/orgChart1"/>
    <dgm:cxn modelId="{C22419AE-63FB-417A-91A4-CADF7B6E7375}" type="presParOf" srcId="{614F1064-8519-4379-96C9-E8E0A196278A}" destId="{36D5F2E5-FE07-4BF8-A31F-D98BE221B2DF}" srcOrd="0" destOrd="0" presId="urn:microsoft.com/office/officeart/2005/8/layout/orgChart1"/>
    <dgm:cxn modelId="{D1FCA361-8601-4625-B169-C855C18E81FF}" type="presParOf" srcId="{614F1064-8519-4379-96C9-E8E0A196278A}" destId="{1B52476A-4E5C-4A09-A356-D6C6C4644E0E}" srcOrd="1" destOrd="0" presId="urn:microsoft.com/office/officeart/2005/8/layout/orgChart1"/>
    <dgm:cxn modelId="{A359C38D-BF84-49EA-A495-C5E88183FDEF}" type="presParOf" srcId="{703782B6-837B-4DA1-A4B5-BCCBE76430E7}" destId="{9CADD7E6-C7DF-4BD8-9763-9EE1B64F8175}" srcOrd="1" destOrd="0" presId="urn:microsoft.com/office/officeart/2005/8/layout/orgChart1"/>
    <dgm:cxn modelId="{7582A5AC-3CD5-4C62-8C23-DC5E67F84743}" type="presParOf" srcId="{703782B6-837B-4DA1-A4B5-BCCBE76430E7}" destId="{F65FC161-8126-4FAD-AF6E-A25946E8E86F}" srcOrd="2" destOrd="0" presId="urn:microsoft.com/office/officeart/2005/8/layout/orgChart1"/>
    <dgm:cxn modelId="{A9465511-C746-41BE-98A6-0EEF9CAE335A}" type="presParOf" srcId="{F580D668-4661-4493-8E88-52F3263C37E2}" destId="{D104E068-4843-41A9-A8F0-E97E790F88EC}" srcOrd="2" destOrd="0" presId="urn:microsoft.com/office/officeart/2005/8/layout/orgChart1"/>
    <dgm:cxn modelId="{926ABF35-F72C-4603-8018-778522A2F8E0}" type="presParOf" srcId="{B2DF5FB7-7894-403C-8CCB-D0C82746404B}" destId="{0BEEEA84-BA25-4AD9-923E-E78690F866E2}" srcOrd="2" destOrd="0" presId="urn:microsoft.com/office/officeart/2005/8/layout/orgChart1"/>
    <dgm:cxn modelId="{FB533AB8-BA08-45DD-8ED3-0F88DDC91242}" type="presParOf" srcId="{B2DF5FB7-7894-403C-8CCB-D0C82746404B}" destId="{85DF6C4F-8574-4299-8F4C-7A8C8AB3BEA0}" srcOrd="3" destOrd="0" presId="urn:microsoft.com/office/officeart/2005/8/layout/orgChart1"/>
    <dgm:cxn modelId="{418837D1-F9A8-4DCD-A78D-2534686FC551}" type="presParOf" srcId="{85DF6C4F-8574-4299-8F4C-7A8C8AB3BEA0}" destId="{000379F4-7A10-40EE-B900-ADC7CC6E6D07}" srcOrd="0" destOrd="0" presId="urn:microsoft.com/office/officeart/2005/8/layout/orgChart1"/>
    <dgm:cxn modelId="{485D818D-41C7-44DE-A6CA-8E5EBFDDB1CA}" type="presParOf" srcId="{000379F4-7A10-40EE-B900-ADC7CC6E6D07}" destId="{CE5E7C46-19E8-4F81-B023-FAC3B926AB6C}" srcOrd="0" destOrd="0" presId="urn:microsoft.com/office/officeart/2005/8/layout/orgChart1"/>
    <dgm:cxn modelId="{12D458FF-8F8F-48DF-AA34-BF229E4C8EAB}" type="presParOf" srcId="{000379F4-7A10-40EE-B900-ADC7CC6E6D07}" destId="{EA2A9F4F-1AFE-4720-97BB-B08A89E0EE95}" srcOrd="1" destOrd="0" presId="urn:microsoft.com/office/officeart/2005/8/layout/orgChart1"/>
    <dgm:cxn modelId="{14B9AA68-48E8-4B04-BE5D-BD1A64B8EB89}" type="presParOf" srcId="{85DF6C4F-8574-4299-8F4C-7A8C8AB3BEA0}" destId="{C1E7CDE6-CF69-42B6-BE28-1410220BD6B7}" srcOrd="1" destOrd="0" presId="urn:microsoft.com/office/officeart/2005/8/layout/orgChart1"/>
    <dgm:cxn modelId="{4AA9D99B-81EC-4B41-9253-91EAEE9A2269}" type="presParOf" srcId="{C1E7CDE6-CF69-42B6-BE28-1410220BD6B7}" destId="{E7A3E661-3219-42C6-8876-E44DCFBC89E7}" srcOrd="0" destOrd="0" presId="urn:microsoft.com/office/officeart/2005/8/layout/orgChart1"/>
    <dgm:cxn modelId="{870B622B-BA78-413C-83B5-549CF7FA2E37}" type="presParOf" srcId="{C1E7CDE6-CF69-42B6-BE28-1410220BD6B7}" destId="{51D26FC2-8718-4747-99C4-D97D783AF3BF}" srcOrd="1" destOrd="0" presId="urn:microsoft.com/office/officeart/2005/8/layout/orgChart1"/>
    <dgm:cxn modelId="{5BEDF5BE-EBFC-4B1F-9527-07A135A7C8F5}" type="presParOf" srcId="{51D26FC2-8718-4747-99C4-D97D783AF3BF}" destId="{A21D3011-F29C-4167-82D4-76F773BF7DCA}" srcOrd="0" destOrd="0" presId="urn:microsoft.com/office/officeart/2005/8/layout/orgChart1"/>
    <dgm:cxn modelId="{8485CD75-1956-420B-83CA-473C4DBA9A62}" type="presParOf" srcId="{A21D3011-F29C-4167-82D4-76F773BF7DCA}" destId="{0E654591-83B1-4127-95F9-B4FC817E3EF8}" srcOrd="0" destOrd="0" presId="urn:microsoft.com/office/officeart/2005/8/layout/orgChart1"/>
    <dgm:cxn modelId="{774A296A-9540-4484-9A44-D4C38C098942}" type="presParOf" srcId="{A21D3011-F29C-4167-82D4-76F773BF7DCA}" destId="{70583536-E8ED-4B5C-951C-E23CD5A98384}" srcOrd="1" destOrd="0" presId="urn:microsoft.com/office/officeart/2005/8/layout/orgChart1"/>
    <dgm:cxn modelId="{D322F6A7-AFF7-4184-8C0B-4060F7E46DAF}" type="presParOf" srcId="{51D26FC2-8718-4747-99C4-D97D783AF3BF}" destId="{663C3549-8F94-4A4A-AC9C-2122F761EEF2}" srcOrd="1" destOrd="0" presId="urn:microsoft.com/office/officeart/2005/8/layout/orgChart1"/>
    <dgm:cxn modelId="{AB830742-2B33-4207-955B-999C50C0A0EF}" type="presParOf" srcId="{51D26FC2-8718-4747-99C4-D97D783AF3BF}" destId="{98240A51-1E60-4C03-9F45-FA5F3D6A0643}" srcOrd="2" destOrd="0" presId="urn:microsoft.com/office/officeart/2005/8/layout/orgChart1"/>
    <dgm:cxn modelId="{2A940E51-77FF-4C06-9E31-5855180130DD}" type="presParOf" srcId="{C1E7CDE6-CF69-42B6-BE28-1410220BD6B7}" destId="{35C179C7-AB3C-4E23-A665-3A4A2636EB2D}" srcOrd="2" destOrd="0" presId="urn:microsoft.com/office/officeart/2005/8/layout/orgChart1"/>
    <dgm:cxn modelId="{683339E4-34D4-4FA4-B408-BE90F5C1C8CD}" type="presParOf" srcId="{C1E7CDE6-CF69-42B6-BE28-1410220BD6B7}" destId="{715AC9B1-039E-4D95-94F7-DD340CEB7830}" srcOrd="3" destOrd="0" presId="urn:microsoft.com/office/officeart/2005/8/layout/orgChart1"/>
    <dgm:cxn modelId="{7DC79D7B-964A-41FC-BD2F-9F2091B38C2E}" type="presParOf" srcId="{715AC9B1-039E-4D95-94F7-DD340CEB7830}" destId="{E2C8B826-B2FA-4EEA-A6CE-988B115A6626}" srcOrd="0" destOrd="0" presId="urn:microsoft.com/office/officeart/2005/8/layout/orgChart1"/>
    <dgm:cxn modelId="{A4A6B45C-B6C3-484C-B9D6-68143D5F41DA}" type="presParOf" srcId="{E2C8B826-B2FA-4EEA-A6CE-988B115A6626}" destId="{DB998086-5FE2-4D69-A0BE-25866E647B6E}" srcOrd="0" destOrd="0" presId="urn:microsoft.com/office/officeart/2005/8/layout/orgChart1"/>
    <dgm:cxn modelId="{19A6CDAF-8AD5-41AD-B35A-A073ADE770F2}" type="presParOf" srcId="{E2C8B826-B2FA-4EEA-A6CE-988B115A6626}" destId="{0005B88F-7A21-41F7-A76F-0A082F095FC3}" srcOrd="1" destOrd="0" presId="urn:microsoft.com/office/officeart/2005/8/layout/orgChart1"/>
    <dgm:cxn modelId="{F48AB14F-44CB-4EC3-BA8A-AAA7D76A1DC7}" type="presParOf" srcId="{715AC9B1-039E-4D95-94F7-DD340CEB7830}" destId="{0DB8100D-02B6-4891-A1F9-73D7904F1CE4}" srcOrd="1" destOrd="0" presId="urn:microsoft.com/office/officeart/2005/8/layout/orgChart1"/>
    <dgm:cxn modelId="{21029BE0-6DD5-4037-B27B-88BF0733F2EB}" type="presParOf" srcId="{715AC9B1-039E-4D95-94F7-DD340CEB7830}" destId="{4428E7A0-5578-4A3B-95B5-415FB6E28908}" srcOrd="2" destOrd="0" presId="urn:microsoft.com/office/officeart/2005/8/layout/orgChart1"/>
    <dgm:cxn modelId="{B8861CE1-9661-4BBE-A6D7-968EE47F16FF}" type="presParOf" srcId="{85DF6C4F-8574-4299-8F4C-7A8C8AB3BEA0}" destId="{3B9459D0-2777-4E78-BB9E-5385F0CEA395}" srcOrd="2" destOrd="0" presId="urn:microsoft.com/office/officeart/2005/8/layout/orgChart1"/>
    <dgm:cxn modelId="{34760F54-A38F-40DB-B15D-707708E0BE17}" type="presParOf" srcId="{7734A7F1-0330-41A1-B65C-5389055986E1}" destId="{D8431D59-0173-4EC1-9FFB-4A27D9EEB7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EB536F-B3A3-44EE-A4D0-FCA0F71F65A7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DB2A30F1-34B8-458F-9DD3-055F58A96F7D}">
      <dgm:prSet phldrT="[文字]"/>
      <dgm:spPr>
        <a:solidFill>
          <a:srgbClr val="00B050"/>
        </a:solidFill>
      </dgm:spPr>
      <dgm:t>
        <a:bodyPr/>
        <a:lstStyle/>
        <a:p>
          <a:r>
            <a:rPr lang="en-US" altLang="zh-TW" b="1" dirty="0"/>
            <a:t>Truth</a:t>
          </a:r>
          <a:endParaRPr lang="zh-TW" altLang="en-US" b="1" dirty="0"/>
        </a:p>
      </dgm:t>
    </dgm:pt>
    <dgm:pt modelId="{A00AAE05-778A-4E87-ACAF-B3962694F3DD}" type="parTrans" cxnId="{0DD9B0D7-EDA6-4A46-BCE5-CC5CCBD4EFE0}">
      <dgm:prSet/>
      <dgm:spPr/>
      <dgm:t>
        <a:bodyPr/>
        <a:lstStyle/>
        <a:p>
          <a:endParaRPr lang="zh-TW" altLang="en-US" b="1"/>
        </a:p>
      </dgm:t>
    </dgm:pt>
    <dgm:pt modelId="{081E24E8-0215-4A01-ADBD-ADB680072F6B}" type="sibTrans" cxnId="{0DD9B0D7-EDA6-4A46-BCE5-CC5CCBD4EFE0}">
      <dgm:prSet/>
      <dgm:spPr/>
      <dgm:t>
        <a:bodyPr/>
        <a:lstStyle/>
        <a:p>
          <a:endParaRPr lang="zh-TW" altLang="en-US" b="1"/>
        </a:p>
      </dgm:t>
    </dgm:pt>
    <dgm:pt modelId="{98710230-A2E7-4B83-86EE-BA85DB723AB1}">
      <dgm:prSet phldrT="[文字]"/>
      <dgm:spPr>
        <a:solidFill>
          <a:srgbClr val="00B050"/>
        </a:solidFill>
      </dgm:spPr>
      <dgm:t>
        <a:bodyPr/>
        <a:lstStyle/>
        <a:p>
          <a:r>
            <a:rPr lang="en-US" altLang="zh-TW" b="1" dirty="0"/>
            <a:t>False</a:t>
          </a:r>
          <a:endParaRPr lang="zh-TW" altLang="en-US" b="1" dirty="0"/>
        </a:p>
      </dgm:t>
    </dgm:pt>
    <dgm:pt modelId="{CC44B0C5-C07C-4A94-A7BB-83D4DD7075C9}" type="parTrans" cxnId="{7A3A4AD0-7EDF-49EF-8DBD-660E86091A50}">
      <dgm:prSet/>
      <dgm:spPr/>
      <dgm:t>
        <a:bodyPr/>
        <a:lstStyle/>
        <a:p>
          <a:endParaRPr lang="zh-TW" altLang="en-US" b="1"/>
        </a:p>
      </dgm:t>
    </dgm:pt>
    <dgm:pt modelId="{A0DC2F42-7FE1-4196-A377-39BA0C01BDB5}" type="sibTrans" cxnId="{7A3A4AD0-7EDF-49EF-8DBD-660E86091A50}">
      <dgm:prSet/>
      <dgm:spPr/>
      <dgm:t>
        <a:bodyPr/>
        <a:lstStyle/>
        <a:p>
          <a:endParaRPr lang="zh-TW" altLang="en-US" b="1"/>
        </a:p>
      </dgm:t>
    </dgm:pt>
    <dgm:pt modelId="{EDBD369D-86F7-4BAB-B223-D806FB594812}">
      <dgm:prSet phldrT="[文字]"/>
      <dgm:spPr>
        <a:solidFill>
          <a:srgbClr val="FF0000"/>
        </a:solidFill>
      </dgm:spPr>
      <dgm:t>
        <a:bodyPr/>
        <a:lstStyle/>
        <a:p>
          <a:r>
            <a:rPr lang="en-US" altLang="zh-TW" b="1" dirty="0"/>
            <a:t>Valid</a:t>
          </a:r>
          <a:endParaRPr lang="zh-TW" altLang="en-US" b="1" dirty="0"/>
        </a:p>
      </dgm:t>
    </dgm:pt>
    <dgm:pt modelId="{AE034A3C-7642-4915-A818-03DD6FD41B14}" type="parTrans" cxnId="{31FD58B9-CE09-4C72-95A1-9B2773143F98}">
      <dgm:prSet/>
      <dgm:spPr/>
      <dgm:t>
        <a:bodyPr/>
        <a:lstStyle/>
        <a:p>
          <a:endParaRPr lang="zh-TW" altLang="en-US" b="1"/>
        </a:p>
      </dgm:t>
    </dgm:pt>
    <dgm:pt modelId="{5AF5552A-C82C-4E14-AE0E-C04BBFEA3638}" type="sibTrans" cxnId="{31FD58B9-CE09-4C72-95A1-9B2773143F98}">
      <dgm:prSet/>
      <dgm:spPr/>
      <dgm:t>
        <a:bodyPr/>
        <a:lstStyle/>
        <a:p>
          <a:endParaRPr lang="zh-TW" altLang="en-US" b="1"/>
        </a:p>
      </dgm:t>
    </dgm:pt>
    <dgm:pt modelId="{7AE14A4C-17BE-4AC9-9990-5BB7225AABDC}">
      <dgm:prSet phldrT="[文字]"/>
      <dgm:spPr>
        <a:solidFill>
          <a:srgbClr val="FF0000"/>
        </a:solidFill>
      </dgm:spPr>
      <dgm:t>
        <a:bodyPr/>
        <a:lstStyle/>
        <a:p>
          <a:r>
            <a:rPr lang="en-US" altLang="zh-TW" b="1" dirty="0"/>
            <a:t>Invalid</a:t>
          </a:r>
          <a:endParaRPr lang="zh-TW" altLang="en-US" b="1" dirty="0"/>
        </a:p>
      </dgm:t>
    </dgm:pt>
    <dgm:pt modelId="{5080CD69-3493-4BF3-8FE4-819DDBE27117}" type="parTrans" cxnId="{B507A7A5-A6B1-4BD1-8CAA-94CA8E48D39A}">
      <dgm:prSet/>
      <dgm:spPr/>
      <dgm:t>
        <a:bodyPr/>
        <a:lstStyle/>
        <a:p>
          <a:endParaRPr lang="zh-TW" altLang="en-US" b="1"/>
        </a:p>
      </dgm:t>
    </dgm:pt>
    <dgm:pt modelId="{9161F9C9-1B7E-4102-9B7E-A126274E69A2}" type="sibTrans" cxnId="{B507A7A5-A6B1-4BD1-8CAA-94CA8E48D39A}">
      <dgm:prSet/>
      <dgm:spPr/>
      <dgm:t>
        <a:bodyPr/>
        <a:lstStyle/>
        <a:p>
          <a:endParaRPr lang="zh-TW" altLang="en-US" b="1"/>
        </a:p>
      </dgm:t>
    </dgm:pt>
    <dgm:pt modelId="{EA932554-38F1-4674-99D3-1A14F990BF9D}" type="pres">
      <dgm:prSet presAssocID="{85EB536F-B3A3-44EE-A4D0-FCA0F71F65A7}" presName="matrix" presStyleCnt="0">
        <dgm:presLayoutVars>
          <dgm:chMax val="1"/>
          <dgm:dir/>
          <dgm:resizeHandles val="exact"/>
        </dgm:presLayoutVars>
      </dgm:prSet>
      <dgm:spPr/>
    </dgm:pt>
    <dgm:pt modelId="{B13A374A-8F56-4E62-95C9-D3F4F3BD66CE}" type="pres">
      <dgm:prSet presAssocID="{85EB536F-B3A3-44EE-A4D0-FCA0F71F65A7}" presName="diamond" presStyleLbl="bgShp" presStyleIdx="0" presStyleCnt="1"/>
      <dgm:spPr/>
    </dgm:pt>
    <dgm:pt modelId="{D743818D-AF40-4AAA-8C17-8684F8D4A613}" type="pres">
      <dgm:prSet presAssocID="{85EB536F-B3A3-44EE-A4D0-FCA0F71F65A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7CC698D-AD19-47D4-9523-F8AA30BA604E}" type="pres">
      <dgm:prSet presAssocID="{85EB536F-B3A3-44EE-A4D0-FCA0F71F65A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B43301D-687A-44B3-85FF-CACF33326158}" type="pres">
      <dgm:prSet presAssocID="{85EB536F-B3A3-44EE-A4D0-FCA0F71F65A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4D8F646-8154-4B5B-A609-9BF431B98E17}" type="pres">
      <dgm:prSet presAssocID="{85EB536F-B3A3-44EE-A4D0-FCA0F71F65A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2681963-8DCC-4CAB-9B5C-8EE3B13EEA88}" type="presOf" srcId="{DB2A30F1-34B8-458F-9DD3-055F58A96F7D}" destId="{D743818D-AF40-4AAA-8C17-8684F8D4A613}" srcOrd="0" destOrd="0" presId="urn:microsoft.com/office/officeart/2005/8/layout/matrix3"/>
    <dgm:cxn modelId="{8B20C74F-F0D0-4EC4-8C59-85554DEB4401}" type="presOf" srcId="{7AE14A4C-17BE-4AC9-9990-5BB7225AABDC}" destId="{B4D8F646-8154-4B5B-A609-9BF431B98E17}" srcOrd="0" destOrd="0" presId="urn:microsoft.com/office/officeart/2005/8/layout/matrix3"/>
    <dgm:cxn modelId="{B507A7A5-A6B1-4BD1-8CAA-94CA8E48D39A}" srcId="{85EB536F-B3A3-44EE-A4D0-FCA0F71F65A7}" destId="{7AE14A4C-17BE-4AC9-9990-5BB7225AABDC}" srcOrd="3" destOrd="0" parTransId="{5080CD69-3493-4BF3-8FE4-819DDBE27117}" sibTransId="{9161F9C9-1B7E-4102-9B7E-A126274E69A2}"/>
    <dgm:cxn modelId="{3555ABAF-4DDD-4D98-A247-21AB16297DB9}" type="presOf" srcId="{EDBD369D-86F7-4BAB-B223-D806FB594812}" destId="{1B43301D-687A-44B3-85FF-CACF33326158}" srcOrd="0" destOrd="0" presId="urn:microsoft.com/office/officeart/2005/8/layout/matrix3"/>
    <dgm:cxn modelId="{31FD58B9-CE09-4C72-95A1-9B2773143F98}" srcId="{85EB536F-B3A3-44EE-A4D0-FCA0F71F65A7}" destId="{EDBD369D-86F7-4BAB-B223-D806FB594812}" srcOrd="2" destOrd="0" parTransId="{AE034A3C-7642-4915-A818-03DD6FD41B14}" sibTransId="{5AF5552A-C82C-4E14-AE0E-C04BBFEA3638}"/>
    <dgm:cxn modelId="{31F46EBF-6914-4523-8DC5-C2AFADAD2FE5}" type="presOf" srcId="{98710230-A2E7-4B83-86EE-BA85DB723AB1}" destId="{47CC698D-AD19-47D4-9523-F8AA30BA604E}" srcOrd="0" destOrd="0" presId="urn:microsoft.com/office/officeart/2005/8/layout/matrix3"/>
    <dgm:cxn modelId="{EB204DC6-D58A-471B-9E12-8283C1759F27}" type="presOf" srcId="{85EB536F-B3A3-44EE-A4D0-FCA0F71F65A7}" destId="{EA932554-38F1-4674-99D3-1A14F990BF9D}" srcOrd="0" destOrd="0" presId="urn:microsoft.com/office/officeart/2005/8/layout/matrix3"/>
    <dgm:cxn modelId="{7A3A4AD0-7EDF-49EF-8DBD-660E86091A50}" srcId="{85EB536F-B3A3-44EE-A4D0-FCA0F71F65A7}" destId="{98710230-A2E7-4B83-86EE-BA85DB723AB1}" srcOrd="1" destOrd="0" parTransId="{CC44B0C5-C07C-4A94-A7BB-83D4DD7075C9}" sibTransId="{A0DC2F42-7FE1-4196-A377-39BA0C01BDB5}"/>
    <dgm:cxn modelId="{0DD9B0D7-EDA6-4A46-BCE5-CC5CCBD4EFE0}" srcId="{85EB536F-B3A3-44EE-A4D0-FCA0F71F65A7}" destId="{DB2A30F1-34B8-458F-9DD3-055F58A96F7D}" srcOrd="0" destOrd="0" parTransId="{A00AAE05-778A-4E87-ACAF-B3962694F3DD}" sibTransId="{081E24E8-0215-4A01-ADBD-ADB680072F6B}"/>
    <dgm:cxn modelId="{2AF5EDEE-3E34-4680-B902-849F5567521D}" type="presParOf" srcId="{EA932554-38F1-4674-99D3-1A14F990BF9D}" destId="{B13A374A-8F56-4E62-95C9-D3F4F3BD66CE}" srcOrd="0" destOrd="0" presId="urn:microsoft.com/office/officeart/2005/8/layout/matrix3"/>
    <dgm:cxn modelId="{BFBC9224-4DE2-46F1-A09E-F065F3EB654E}" type="presParOf" srcId="{EA932554-38F1-4674-99D3-1A14F990BF9D}" destId="{D743818D-AF40-4AAA-8C17-8684F8D4A613}" srcOrd="1" destOrd="0" presId="urn:microsoft.com/office/officeart/2005/8/layout/matrix3"/>
    <dgm:cxn modelId="{6BA5D14C-F3F5-4C37-9677-3E80EA2C66E4}" type="presParOf" srcId="{EA932554-38F1-4674-99D3-1A14F990BF9D}" destId="{47CC698D-AD19-47D4-9523-F8AA30BA604E}" srcOrd="2" destOrd="0" presId="urn:microsoft.com/office/officeart/2005/8/layout/matrix3"/>
    <dgm:cxn modelId="{5A28F89C-9903-41DA-80A5-E551BAE4EC43}" type="presParOf" srcId="{EA932554-38F1-4674-99D3-1A14F990BF9D}" destId="{1B43301D-687A-44B3-85FF-CACF33326158}" srcOrd="3" destOrd="0" presId="urn:microsoft.com/office/officeart/2005/8/layout/matrix3"/>
    <dgm:cxn modelId="{528572E4-B563-4716-9C89-BFD3719A2877}" type="presParOf" srcId="{EA932554-38F1-4674-99D3-1A14F990BF9D}" destId="{B4D8F646-8154-4B5B-A609-9BF431B98E1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35B5CE-9C13-4193-9EAA-29EAD600B523}" type="doc">
      <dgm:prSet loTypeId="urn:microsoft.com/office/officeart/2005/8/layout/venn2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144AFF8D-9965-453E-B445-64AF0C4273D0}">
      <dgm:prSet phldrT="[文字]" custT="1"/>
      <dgm:spPr/>
      <dgm:t>
        <a:bodyPr/>
        <a:lstStyle/>
        <a:p>
          <a:r>
            <a:rPr lang="en-US" altLang="zh-TW" sz="2000" b="1" dirty="0"/>
            <a:t>Valid Argument</a:t>
          </a:r>
          <a:endParaRPr lang="zh-TW" altLang="en-US" sz="2000" b="1" dirty="0"/>
        </a:p>
      </dgm:t>
    </dgm:pt>
    <dgm:pt modelId="{5D1FA466-3227-4E32-9947-CCB420394780}" type="parTrans" cxnId="{301E3EF3-9732-4637-8919-F9E72291728A}">
      <dgm:prSet/>
      <dgm:spPr/>
      <dgm:t>
        <a:bodyPr/>
        <a:lstStyle/>
        <a:p>
          <a:endParaRPr lang="zh-TW" altLang="en-US" sz="2800" b="1"/>
        </a:p>
      </dgm:t>
    </dgm:pt>
    <dgm:pt modelId="{143FEEFD-689F-4DDF-9934-C3D996F5F9F5}" type="sibTrans" cxnId="{301E3EF3-9732-4637-8919-F9E72291728A}">
      <dgm:prSet/>
      <dgm:spPr/>
      <dgm:t>
        <a:bodyPr/>
        <a:lstStyle/>
        <a:p>
          <a:endParaRPr lang="zh-TW" altLang="en-US" sz="2800" b="1"/>
        </a:p>
      </dgm:t>
    </dgm:pt>
    <dgm:pt modelId="{EF5E50ED-1232-4A7C-A3E6-C713364A4C4A}">
      <dgm:prSet phldrT="[文字]" custT="1"/>
      <dgm:spPr/>
      <dgm:t>
        <a:bodyPr/>
        <a:lstStyle/>
        <a:p>
          <a:r>
            <a:rPr lang="en-US" altLang="zh-TW" sz="2000" b="1" dirty="0"/>
            <a:t>Sound Argument</a:t>
          </a:r>
          <a:endParaRPr lang="zh-TW" altLang="en-US" sz="2000" b="1" dirty="0"/>
        </a:p>
      </dgm:t>
    </dgm:pt>
    <dgm:pt modelId="{9E6D2224-FB20-4366-8286-FD6FFF489A1E}" type="parTrans" cxnId="{8ACD61FE-31C6-428B-8E8B-0B3B9C40AA0D}">
      <dgm:prSet/>
      <dgm:spPr/>
      <dgm:t>
        <a:bodyPr/>
        <a:lstStyle/>
        <a:p>
          <a:endParaRPr lang="zh-TW" altLang="en-US" sz="2800" b="1"/>
        </a:p>
      </dgm:t>
    </dgm:pt>
    <dgm:pt modelId="{5C39A7DE-BA16-41FA-BF17-5004A301DDCB}" type="sibTrans" cxnId="{8ACD61FE-31C6-428B-8E8B-0B3B9C40AA0D}">
      <dgm:prSet/>
      <dgm:spPr/>
      <dgm:t>
        <a:bodyPr/>
        <a:lstStyle/>
        <a:p>
          <a:endParaRPr lang="zh-TW" altLang="en-US" sz="2800" b="1"/>
        </a:p>
      </dgm:t>
    </dgm:pt>
    <dgm:pt modelId="{577D2289-63C5-4E9E-9277-457E442669C1}">
      <dgm:prSet phldrT="[文字]" custT="1"/>
      <dgm:spPr/>
      <dgm:t>
        <a:bodyPr/>
        <a:lstStyle/>
        <a:p>
          <a:r>
            <a:rPr lang="en-US" altLang="zh-TW" sz="2000" b="1" dirty="0"/>
            <a:t>Argument</a:t>
          </a:r>
          <a:endParaRPr lang="zh-TW" altLang="en-US" sz="2000" b="1" dirty="0"/>
        </a:p>
      </dgm:t>
    </dgm:pt>
    <dgm:pt modelId="{81A91E00-B1AF-4C5A-8B35-6980D2E1C74B}" type="parTrans" cxnId="{3F914D58-7390-4F08-A671-8D32010DB7E7}">
      <dgm:prSet/>
      <dgm:spPr/>
      <dgm:t>
        <a:bodyPr/>
        <a:lstStyle/>
        <a:p>
          <a:endParaRPr lang="zh-TW" altLang="en-US" sz="2800"/>
        </a:p>
      </dgm:t>
    </dgm:pt>
    <dgm:pt modelId="{D38A19B1-3A06-4199-9BEF-80C3E4F99226}" type="sibTrans" cxnId="{3F914D58-7390-4F08-A671-8D32010DB7E7}">
      <dgm:prSet/>
      <dgm:spPr/>
      <dgm:t>
        <a:bodyPr/>
        <a:lstStyle/>
        <a:p>
          <a:endParaRPr lang="zh-TW" altLang="en-US" sz="2800"/>
        </a:p>
      </dgm:t>
    </dgm:pt>
    <dgm:pt modelId="{9DC15201-F0DF-44FB-8254-716EB990B8E0}" type="pres">
      <dgm:prSet presAssocID="{8A35B5CE-9C13-4193-9EAA-29EAD600B523}" presName="Name0" presStyleCnt="0">
        <dgm:presLayoutVars>
          <dgm:chMax val="7"/>
          <dgm:resizeHandles val="exact"/>
        </dgm:presLayoutVars>
      </dgm:prSet>
      <dgm:spPr/>
    </dgm:pt>
    <dgm:pt modelId="{49E5E6BE-7300-4131-A602-BC40AC0CE5DD}" type="pres">
      <dgm:prSet presAssocID="{8A35B5CE-9C13-4193-9EAA-29EAD600B523}" presName="comp1" presStyleCnt="0"/>
      <dgm:spPr/>
    </dgm:pt>
    <dgm:pt modelId="{802AEF06-7A41-40F1-B988-69843FA80186}" type="pres">
      <dgm:prSet presAssocID="{8A35B5CE-9C13-4193-9EAA-29EAD600B523}" presName="circle1" presStyleLbl="node1" presStyleIdx="0" presStyleCnt="3" custLinFactNeighborX="-10187" custLinFactNeighborY="-15881"/>
      <dgm:spPr/>
    </dgm:pt>
    <dgm:pt modelId="{D29EAF75-288F-4155-8F47-15C7ABCD3200}" type="pres">
      <dgm:prSet presAssocID="{8A35B5CE-9C13-4193-9EAA-29EAD600B523}" presName="c1text" presStyleLbl="node1" presStyleIdx="0" presStyleCnt="3">
        <dgm:presLayoutVars>
          <dgm:bulletEnabled val="1"/>
        </dgm:presLayoutVars>
      </dgm:prSet>
      <dgm:spPr/>
    </dgm:pt>
    <dgm:pt modelId="{401F56D4-A715-4A44-BBF9-331E57D69961}" type="pres">
      <dgm:prSet presAssocID="{8A35B5CE-9C13-4193-9EAA-29EAD600B523}" presName="comp2" presStyleCnt="0"/>
      <dgm:spPr/>
    </dgm:pt>
    <dgm:pt modelId="{061F4794-8C80-4365-B279-2248064B534A}" type="pres">
      <dgm:prSet presAssocID="{8A35B5CE-9C13-4193-9EAA-29EAD600B523}" presName="circle2" presStyleLbl="node1" presStyleIdx="1" presStyleCnt="3" custScaleX="106999" custScaleY="88296" custLinFactNeighborX="-9767" custLinFactNeighborY="-3510"/>
      <dgm:spPr/>
    </dgm:pt>
    <dgm:pt modelId="{DB7D7A09-810C-48C6-B668-5570B9C8B5AC}" type="pres">
      <dgm:prSet presAssocID="{8A35B5CE-9C13-4193-9EAA-29EAD600B523}" presName="c2text" presStyleLbl="node1" presStyleIdx="1" presStyleCnt="3">
        <dgm:presLayoutVars>
          <dgm:bulletEnabled val="1"/>
        </dgm:presLayoutVars>
      </dgm:prSet>
      <dgm:spPr/>
    </dgm:pt>
    <dgm:pt modelId="{2B714826-2D8E-42EC-A0FC-E75DFAB8AB46}" type="pres">
      <dgm:prSet presAssocID="{8A35B5CE-9C13-4193-9EAA-29EAD600B523}" presName="comp3" presStyleCnt="0"/>
      <dgm:spPr/>
    </dgm:pt>
    <dgm:pt modelId="{DE7E88BC-8D7D-449F-AFAD-A5F1056C96E9}" type="pres">
      <dgm:prSet presAssocID="{8A35B5CE-9C13-4193-9EAA-29EAD600B523}" presName="circle3" presStyleLbl="node1" presStyleIdx="2" presStyleCnt="3" custScaleY="63831" custLinFactNeighborX="-16828" custLinFactNeighborY="-22572"/>
      <dgm:spPr/>
    </dgm:pt>
    <dgm:pt modelId="{81E675EA-4980-4A9F-A5CC-923ACD3C95E4}" type="pres">
      <dgm:prSet presAssocID="{8A35B5CE-9C13-4193-9EAA-29EAD600B523}" presName="c3text" presStyleLbl="node1" presStyleIdx="2" presStyleCnt="3">
        <dgm:presLayoutVars>
          <dgm:bulletEnabled val="1"/>
        </dgm:presLayoutVars>
      </dgm:prSet>
      <dgm:spPr/>
    </dgm:pt>
  </dgm:ptLst>
  <dgm:cxnLst>
    <dgm:cxn modelId="{91630012-3A6E-41CC-9519-1DF4E2223A4F}" type="presOf" srcId="{144AFF8D-9965-453E-B445-64AF0C4273D0}" destId="{061F4794-8C80-4365-B279-2248064B534A}" srcOrd="0" destOrd="0" presId="urn:microsoft.com/office/officeart/2005/8/layout/venn2"/>
    <dgm:cxn modelId="{EF995B50-6108-43AC-BAA0-C7F7DA88921C}" type="presOf" srcId="{EF5E50ED-1232-4A7C-A3E6-C713364A4C4A}" destId="{DE7E88BC-8D7D-449F-AFAD-A5F1056C96E9}" srcOrd="0" destOrd="0" presId="urn:microsoft.com/office/officeart/2005/8/layout/venn2"/>
    <dgm:cxn modelId="{228E3B55-C745-4E74-BEA4-4952F6AE3239}" type="presOf" srcId="{144AFF8D-9965-453E-B445-64AF0C4273D0}" destId="{DB7D7A09-810C-48C6-B668-5570B9C8B5AC}" srcOrd="1" destOrd="0" presId="urn:microsoft.com/office/officeart/2005/8/layout/venn2"/>
    <dgm:cxn modelId="{3F914D58-7390-4F08-A671-8D32010DB7E7}" srcId="{8A35B5CE-9C13-4193-9EAA-29EAD600B523}" destId="{577D2289-63C5-4E9E-9277-457E442669C1}" srcOrd="0" destOrd="0" parTransId="{81A91E00-B1AF-4C5A-8B35-6980D2E1C74B}" sibTransId="{D38A19B1-3A06-4199-9BEF-80C3E4F99226}"/>
    <dgm:cxn modelId="{5BEAA6A3-C8E0-4242-A407-6504AE24DDED}" type="presOf" srcId="{EF5E50ED-1232-4A7C-A3E6-C713364A4C4A}" destId="{81E675EA-4980-4A9F-A5CC-923ACD3C95E4}" srcOrd="1" destOrd="0" presId="urn:microsoft.com/office/officeart/2005/8/layout/venn2"/>
    <dgm:cxn modelId="{D34DCDDA-ACF5-4194-9685-3EC16827A3F8}" type="presOf" srcId="{577D2289-63C5-4E9E-9277-457E442669C1}" destId="{802AEF06-7A41-40F1-B988-69843FA80186}" srcOrd="0" destOrd="0" presId="urn:microsoft.com/office/officeart/2005/8/layout/venn2"/>
    <dgm:cxn modelId="{319827EA-CF15-4A0B-BD2F-027D727496BA}" type="presOf" srcId="{577D2289-63C5-4E9E-9277-457E442669C1}" destId="{D29EAF75-288F-4155-8F47-15C7ABCD3200}" srcOrd="1" destOrd="0" presId="urn:microsoft.com/office/officeart/2005/8/layout/venn2"/>
    <dgm:cxn modelId="{473E97F0-6E6C-48C1-A12B-4362EE30271D}" type="presOf" srcId="{8A35B5CE-9C13-4193-9EAA-29EAD600B523}" destId="{9DC15201-F0DF-44FB-8254-716EB990B8E0}" srcOrd="0" destOrd="0" presId="urn:microsoft.com/office/officeart/2005/8/layout/venn2"/>
    <dgm:cxn modelId="{301E3EF3-9732-4637-8919-F9E72291728A}" srcId="{8A35B5CE-9C13-4193-9EAA-29EAD600B523}" destId="{144AFF8D-9965-453E-B445-64AF0C4273D0}" srcOrd="1" destOrd="0" parTransId="{5D1FA466-3227-4E32-9947-CCB420394780}" sibTransId="{143FEEFD-689F-4DDF-9934-C3D996F5F9F5}"/>
    <dgm:cxn modelId="{8ACD61FE-31C6-428B-8E8B-0B3B9C40AA0D}" srcId="{8A35B5CE-9C13-4193-9EAA-29EAD600B523}" destId="{EF5E50ED-1232-4A7C-A3E6-C713364A4C4A}" srcOrd="2" destOrd="0" parTransId="{9E6D2224-FB20-4366-8286-FD6FFF489A1E}" sibTransId="{5C39A7DE-BA16-41FA-BF17-5004A301DDCB}"/>
    <dgm:cxn modelId="{FCC8E857-39CD-490F-B598-093A85909368}" type="presParOf" srcId="{9DC15201-F0DF-44FB-8254-716EB990B8E0}" destId="{49E5E6BE-7300-4131-A602-BC40AC0CE5DD}" srcOrd="0" destOrd="0" presId="urn:microsoft.com/office/officeart/2005/8/layout/venn2"/>
    <dgm:cxn modelId="{2F309388-28EB-43A1-808A-C2B5AFC011F3}" type="presParOf" srcId="{49E5E6BE-7300-4131-A602-BC40AC0CE5DD}" destId="{802AEF06-7A41-40F1-B988-69843FA80186}" srcOrd="0" destOrd="0" presId="urn:microsoft.com/office/officeart/2005/8/layout/venn2"/>
    <dgm:cxn modelId="{1D2BC077-4891-45B4-A7BD-5B3EF497AAAE}" type="presParOf" srcId="{49E5E6BE-7300-4131-A602-BC40AC0CE5DD}" destId="{D29EAF75-288F-4155-8F47-15C7ABCD3200}" srcOrd="1" destOrd="0" presId="urn:microsoft.com/office/officeart/2005/8/layout/venn2"/>
    <dgm:cxn modelId="{C7E6DAD1-A30E-41A5-A423-A5765EBA48E4}" type="presParOf" srcId="{9DC15201-F0DF-44FB-8254-716EB990B8E0}" destId="{401F56D4-A715-4A44-BBF9-331E57D69961}" srcOrd="1" destOrd="0" presId="urn:microsoft.com/office/officeart/2005/8/layout/venn2"/>
    <dgm:cxn modelId="{4C747D28-C4DB-498B-BC75-C83A6F76F177}" type="presParOf" srcId="{401F56D4-A715-4A44-BBF9-331E57D69961}" destId="{061F4794-8C80-4365-B279-2248064B534A}" srcOrd="0" destOrd="0" presId="urn:microsoft.com/office/officeart/2005/8/layout/venn2"/>
    <dgm:cxn modelId="{578A6FF4-2E7B-46FD-A6B6-D9D76DE4F2DA}" type="presParOf" srcId="{401F56D4-A715-4A44-BBF9-331E57D69961}" destId="{DB7D7A09-810C-48C6-B668-5570B9C8B5AC}" srcOrd="1" destOrd="0" presId="urn:microsoft.com/office/officeart/2005/8/layout/venn2"/>
    <dgm:cxn modelId="{E38B2D30-7834-4D06-A56F-01080BF7BB93}" type="presParOf" srcId="{9DC15201-F0DF-44FB-8254-716EB990B8E0}" destId="{2B714826-2D8E-42EC-A0FC-E75DFAB8AB46}" srcOrd="2" destOrd="0" presId="urn:microsoft.com/office/officeart/2005/8/layout/venn2"/>
    <dgm:cxn modelId="{E451C023-9C00-4A80-84D6-47D9F63EECC2}" type="presParOf" srcId="{2B714826-2D8E-42EC-A0FC-E75DFAB8AB46}" destId="{DE7E88BC-8D7D-449F-AFAD-A5F1056C96E9}" srcOrd="0" destOrd="0" presId="urn:microsoft.com/office/officeart/2005/8/layout/venn2"/>
    <dgm:cxn modelId="{C9A5BC0A-D6F7-4B4A-A69A-8326BB324D13}" type="presParOf" srcId="{2B714826-2D8E-42EC-A0FC-E75DFAB8AB46}" destId="{81E675EA-4980-4A9F-A5CC-923ACD3C95E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D5F73E-93AD-48E7-AE2D-7A03F281ECA7}" type="doc">
      <dgm:prSet loTypeId="urn:microsoft.com/office/officeart/2005/8/layout/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A220D029-96C7-409F-9FE7-C66545340CAC}">
      <dgm:prSet phldrT="[文字]"/>
      <dgm:spPr/>
      <dgm:t>
        <a:bodyPr/>
        <a:lstStyle/>
        <a:p>
          <a:r>
            <a:rPr lang="en-US" altLang="zh-TW" b="1" dirty="0"/>
            <a:t>Argument</a:t>
          </a:r>
          <a:endParaRPr lang="zh-TW" altLang="en-US" b="1" dirty="0"/>
        </a:p>
      </dgm:t>
    </dgm:pt>
    <dgm:pt modelId="{A10C660F-B2F4-4089-AB5D-3DEEB89E1349}" type="parTrans" cxnId="{50DAAC6F-3690-451B-897E-7B114C32F526}">
      <dgm:prSet/>
      <dgm:spPr/>
      <dgm:t>
        <a:bodyPr/>
        <a:lstStyle/>
        <a:p>
          <a:endParaRPr lang="zh-TW" altLang="en-US" b="1"/>
        </a:p>
      </dgm:t>
    </dgm:pt>
    <dgm:pt modelId="{77B03B07-F7F0-499F-8E05-FC7BA06BCD5A}" type="sibTrans" cxnId="{50DAAC6F-3690-451B-897E-7B114C32F526}">
      <dgm:prSet/>
      <dgm:spPr/>
      <dgm:t>
        <a:bodyPr/>
        <a:lstStyle/>
        <a:p>
          <a:endParaRPr lang="zh-TW" altLang="en-US" b="1"/>
        </a:p>
      </dgm:t>
    </dgm:pt>
    <dgm:pt modelId="{0261F558-18A8-463A-834C-95CF3D5419EF}">
      <dgm:prSet phldrT="[文字]"/>
      <dgm:spPr/>
      <dgm:t>
        <a:bodyPr/>
        <a:lstStyle/>
        <a:p>
          <a:r>
            <a:rPr lang="en-US" altLang="zh-TW" b="1" dirty="0"/>
            <a:t>Form of Argument</a:t>
          </a:r>
          <a:endParaRPr lang="zh-TW" altLang="en-US" b="1" dirty="0"/>
        </a:p>
      </dgm:t>
    </dgm:pt>
    <dgm:pt modelId="{067A2332-D8ED-4CD4-9251-49D70C4E0325}" type="parTrans" cxnId="{ACE2F1C4-C05C-474B-925F-0EBBB13EBA8F}">
      <dgm:prSet/>
      <dgm:spPr/>
      <dgm:t>
        <a:bodyPr/>
        <a:lstStyle/>
        <a:p>
          <a:endParaRPr lang="zh-TW" altLang="en-US" b="1"/>
        </a:p>
      </dgm:t>
    </dgm:pt>
    <dgm:pt modelId="{190B469D-BF3F-4DB1-BD66-0F9186E72F61}" type="sibTrans" cxnId="{ACE2F1C4-C05C-474B-925F-0EBBB13EBA8F}">
      <dgm:prSet/>
      <dgm:spPr/>
      <dgm:t>
        <a:bodyPr/>
        <a:lstStyle/>
        <a:p>
          <a:endParaRPr lang="zh-TW" altLang="en-US" b="1"/>
        </a:p>
      </dgm:t>
    </dgm:pt>
    <dgm:pt modelId="{7E168E71-CB17-4893-8D70-5B06C2F1C85C}">
      <dgm:prSet phldrT="[文字]"/>
      <dgm:spPr/>
      <dgm:t>
        <a:bodyPr/>
        <a:lstStyle/>
        <a:p>
          <a:r>
            <a:rPr lang="en-US" altLang="zh-TW" b="1" dirty="0"/>
            <a:t>Rules for Validity</a:t>
          </a:r>
          <a:endParaRPr lang="zh-TW" altLang="en-US" b="1" dirty="0"/>
        </a:p>
      </dgm:t>
    </dgm:pt>
    <dgm:pt modelId="{5D4FFDB1-8439-4BFE-ABF1-57E1BAA1A6B5}" type="parTrans" cxnId="{C8092840-AE04-461A-9807-975F5511E88C}">
      <dgm:prSet/>
      <dgm:spPr/>
      <dgm:t>
        <a:bodyPr/>
        <a:lstStyle/>
        <a:p>
          <a:endParaRPr lang="zh-TW" altLang="en-US" b="1"/>
        </a:p>
      </dgm:t>
    </dgm:pt>
    <dgm:pt modelId="{E2AD0905-1D39-4ABA-97A9-7A63B4EB6539}" type="sibTrans" cxnId="{C8092840-AE04-461A-9807-975F5511E88C}">
      <dgm:prSet/>
      <dgm:spPr/>
      <dgm:t>
        <a:bodyPr/>
        <a:lstStyle/>
        <a:p>
          <a:endParaRPr lang="zh-TW" altLang="en-US" b="1"/>
        </a:p>
      </dgm:t>
    </dgm:pt>
    <dgm:pt modelId="{89F726D3-15E9-4B32-8A32-9F07725A34A8}">
      <dgm:prSet phldrT="[文字]"/>
      <dgm:spPr/>
      <dgm:t>
        <a:bodyPr/>
        <a:lstStyle/>
        <a:p>
          <a:r>
            <a:rPr lang="en-US" altLang="zh-TW" b="1" dirty="0"/>
            <a:t>Form is invalid</a:t>
          </a:r>
          <a:endParaRPr lang="zh-TW" altLang="en-US" b="1" dirty="0"/>
        </a:p>
      </dgm:t>
    </dgm:pt>
    <dgm:pt modelId="{3D50EE8A-DD86-4115-B3CD-546BB2C1FAFD}" type="parTrans" cxnId="{E41B8DDD-97FB-4704-8933-2E83A88D9322}">
      <dgm:prSet/>
      <dgm:spPr/>
      <dgm:t>
        <a:bodyPr/>
        <a:lstStyle/>
        <a:p>
          <a:endParaRPr lang="zh-TW" altLang="en-US" b="1"/>
        </a:p>
      </dgm:t>
    </dgm:pt>
    <dgm:pt modelId="{6CCBD34B-B928-412A-9AD8-12830C8A1D35}" type="sibTrans" cxnId="{E41B8DDD-97FB-4704-8933-2E83A88D9322}">
      <dgm:prSet/>
      <dgm:spPr/>
      <dgm:t>
        <a:bodyPr/>
        <a:lstStyle/>
        <a:p>
          <a:endParaRPr lang="zh-TW" altLang="en-US" b="1"/>
        </a:p>
      </dgm:t>
    </dgm:pt>
    <dgm:pt modelId="{E7839F12-24A8-407D-A36A-CFE8FF30409E}">
      <dgm:prSet phldrT="[文字]"/>
      <dgm:spPr/>
      <dgm:t>
        <a:bodyPr/>
        <a:lstStyle/>
        <a:p>
          <a:r>
            <a:rPr lang="en-US" altLang="zh-TW" b="1" dirty="0"/>
            <a:t>Argument is invalid</a:t>
          </a:r>
          <a:endParaRPr lang="zh-TW" altLang="en-US" b="1" dirty="0"/>
        </a:p>
      </dgm:t>
    </dgm:pt>
    <dgm:pt modelId="{C362C9D5-8878-43D5-9538-42FEB511BA0B}" type="parTrans" cxnId="{E76EBE3D-E590-464E-A99C-BFC340EF0C75}">
      <dgm:prSet/>
      <dgm:spPr/>
      <dgm:t>
        <a:bodyPr/>
        <a:lstStyle/>
        <a:p>
          <a:endParaRPr lang="zh-TW" altLang="en-US" b="1"/>
        </a:p>
      </dgm:t>
    </dgm:pt>
    <dgm:pt modelId="{876E44FC-6790-41BD-B333-D9BE364EA5CA}" type="sibTrans" cxnId="{E76EBE3D-E590-464E-A99C-BFC340EF0C75}">
      <dgm:prSet/>
      <dgm:spPr/>
      <dgm:t>
        <a:bodyPr/>
        <a:lstStyle/>
        <a:p>
          <a:endParaRPr lang="zh-TW" altLang="en-US" b="1"/>
        </a:p>
      </dgm:t>
    </dgm:pt>
    <dgm:pt modelId="{87D6A50A-EB25-4DC3-8C70-C6DF06D1D03B}" type="pres">
      <dgm:prSet presAssocID="{78D5F73E-93AD-48E7-AE2D-7A03F281ECA7}" presName="diagram" presStyleCnt="0">
        <dgm:presLayoutVars>
          <dgm:dir/>
          <dgm:resizeHandles val="exact"/>
        </dgm:presLayoutVars>
      </dgm:prSet>
      <dgm:spPr/>
    </dgm:pt>
    <dgm:pt modelId="{82DC8B20-01B6-4863-983C-07C835A2F04E}" type="pres">
      <dgm:prSet presAssocID="{A220D029-96C7-409F-9FE7-C66545340CAC}" presName="node" presStyleLbl="node1" presStyleIdx="0" presStyleCnt="5" custLinFactNeighborX="-29278" custLinFactNeighborY="-41">
        <dgm:presLayoutVars>
          <dgm:bulletEnabled val="1"/>
        </dgm:presLayoutVars>
      </dgm:prSet>
      <dgm:spPr/>
    </dgm:pt>
    <dgm:pt modelId="{E7A6E148-4F42-41E7-90BA-3360AFE050B6}" type="pres">
      <dgm:prSet presAssocID="{77B03B07-F7F0-499F-8E05-FC7BA06BCD5A}" presName="sibTrans" presStyleLbl="sibTrans2D1" presStyleIdx="0" presStyleCnt="4"/>
      <dgm:spPr/>
    </dgm:pt>
    <dgm:pt modelId="{8DDD1445-053F-4598-9BD3-46D76025B63D}" type="pres">
      <dgm:prSet presAssocID="{77B03B07-F7F0-499F-8E05-FC7BA06BCD5A}" presName="connectorText" presStyleLbl="sibTrans2D1" presStyleIdx="0" presStyleCnt="4"/>
      <dgm:spPr/>
    </dgm:pt>
    <dgm:pt modelId="{7CB9870D-78C5-4977-854E-C3C28FF17C41}" type="pres">
      <dgm:prSet presAssocID="{0261F558-18A8-463A-834C-95CF3D5419EF}" presName="node" presStyleLbl="node1" presStyleIdx="1" presStyleCnt="5">
        <dgm:presLayoutVars>
          <dgm:bulletEnabled val="1"/>
        </dgm:presLayoutVars>
      </dgm:prSet>
      <dgm:spPr/>
    </dgm:pt>
    <dgm:pt modelId="{4C9292A9-1279-4B04-ADF8-D666DAE64C69}" type="pres">
      <dgm:prSet presAssocID="{190B469D-BF3F-4DB1-BD66-0F9186E72F61}" presName="sibTrans" presStyleLbl="sibTrans2D1" presStyleIdx="1" presStyleCnt="4"/>
      <dgm:spPr/>
    </dgm:pt>
    <dgm:pt modelId="{A67DE1EE-770D-4F2F-8163-B1E608D44C77}" type="pres">
      <dgm:prSet presAssocID="{190B469D-BF3F-4DB1-BD66-0F9186E72F61}" presName="connectorText" presStyleLbl="sibTrans2D1" presStyleIdx="1" presStyleCnt="4"/>
      <dgm:spPr/>
    </dgm:pt>
    <dgm:pt modelId="{4DC58A5E-7E29-45FF-B3C9-7E68968AE581}" type="pres">
      <dgm:prSet presAssocID="{7E168E71-CB17-4893-8D70-5B06C2F1C85C}" presName="node" presStyleLbl="node1" presStyleIdx="2" presStyleCnt="5" custLinFactNeighborX="36033" custLinFactNeighborY="-1084">
        <dgm:presLayoutVars>
          <dgm:bulletEnabled val="1"/>
        </dgm:presLayoutVars>
      </dgm:prSet>
      <dgm:spPr/>
    </dgm:pt>
    <dgm:pt modelId="{DED95FA8-AD04-44D8-A09C-0DE3B2361E41}" type="pres">
      <dgm:prSet presAssocID="{E2AD0905-1D39-4ABA-97A9-7A63B4EB6539}" presName="sibTrans" presStyleLbl="sibTrans2D1" presStyleIdx="2" presStyleCnt="4"/>
      <dgm:spPr/>
    </dgm:pt>
    <dgm:pt modelId="{18842451-4A8D-41B3-86BE-C338135C209C}" type="pres">
      <dgm:prSet presAssocID="{E2AD0905-1D39-4ABA-97A9-7A63B4EB6539}" presName="connectorText" presStyleLbl="sibTrans2D1" presStyleIdx="2" presStyleCnt="4"/>
      <dgm:spPr/>
    </dgm:pt>
    <dgm:pt modelId="{07FD57B1-DA2C-4327-A072-9A033EB41795}" type="pres">
      <dgm:prSet presAssocID="{89F726D3-15E9-4B32-8A32-9F07725A34A8}" presName="node" presStyleLbl="node1" presStyleIdx="3" presStyleCnt="5" custLinFactNeighborX="36033" custLinFactNeighborY="-3253">
        <dgm:presLayoutVars>
          <dgm:bulletEnabled val="1"/>
        </dgm:presLayoutVars>
      </dgm:prSet>
      <dgm:spPr/>
    </dgm:pt>
    <dgm:pt modelId="{7B71E39D-697D-4E71-86BB-A74C0A68ED28}" type="pres">
      <dgm:prSet presAssocID="{6CCBD34B-B928-412A-9AD8-12830C8A1D35}" presName="sibTrans" presStyleLbl="sibTrans2D1" presStyleIdx="3" presStyleCnt="4"/>
      <dgm:spPr/>
    </dgm:pt>
    <dgm:pt modelId="{832B09D0-577E-4120-9572-20B49FB6E88F}" type="pres">
      <dgm:prSet presAssocID="{6CCBD34B-B928-412A-9AD8-12830C8A1D35}" presName="connectorText" presStyleLbl="sibTrans2D1" presStyleIdx="3" presStyleCnt="4"/>
      <dgm:spPr/>
    </dgm:pt>
    <dgm:pt modelId="{3C3CCE1F-7849-4EB4-AD5F-42922A00D194}" type="pres">
      <dgm:prSet presAssocID="{E7839F12-24A8-407D-A36A-CFE8FF30409E}" presName="node" presStyleLbl="node1" presStyleIdx="4" presStyleCnt="5">
        <dgm:presLayoutVars>
          <dgm:bulletEnabled val="1"/>
        </dgm:presLayoutVars>
      </dgm:prSet>
      <dgm:spPr/>
    </dgm:pt>
  </dgm:ptLst>
  <dgm:cxnLst>
    <dgm:cxn modelId="{6F0E3900-58D3-419E-ADF7-47865F041B93}" type="presOf" srcId="{77B03B07-F7F0-499F-8E05-FC7BA06BCD5A}" destId="{E7A6E148-4F42-41E7-90BA-3360AFE050B6}" srcOrd="0" destOrd="0" presId="urn:microsoft.com/office/officeart/2005/8/layout/process5"/>
    <dgm:cxn modelId="{A7D6E704-509B-43BA-9A0B-A3C5A8B85CA6}" type="presOf" srcId="{6CCBD34B-B928-412A-9AD8-12830C8A1D35}" destId="{832B09D0-577E-4120-9572-20B49FB6E88F}" srcOrd="1" destOrd="0" presId="urn:microsoft.com/office/officeart/2005/8/layout/process5"/>
    <dgm:cxn modelId="{32F70234-BA76-4DB8-8CD9-C1AAB0321800}" type="presOf" srcId="{77B03B07-F7F0-499F-8E05-FC7BA06BCD5A}" destId="{8DDD1445-053F-4598-9BD3-46D76025B63D}" srcOrd="1" destOrd="0" presId="urn:microsoft.com/office/officeart/2005/8/layout/process5"/>
    <dgm:cxn modelId="{E76EBE3D-E590-464E-A99C-BFC340EF0C75}" srcId="{78D5F73E-93AD-48E7-AE2D-7A03F281ECA7}" destId="{E7839F12-24A8-407D-A36A-CFE8FF30409E}" srcOrd="4" destOrd="0" parTransId="{C362C9D5-8878-43D5-9538-42FEB511BA0B}" sibTransId="{876E44FC-6790-41BD-B333-D9BE364EA5CA}"/>
    <dgm:cxn modelId="{C8092840-AE04-461A-9807-975F5511E88C}" srcId="{78D5F73E-93AD-48E7-AE2D-7A03F281ECA7}" destId="{7E168E71-CB17-4893-8D70-5B06C2F1C85C}" srcOrd="2" destOrd="0" parTransId="{5D4FFDB1-8439-4BFE-ABF1-57E1BAA1A6B5}" sibTransId="{E2AD0905-1D39-4ABA-97A9-7A63B4EB6539}"/>
    <dgm:cxn modelId="{2BC84649-2FCF-451A-B549-5A9E01801DFC}" type="presOf" srcId="{89F726D3-15E9-4B32-8A32-9F07725A34A8}" destId="{07FD57B1-DA2C-4327-A072-9A033EB41795}" srcOrd="0" destOrd="0" presId="urn:microsoft.com/office/officeart/2005/8/layout/process5"/>
    <dgm:cxn modelId="{50DAAC6F-3690-451B-897E-7B114C32F526}" srcId="{78D5F73E-93AD-48E7-AE2D-7A03F281ECA7}" destId="{A220D029-96C7-409F-9FE7-C66545340CAC}" srcOrd="0" destOrd="0" parTransId="{A10C660F-B2F4-4089-AB5D-3DEEB89E1349}" sibTransId="{77B03B07-F7F0-499F-8E05-FC7BA06BCD5A}"/>
    <dgm:cxn modelId="{96C79C50-A37E-4CD4-BAB7-7ACF5BA36BE8}" type="presOf" srcId="{7E168E71-CB17-4893-8D70-5B06C2F1C85C}" destId="{4DC58A5E-7E29-45FF-B3C9-7E68968AE581}" srcOrd="0" destOrd="0" presId="urn:microsoft.com/office/officeart/2005/8/layout/process5"/>
    <dgm:cxn modelId="{EC047054-21C8-4791-BBDC-79032F3098A4}" type="presOf" srcId="{E2AD0905-1D39-4ABA-97A9-7A63B4EB6539}" destId="{18842451-4A8D-41B3-86BE-C338135C209C}" srcOrd="1" destOrd="0" presId="urn:microsoft.com/office/officeart/2005/8/layout/process5"/>
    <dgm:cxn modelId="{F8F4E094-3B48-4661-A3ED-9C188C68343C}" type="presOf" srcId="{190B469D-BF3F-4DB1-BD66-0F9186E72F61}" destId="{4C9292A9-1279-4B04-ADF8-D666DAE64C69}" srcOrd="0" destOrd="0" presId="urn:microsoft.com/office/officeart/2005/8/layout/process5"/>
    <dgm:cxn modelId="{387D66A8-2213-43F7-AF5A-1BA045FC47E0}" type="presOf" srcId="{0261F558-18A8-463A-834C-95CF3D5419EF}" destId="{7CB9870D-78C5-4977-854E-C3C28FF17C41}" srcOrd="0" destOrd="0" presId="urn:microsoft.com/office/officeart/2005/8/layout/process5"/>
    <dgm:cxn modelId="{A738B3AE-43EB-4989-846B-D6C29B652928}" type="presOf" srcId="{E2AD0905-1D39-4ABA-97A9-7A63B4EB6539}" destId="{DED95FA8-AD04-44D8-A09C-0DE3B2361E41}" srcOrd="0" destOrd="0" presId="urn:microsoft.com/office/officeart/2005/8/layout/process5"/>
    <dgm:cxn modelId="{F06FF6BE-943B-4A33-A2C5-ADCAAA002CD2}" type="presOf" srcId="{E7839F12-24A8-407D-A36A-CFE8FF30409E}" destId="{3C3CCE1F-7849-4EB4-AD5F-42922A00D194}" srcOrd="0" destOrd="0" presId="urn:microsoft.com/office/officeart/2005/8/layout/process5"/>
    <dgm:cxn modelId="{ACE2F1C4-C05C-474B-925F-0EBBB13EBA8F}" srcId="{78D5F73E-93AD-48E7-AE2D-7A03F281ECA7}" destId="{0261F558-18A8-463A-834C-95CF3D5419EF}" srcOrd="1" destOrd="0" parTransId="{067A2332-D8ED-4CD4-9251-49D70C4E0325}" sibTransId="{190B469D-BF3F-4DB1-BD66-0F9186E72F61}"/>
    <dgm:cxn modelId="{4C0CACDB-D69D-44C6-B444-7832CDAB057F}" type="presOf" srcId="{6CCBD34B-B928-412A-9AD8-12830C8A1D35}" destId="{7B71E39D-697D-4E71-86BB-A74C0A68ED28}" srcOrd="0" destOrd="0" presId="urn:microsoft.com/office/officeart/2005/8/layout/process5"/>
    <dgm:cxn modelId="{D87460DD-9572-43A6-8F28-95D65CFD4D9C}" type="presOf" srcId="{78D5F73E-93AD-48E7-AE2D-7A03F281ECA7}" destId="{87D6A50A-EB25-4DC3-8C70-C6DF06D1D03B}" srcOrd="0" destOrd="0" presId="urn:microsoft.com/office/officeart/2005/8/layout/process5"/>
    <dgm:cxn modelId="{E41B8DDD-97FB-4704-8933-2E83A88D9322}" srcId="{78D5F73E-93AD-48E7-AE2D-7A03F281ECA7}" destId="{89F726D3-15E9-4B32-8A32-9F07725A34A8}" srcOrd="3" destOrd="0" parTransId="{3D50EE8A-DD86-4115-B3CD-546BB2C1FAFD}" sibTransId="{6CCBD34B-B928-412A-9AD8-12830C8A1D35}"/>
    <dgm:cxn modelId="{E14262F0-F05A-4935-9C88-83DB6088301A}" type="presOf" srcId="{190B469D-BF3F-4DB1-BD66-0F9186E72F61}" destId="{A67DE1EE-770D-4F2F-8163-B1E608D44C77}" srcOrd="1" destOrd="0" presId="urn:microsoft.com/office/officeart/2005/8/layout/process5"/>
    <dgm:cxn modelId="{D572ECFF-8523-402E-9B90-60D95085554F}" type="presOf" srcId="{A220D029-96C7-409F-9FE7-C66545340CAC}" destId="{82DC8B20-01B6-4863-983C-07C835A2F04E}" srcOrd="0" destOrd="0" presId="urn:microsoft.com/office/officeart/2005/8/layout/process5"/>
    <dgm:cxn modelId="{EB54A093-0297-4007-99B4-B3BA5AD42643}" type="presParOf" srcId="{87D6A50A-EB25-4DC3-8C70-C6DF06D1D03B}" destId="{82DC8B20-01B6-4863-983C-07C835A2F04E}" srcOrd="0" destOrd="0" presId="urn:microsoft.com/office/officeart/2005/8/layout/process5"/>
    <dgm:cxn modelId="{797DE0F8-F3B4-412E-856A-09913AEE3E95}" type="presParOf" srcId="{87D6A50A-EB25-4DC3-8C70-C6DF06D1D03B}" destId="{E7A6E148-4F42-41E7-90BA-3360AFE050B6}" srcOrd="1" destOrd="0" presId="urn:microsoft.com/office/officeart/2005/8/layout/process5"/>
    <dgm:cxn modelId="{2E2D6799-D3D8-46CF-B745-6B79329F1CF5}" type="presParOf" srcId="{E7A6E148-4F42-41E7-90BA-3360AFE050B6}" destId="{8DDD1445-053F-4598-9BD3-46D76025B63D}" srcOrd="0" destOrd="0" presId="urn:microsoft.com/office/officeart/2005/8/layout/process5"/>
    <dgm:cxn modelId="{BE6B4437-26C6-408C-AFE4-1D50FBC75008}" type="presParOf" srcId="{87D6A50A-EB25-4DC3-8C70-C6DF06D1D03B}" destId="{7CB9870D-78C5-4977-854E-C3C28FF17C41}" srcOrd="2" destOrd="0" presId="urn:microsoft.com/office/officeart/2005/8/layout/process5"/>
    <dgm:cxn modelId="{CA5152D8-7844-4F94-A267-00CA539E9663}" type="presParOf" srcId="{87D6A50A-EB25-4DC3-8C70-C6DF06D1D03B}" destId="{4C9292A9-1279-4B04-ADF8-D666DAE64C69}" srcOrd="3" destOrd="0" presId="urn:microsoft.com/office/officeart/2005/8/layout/process5"/>
    <dgm:cxn modelId="{37F01EB0-7F4F-422A-A041-FE67315818BE}" type="presParOf" srcId="{4C9292A9-1279-4B04-ADF8-D666DAE64C69}" destId="{A67DE1EE-770D-4F2F-8163-B1E608D44C77}" srcOrd="0" destOrd="0" presId="urn:microsoft.com/office/officeart/2005/8/layout/process5"/>
    <dgm:cxn modelId="{5A6870B3-E607-4014-8895-A632FFB6D69A}" type="presParOf" srcId="{87D6A50A-EB25-4DC3-8C70-C6DF06D1D03B}" destId="{4DC58A5E-7E29-45FF-B3C9-7E68968AE581}" srcOrd="4" destOrd="0" presId="urn:microsoft.com/office/officeart/2005/8/layout/process5"/>
    <dgm:cxn modelId="{34F8BC3F-B421-427E-A7A7-B4AC72A9EA1C}" type="presParOf" srcId="{87D6A50A-EB25-4DC3-8C70-C6DF06D1D03B}" destId="{DED95FA8-AD04-44D8-A09C-0DE3B2361E41}" srcOrd="5" destOrd="0" presId="urn:microsoft.com/office/officeart/2005/8/layout/process5"/>
    <dgm:cxn modelId="{AF9A334A-E7D6-49EC-B4F0-56C620E2CBBE}" type="presParOf" srcId="{DED95FA8-AD04-44D8-A09C-0DE3B2361E41}" destId="{18842451-4A8D-41B3-86BE-C338135C209C}" srcOrd="0" destOrd="0" presId="urn:microsoft.com/office/officeart/2005/8/layout/process5"/>
    <dgm:cxn modelId="{33E66D67-703C-4B0F-93DC-705B07283A49}" type="presParOf" srcId="{87D6A50A-EB25-4DC3-8C70-C6DF06D1D03B}" destId="{07FD57B1-DA2C-4327-A072-9A033EB41795}" srcOrd="6" destOrd="0" presId="urn:microsoft.com/office/officeart/2005/8/layout/process5"/>
    <dgm:cxn modelId="{050741FA-3C76-453A-BEF0-5B2B779D034F}" type="presParOf" srcId="{87D6A50A-EB25-4DC3-8C70-C6DF06D1D03B}" destId="{7B71E39D-697D-4E71-86BB-A74C0A68ED28}" srcOrd="7" destOrd="0" presId="urn:microsoft.com/office/officeart/2005/8/layout/process5"/>
    <dgm:cxn modelId="{1E6501B2-3106-4C18-9D5A-6C1412D38165}" type="presParOf" srcId="{7B71E39D-697D-4E71-86BB-A74C0A68ED28}" destId="{832B09D0-577E-4120-9572-20B49FB6E88F}" srcOrd="0" destOrd="0" presId="urn:microsoft.com/office/officeart/2005/8/layout/process5"/>
    <dgm:cxn modelId="{2AF4CE39-33C4-41A1-A4A5-45E2F331DB93}" type="presParOf" srcId="{87D6A50A-EB25-4DC3-8C70-C6DF06D1D03B}" destId="{3C3CCE1F-7849-4EB4-AD5F-42922A00D19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179C7-AB3C-4E23-A665-3A4A2636EB2D}">
      <dsp:nvSpPr>
        <dsp:cNvPr id="0" name=""/>
        <dsp:cNvSpPr/>
      </dsp:nvSpPr>
      <dsp:spPr>
        <a:xfrm>
          <a:off x="5313074" y="2591548"/>
          <a:ext cx="320966" cy="2503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3538"/>
              </a:lnTo>
              <a:lnTo>
                <a:pt x="320966" y="250353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3E661-3219-42C6-8876-E44DCFBC89E7}">
      <dsp:nvSpPr>
        <dsp:cNvPr id="0" name=""/>
        <dsp:cNvSpPr/>
      </dsp:nvSpPr>
      <dsp:spPr>
        <a:xfrm>
          <a:off x="5313074" y="2591548"/>
          <a:ext cx="320966" cy="984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4297"/>
              </a:lnTo>
              <a:lnTo>
                <a:pt x="320966" y="98429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EEA84-BA25-4AD9-923E-E78690F866E2}">
      <dsp:nvSpPr>
        <dsp:cNvPr id="0" name=""/>
        <dsp:cNvSpPr/>
      </dsp:nvSpPr>
      <dsp:spPr>
        <a:xfrm>
          <a:off x="4494610" y="1072307"/>
          <a:ext cx="1674375" cy="449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76"/>
              </a:lnTo>
              <a:lnTo>
                <a:pt x="1674375" y="224676"/>
              </a:lnTo>
              <a:lnTo>
                <a:pt x="1674375" y="44935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65109-222C-4864-9D72-3AFA2F231B37}">
      <dsp:nvSpPr>
        <dsp:cNvPr id="0" name=""/>
        <dsp:cNvSpPr/>
      </dsp:nvSpPr>
      <dsp:spPr>
        <a:xfrm>
          <a:off x="2820235" y="2591548"/>
          <a:ext cx="224676" cy="2503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3538"/>
              </a:lnTo>
              <a:lnTo>
                <a:pt x="224676" y="250353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85D3E-007E-43F9-B70B-3B2A2CCFFECD}">
      <dsp:nvSpPr>
        <dsp:cNvPr id="0" name=""/>
        <dsp:cNvSpPr/>
      </dsp:nvSpPr>
      <dsp:spPr>
        <a:xfrm>
          <a:off x="2595558" y="2591548"/>
          <a:ext cx="224676" cy="2503538"/>
        </a:xfrm>
        <a:custGeom>
          <a:avLst/>
          <a:gdLst/>
          <a:ahLst/>
          <a:cxnLst/>
          <a:rect l="0" t="0" r="0" b="0"/>
          <a:pathLst>
            <a:path>
              <a:moveTo>
                <a:pt x="224676" y="0"/>
              </a:moveTo>
              <a:lnTo>
                <a:pt x="224676" y="2503538"/>
              </a:lnTo>
              <a:lnTo>
                <a:pt x="0" y="250353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A7B20-D648-4525-BA33-28DEA5E342A3}">
      <dsp:nvSpPr>
        <dsp:cNvPr id="0" name=""/>
        <dsp:cNvSpPr/>
      </dsp:nvSpPr>
      <dsp:spPr>
        <a:xfrm>
          <a:off x="2820235" y="2591548"/>
          <a:ext cx="224676" cy="984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4297"/>
              </a:lnTo>
              <a:lnTo>
                <a:pt x="224676" y="98429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B31D4-F322-4967-BA14-B0B73A52D5F9}">
      <dsp:nvSpPr>
        <dsp:cNvPr id="0" name=""/>
        <dsp:cNvSpPr/>
      </dsp:nvSpPr>
      <dsp:spPr>
        <a:xfrm>
          <a:off x="2595558" y="2591548"/>
          <a:ext cx="224676" cy="984297"/>
        </a:xfrm>
        <a:custGeom>
          <a:avLst/>
          <a:gdLst/>
          <a:ahLst/>
          <a:cxnLst/>
          <a:rect l="0" t="0" r="0" b="0"/>
          <a:pathLst>
            <a:path>
              <a:moveTo>
                <a:pt x="224676" y="0"/>
              </a:moveTo>
              <a:lnTo>
                <a:pt x="224676" y="984297"/>
              </a:lnTo>
              <a:lnTo>
                <a:pt x="0" y="98429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94290-B4B4-4587-AFB0-AE3807803E71}">
      <dsp:nvSpPr>
        <dsp:cNvPr id="0" name=""/>
        <dsp:cNvSpPr/>
      </dsp:nvSpPr>
      <dsp:spPr>
        <a:xfrm>
          <a:off x="2820235" y="1072307"/>
          <a:ext cx="1674375" cy="449353"/>
        </a:xfrm>
        <a:custGeom>
          <a:avLst/>
          <a:gdLst/>
          <a:ahLst/>
          <a:cxnLst/>
          <a:rect l="0" t="0" r="0" b="0"/>
          <a:pathLst>
            <a:path>
              <a:moveTo>
                <a:pt x="1674375" y="0"/>
              </a:moveTo>
              <a:lnTo>
                <a:pt x="1674375" y="224676"/>
              </a:lnTo>
              <a:lnTo>
                <a:pt x="0" y="224676"/>
              </a:lnTo>
              <a:lnTo>
                <a:pt x="0" y="44935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470E5-8F9D-4F35-91FB-DF4A3CB2444D}">
      <dsp:nvSpPr>
        <dsp:cNvPr id="0" name=""/>
        <dsp:cNvSpPr/>
      </dsp:nvSpPr>
      <dsp:spPr>
        <a:xfrm>
          <a:off x="3424722" y="2419"/>
          <a:ext cx="2139776" cy="1069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Arguments</a:t>
          </a:r>
          <a:endParaRPr lang="zh-TW" altLang="en-US" sz="2400" kern="1200" dirty="0"/>
        </a:p>
      </dsp:txBody>
      <dsp:txXfrm>
        <a:off x="3424722" y="2419"/>
        <a:ext cx="2139776" cy="1069888"/>
      </dsp:txXfrm>
    </dsp:sp>
    <dsp:sp modelId="{849500FD-C983-471B-B09B-9E077238AD36}">
      <dsp:nvSpPr>
        <dsp:cNvPr id="0" name=""/>
        <dsp:cNvSpPr/>
      </dsp:nvSpPr>
      <dsp:spPr>
        <a:xfrm>
          <a:off x="1750347" y="1521660"/>
          <a:ext cx="2139776" cy="10698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Deduction</a:t>
          </a:r>
          <a:endParaRPr lang="zh-TW" altLang="en-US" sz="2400" kern="1200" dirty="0"/>
        </a:p>
      </dsp:txBody>
      <dsp:txXfrm>
        <a:off x="1750347" y="1521660"/>
        <a:ext cx="2139776" cy="1069888"/>
      </dsp:txXfrm>
    </dsp:sp>
    <dsp:sp modelId="{C9F873A1-908C-46E1-AEBA-95217FA71522}">
      <dsp:nvSpPr>
        <dsp:cNvPr id="0" name=""/>
        <dsp:cNvSpPr/>
      </dsp:nvSpPr>
      <dsp:spPr>
        <a:xfrm>
          <a:off x="455782" y="3040901"/>
          <a:ext cx="2139776" cy="10698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Common Patterns</a:t>
          </a:r>
          <a:endParaRPr lang="zh-TW" altLang="en-US" sz="2400" kern="1200" dirty="0"/>
        </a:p>
      </dsp:txBody>
      <dsp:txXfrm>
        <a:off x="455782" y="3040901"/>
        <a:ext cx="2139776" cy="1069888"/>
      </dsp:txXfrm>
    </dsp:sp>
    <dsp:sp modelId="{612A6BF8-8D4A-40EA-B6BC-7C39D1E170AF}">
      <dsp:nvSpPr>
        <dsp:cNvPr id="0" name=""/>
        <dsp:cNvSpPr/>
      </dsp:nvSpPr>
      <dsp:spPr>
        <a:xfrm>
          <a:off x="3044911" y="3040901"/>
          <a:ext cx="2139776" cy="10698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Rule Method</a:t>
          </a:r>
          <a:endParaRPr lang="zh-TW" altLang="en-US" sz="2400" kern="1200" dirty="0"/>
        </a:p>
      </dsp:txBody>
      <dsp:txXfrm>
        <a:off x="3044911" y="3040901"/>
        <a:ext cx="2139776" cy="1069888"/>
      </dsp:txXfrm>
    </dsp:sp>
    <dsp:sp modelId="{8C45A153-D8D2-4BB0-AEBC-67585D8873AE}">
      <dsp:nvSpPr>
        <dsp:cNvPr id="0" name=""/>
        <dsp:cNvSpPr/>
      </dsp:nvSpPr>
      <dsp:spPr>
        <a:xfrm>
          <a:off x="455782" y="4560142"/>
          <a:ext cx="2139776" cy="10698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Truth and Validity</a:t>
          </a:r>
          <a:endParaRPr lang="zh-TW" altLang="en-US" sz="2400" kern="1200" dirty="0"/>
        </a:p>
      </dsp:txBody>
      <dsp:txXfrm>
        <a:off x="455782" y="4560142"/>
        <a:ext cx="2139776" cy="1069888"/>
      </dsp:txXfrm>
    </dsp:sp>
    <dsp:sp modelId="{36D5F2E5-FE07-4BF8-A31F-D98BE221B2DF}">
      <dsp:nvSpPr>
        <dsp:cNvPr id="0" name=""/>
        <dsp:cNvSpPr/>
      </dsp:nvSpPr>
      <dsp:spPr>
        <a:xfrm>
          <a:off x="3044911" y="4560142"/>
          <a:ext cx="2139776" cy="10698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Counter-Example Method</a:t>
          </a:r>
          <a:endParaRPr lang="zh-TW" altLang="en-US" sz="2400" kern="1200" dirty="0"/>
        </a:p>
      </dsp:txBody>
      <dsp:txXfrm>
        <a:off x="3044911" y="4560142"/>
        <a:ext cx="2139776" cy="1069888"/>
      </dsp:txXfrm>
    </dsp:sp>
    <dsp:sp modelId="{CE5E7C46-19E8-4F81-B023-FAC3B926AB6C}">
      <dsp:nvSpPr>
        <dsp:cNvPr id="0" name=""/>
        <dsp:cNvSpPr/>
      </dsp:nvSpPr>
      <dsp:spPr>
        <a:xfrm>
          <a:off x="5099097" y="1521660"/>
          <a:ext cx="2139776" cy="10698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Induction</a:t>
          </a:r>
          <a:endParaRPr lang="zh-TW" altLang="en-US" sz="2400" kern="1200" dirty="0"/>
        </a:p>
      </dsp:txBody>
      <dsp:txXfrm>
        <a:off x="5099097" y="1521660"/>
        <a:ext cx="2139776" cy="1069888"/>
      </dsp:txXfrm>
    </dsp:sp>
    <dsp:sp modelId="{0E654591-83B1-4127-95F9-B4FC817E3EF8}">
      <dsp:nvSpPr>
        <dsp:cNvPr id="0" name=""/>
        <dsp:cNvSpPr/>
      </dsp:nvSpPr>
      <dsp:spPr>
        <a:xfrm>
          <a:off x="5634041" y="3040901"/>
          <a:ext cx="2139776" cy="10698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Common Patterns</a:t>
          </a:r>
          <a:endParaRPr lang="zh-TW" altLang="en-US" sz="2400" kern="1200" dirty="0"/>
        </a:p>
      </dsp:txBody>
      <dsp:txXfrm>
        <a:off x="5634041" y="3040901"/>
        <a:ext cx="2139776" cy="1069888"/>
      </dsp:txXfrm>
    </dsp:sp>
    <dsp:sp modelId="{DB998086-5FE2-4D69-A0BE-25866E647B6E}">
      <dsp:nvSpPr>
        <dsp:cNvPr id="0" name=""/>
        <dsp:cNvSpPr/>
      </dsp:nvSpPr>
      <dsp:spPr>
        <a:xfrm>
          <a:off x="5634041" y="4560142"/>
          <a:ext cx="2139776" cy="10698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Inductive Strength</a:t>
          </a:r>
          <a:endParaRPr lang="zh-TW" altLang="en-US" sz="2400" kern="1200" dirty="0"/>
        </a:p>
      </dsp:txBody>
      <dsp:txXfrm>
        <a:off x="5634041" y="4560142"/>
        <a:ext cx="2139776" cy="1069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A374A-8F56-4E62-95C9-D3F4F3BD66CE}">
      <dsp:nvSpPr>
        <dsp:cNvPr id="0" name=""/>
        <dsp:cNvSpPr/>
      </dsp:nvSpPr>
      <dsp:spPr>
        <a:xfrm>
          <a:off x="365919" y="0"/>
          <a:ext cx="4022725" cy="402272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3818D-AF40-4AAA-8C17-8684F8D4A613}">
      <dsp:nvSpPr>
        <dsp:cNvPr id="0" name=""/>
        <dsp:cNvSpPr/>
      </dsp:nvSpPr>
      <dsp:spPr>
        <a:xfrm>
          <a:off x="748077" y="382158"/>
          <a:ext cx="1568862" cy="1568862"/>
        </a:xfrm>
        <a:prstGeom prst="roundRect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b="1" kern="1200" dirty="0"/>
            <a:t>Truth</a:t>
          </a:r>
          <a:endParaRPr lang="zh-TW" altLang="en-US" sz="3100" b="1" kern="1200" dirty="0"/>
        </a:p>
      </dsp:txBody>
      <dsp:txXfrm>
        <a:off x="824663" y="458744"/>
        <a:ext cx="1415690" cy="1415690"/>
      </dsp:txXfrm>
    </dsp:sp>
    <dsp:sp modelId="{47CC698D-AD19-47D4-9523-F8AA30BA604E}">
      <dsp:nvSpPr>
        <dsp:cNvPr id="0" name=""/>
        <dsp:cNvSpPr/>
      </dsp:nvSpPr>
      <dsp:spPr>
        <a:xfrm>
          <a:off x="2437622" y="382158"/>
          <a:ext cx="1568862" cy="1568862"/>
        </a:xfrm>
        <a:prstGeom prst="roundRect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b="1" kern="1200" dirty="0"/>
            <a:t>False</a:t>
          </a:r>
          <a:endParaRPr lang="zh-TW" altLang="en-US" sz="3100" b="1" kern="1200" dirty="0"/>
        </a:p>
      </dsp:txBody>
      <dsp:txXfrm>
        <a:off x="2514208" y="458744"/>
        <a:ext cx="1415690" cy="1415690"/>
      </dsp:txXfrm>
    </dsp:sp>
    <dsp:sp modelId="{1B43301D-687A-44B3-85FF-CACF33326158}">
      <dsp:nvSpPr>
        <dsp:cNvPr id="0" name=""/>
        <dsp:cNvSpPr/>
      </dsp:nvSpPr>
      <dsp:spPr>
        <a:xfrm>
          <a:off x="748077" y="2071703"/>
          <a:ext cx="1568862" cy="1568862"/>
        </a:xfrm>
        <a:prstGeom prst="round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b="1" kern="1200" dirty="0"/>
            <a:t>Valid</a:t>
          </a:r>
          <a:endParaRPr lang="zh-TW" altLang="en-US" sz="3100" b="1" kern="1200" dirty="0"/>
        </a:p>
      </dsp:txBody>
      <dsp:txXfrm>
        <a:off x="824663" y="2148289"/>
        <a:ext cx="1415690" cy="1415690"/>
      </dsp:txXfrm>
    </dsp:sp>
    <dsp:sp modelId="{B4D8F646-8154-4B5B-A609-9BF431B98E17}">
      <dsp:nvSpPr>
        <dsp:cNvPr id="0" name=""/>
        <dsp:cNvSpPr/>
      </dsp:nvSpPr>
      <dsp:spPr>
        <a:xfrm>
          <a:off x="2437622" y="2071703"/>
          <a:ext cx="1568862" cy="1568862"/>
        </a:xfrm>
        <a:prstGeom prst="round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b="1" kern="1200" dirty="0"/>
            <a:t>Invalid</a:t>
          </a:r>
          <a:endParaRPr lang="zh-TW" altLang="en-US" sz="3100" b="1" kern="1200" dirty="0"/>
        </a:p>
      </dsp:txBody>
      <dsp:txXfrm>
        <a:off x="2514208" y="2148289"/>
        <a:ext cx="1415690" cy="14156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AEF06-7A41-40F1-B988-69843FA80186}">
      <dsp:nvSpPr>
        <dsp:cNvPr id="0" name=""/>
        <dsp:cNvSpPr/>
      </dsp:nvSpPr>
      <dsp:spPr>
        <a:xfrm>
          <a:off x="224672" y="0"/>
          <a:ext cx="4322618" cy="432261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b="1" kern="1200" dirty="0"/>
            <a:t>Argument</a:t>
          </a:r>
          <a:endParaRPr lang="zh-TW" altLang="en-US" sz="2000" b="1" kern="1200" dirty="0"/>
        </a:p>
      </dsp:txBody>
      <dsp:txXfrm>
        <a:off x="1630604" y="216130"/>
        <a:ext cx="1510754" cy="648392"/>
      </dsp:txXfrm>
    </dsp:sp>
    <dsp:sp modelId="{061F4794-8C80-4365-B279-2248064B534A}">
      <dsp:nvSpPr>
        <dsp:cNvPr id="0" name=""/>
        <dsp:cNvSpPr/>
      </dsp:nvSpPr>
      <dsp:spPr>
        <a:xfrm>
          <a:off x="775250" y="1156581"/>
          <a:ext cx="3468868" cy="2862524"/>
        </a:xfrm>
        <a:prstGeom prst="ellipse">
          <a:avLst/>
        </a:prstGeom>
        <a:solidFill>
          <a:schemeClr val="accent3">
            <a:hueOff val="4927703"/>
            <a:satOff val="-26639"/>
            <a:lumOff val="-9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b="1" kern="1200" dirty="0"/>
            <a:t>Valid Argument</a:t>
          </a:r>
          <a:endParaRPr lang="zh-TW" altLang="en-US" sz="2000" b="1" kern="1200" dirty="0"/>
        </a:p>
      </dsp:txBody>
      <dsp:txXfrm>
        <a:off x="1701438" y="1335489"/>
        <a:ext cx="1616492" cy="536723"/>
      </dsp:txXfrm>
    </dsp:sp>
    <dsp:sp modelId="{DE7E88BC-8D7D-449F-AFAD-A5F1056C96E9}">
      <dsp:nvSpPr>
        <dsp:cNvPr id="0" name=""/>
        <dsp:cNvSpPr/>
      </dsp:nvSpPr>
      <dsp:spPr>
        <a:xfrm>
          <a:off x="1381967" y="2064320"/>
          <a:ext cx="2161309" cy="1379585"/>
        </a:xfrm>
        <a:prstGeom prst="ellipse">
          <a:avLst/>
        </a:prstGeom>
        <a:solidFill>
          <a:schemeClr val="accent3">
            <a:hueOff val="9855406"/>
            <a:satOff val="-53278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b="1" kern="1200" dirty="0"/>
            <a:t>Sound Argument</a:t>
          </a:r>
          <a:endParaRPr lang="zh-TW" altLang="en-US" sz="2000" b="1" kern="1200" dirty="0"/>
        </a:p>
      </dsp:txBody>
      <dsp:txXfrm>
        <a:off x="1698483" y="2409216"/>
        <a:ext cx="1528276" cy="6897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C8B20-01B6-4863-983C-07C835A2F04E}">
      <dsp:nvSpPr>
        <dsp:cNvPr id="0" name=""/>
        <dsp:cNvSpPr/>
      </dsp:nvSpPr>
      <dsp:spPr>
        <a:xfrm>
          <a:off x="343362" y="5"/>
          <a:ext cx="2129474" cy="12776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b="1" kern="1200" dirty="0"/>
            <a:t>Argument</a:t>
          </a:r>
          <a:endParaRPr lang="zh-TW" altLang="en-US" sz="3200" b="1" kern="1200" dirty="0"/>
        </a:p>
      </dsp:txBody>
      <dsp:txXfrm>
        <a:off x="380784" y="37427"/>
        <a:ext cx="2054630" cy="1202840"/>
      </dsp:txXfrm>
    </dsp:sp>
    <dsp:sp modelId="{E7A6E148-4F42-41E7-90BA-3360AFE050B6}">
      <dsp:nvSpPr>
        <dsp:cNvPr id="0" name=""/>
        <dsp:cNvSpPr/>
      </dsp:nvSpPr>
      <dsp:spPr>
        <a:xfrm rot="500">
          <a:off x="2797394" y="375052"/>
          <a:ext cx="781886" cy="528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b="1" kern="1200"/>
        </a:p>
      </dsp:txBody>
      <dsp:txXfrm>
        <a:off x="2797394" y="480662"/>
        <a:ext cx="623453" cy="316865"/>
      </dsp:txXfrm>
    </dsp:sp>
    <dsp:sp modelId="{7CB9870D-78C5-4977-854E-C3C28FF17C41}">
      <dsp:nvSpPr>
        <dsp:cNvPr id="0" name=""/>
        <dsp:cNvSpPr/>
      </dsp:nvSpPr>
      <dsp:spPr>
        <a:xfrm>
          <a:off x="3948095" y="529"/>
          <a:ext cx="2129474" cy="1277684"/>
        </a:xfrm>
        <a:prstGeom prst="roundRect">
          <a:avLst>
            <a:gd name="adj" fmla="val 10000"/>
          </a:avLst>
        </a:prstGeom>
        <a:solidFill>
          <a:schemeClr val="accent3">
            <a:hueOff val="2463851"/>
            <a:satOff val="-13319"/>
            <a:lumOff val="-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b="1" kern="1200" dirty="0"/>
            <a:t>Form of Argument</a:t>
          </a:r>
          <a:endParaRPr lang="zh-TW" altLang="en-US" sz="3200" b="1" kern="1200" dirty="0"/>
        </a:p>
      </dsp:txBody>
      <dsp:txXfrm>
        <a:off x="3985517" y="37951"/>
        <a:ext cx="2054630" cy="1202840"/>
      </dsp:txXfrm>
    </dsp:sp>
    <dsp:sp modelId="{4C9292A9-1279-4B04-ADF8-D666DAE64C69}">
      <dsp:nvSpPr>
        <dsp:cNvPr id="0" name=""/>
        <dsp:cNvSpPr/>
      </dsp:nvSpPr>
      <dsp:spPr>
        <a:xfrm rot="21599514">
          <a:off x="6433772" y="375055"/>
          <a:ext cx="858124" cy="528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3285135"/>
            <a:satOff val="-17759"/>
            <a:lumOff val="-6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b="1" kern="1200"/>
        </a:p>
      </dsp:txBody>
      <dsp:txXfrm>
        <a:off x="6433772" y="480688"/>
        <a:ext cx="699691" cy="316865"/>
      </dsp:txXfrm>
    </dsp:sp>
    <dsp:sp modelId="{4DC58A5E-7E29-45FF-B3C9-7E68968AE581}">
      <dsp:nvSpPr>
        <dsp:cNvPr id="0" name=""/>
        <dsp:cNvSpPr/>
      </dsp:nvSpPr>
      <dsp:spPr>
        <a:xfrm>
          <a:off x="7696673" y="0"/>
          <a:ext cx="2129474" cy="1277684"/>
        </a:xfrm>
        <a:prstGeom prst="roundRect">
          <a:avLst>
            <a:gd name="adj" fmla="val 10000"/>
          </a:avLst>
        </a:prstGeom>
        <a:solidFill>
          <a:schemeClr val="accent3">
            <a:hueOff val="4927703"/>
            <a:satOff val="-26639"/>
            <a:lumOff val="-9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b="1" kern="1200" dirty="0"/>
            <a:t>Rules for Validity</a:t>
          </a:r>
          <a:endParaRPr lang="zh-TW" altLang="en-US" sz="3200" b="1" kern="1200" dirty="0"/>
        </a:p>
      </dsp:txBody>
      <dsp:txXfrm>
        <a:off x="7734095" y="37422"/>
        <a:ext cx="2054630" cy="1202840"/>
      </dsp:txXfrm>
    </dsp:sp>
    <dsp:sp modelId="{DED95FA8-AD04-44D8-A09C-0DE3B2361E41}">
      <dsp:nvSpPr>
        <dsp:cNvPr id="0" name=""/>
        <dsp:cNvSpPr/>
      </dsp:nvSpPr>
      <dsp:spPr>
        <a:xfrm rot="5400000">
          <a:off x="8546560" y="1406846"/>
          <a:ext cx="429700" cy="528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6570271"/>
            <a:satOff val="-3551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100" b="1" kern="1200"/>
        </a:p>
      </dsp:txBody>
      <dsp:txXfrm rot="-5400000">
        <a:off x="8602978" y="1456050"/>
        <a:ext cx="316865" cy="300790"/>
      </dsp:txXfrm>
    </dsp:sp>
    <dsp:sp modelId="{07FD57B1-DA2C-4327-A072-9A033EB41795}">
      <dsp:nvSpPr>
        <dsp:cNvPr id="0" name=""/>
        <dsp:cNvSpPr/>
      </dsp:nvSpPr>
      <dsp:spPr>
        <a:xfrm>
          <a:off x="7696673" y="2088441"/>
          <a:ext cx="2129474" cy="1277684"/>
        </a:xfrm>
        <a:prstGeom prst="roundRect">
          <a:avLst>
            <a:gd name="adj" fmla="val 10000"/>
          </a:avLst>
        </a:prstGeom>
        <a:solidFill>
          <a:schemeClr val="accent3">
            <a:hueOff val="7391554"/>
            <a:satOff val="-39959"/>
            <a:lumOff val="-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b="1" kern="1200" dirty="0"/>
            <a:t>Form is invalid</a:t>
          </a:r>
          <a:endParaRPr lang="zh-TW" altLang="en-US" sz="3200" b="1" kern="1200" dirty="0"/>
        </a:p>
      </dsp:txBody>
      <dsp:txXfrm>
        <a:off x="7734095" y="2125863"/>
        <a:ext cx="2054630" cy="1202840"/>
      </dsp:txXfrm>
    </dsp:sp>
    <dsp:sp modelId="{7B71E39D-697D-4E71-86BB-A74C0A68ED28}">
      <dsp:nvSpPr>
        <dsp:cNvPr id="0" name=""/>
        <dsp:cNvSpPr/>
      </dsp:nvSpPr>
      <dsp:spPr>
        <a:xfrm rot="10761885">
          <a:off x="6482319" y="2483741"/>
          <a:ext cx="858177" cy="528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9855406"/>
            <a:satOff val="-53278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b="1" kern="1200"/>
        </a:p>
      </dsp:txBody>
      <dsp:txXfrm rot="10800000">
        <a:off x="6640747" y="2588485"/>
        <a:ext cx="699744" cy="316865"/>
      </dsp:txXfrm>
    </dsp:sp>
    <dsp:sp modelId="{3C3CCE1F-7849-4EB4-AD5F-42922A00D194}">
      <dsp:nvSpPr>
        <dsp:cNvPr id="0" name=""/>
        <dsp:cNvSpPr/>
      </dsp:nvSpPr>
      <dsp:spPr>
        <a:xfrm>
          <a:off x="3948095" y="2130004"/>
          <a:ext cx="2129474" cy="1277684"/>
        </a:xfrm>
        <a:prstGeom prst="roundRect">
          <a:avLst>
            <a:gd name="adj" fmla="val 10000"/>
          </a:avLst>
        </a:prstGeom>
        <a:solidFill>
          <a:schemeClr val="accent3">
            <a:hueOff val="9855406"/>
            <a:satOff val="-53278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b="1" kern="1200" dirty="0"/>
            <a:t>Argument is invalid</a:t>
          </a:r>
          <a:endParaRPr lang="zh-TW" altLang="en-US" sz="3200" b="1" kern="1200" dirty="0"/>
        </a:p>
      </dsp:txBody>
      <dsp:txXfrm>
        <a:off x="3985517" y="2167426"/>
        <a:ext cx="2054630" cy="1202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2D0400-9DE2-420D-B9C1-D3CB96BC24C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45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43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37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89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05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85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34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2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09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26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26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48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02D0400-9DE2-420D-B9C1-D3CB96BC24C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97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Lecture 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Rule Method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611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6CD2A-5A3E-4802-B832-8F8B5D5C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Deductive Validity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7BA462C-CC38-467B-BD83-63FFBA50DF3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8534257"/>
              </p:ext>
            </p:extLst>
          </p:nvPr>
        </p:nvGraphicFramePr>
        <p:xfrm>
          <a:off x="114300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A091478-58A4-4DF9-9235-65E33E8E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3710" y="2603500"/>
            <a:ext cx="4835236" cy="34163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/>
          <a:lstStyle/>
          <a:p>
            <a:pPr marL="0" indent="0" algn="ctr">
              <a:buNone/>
            </a:pPr>
            <a:r>
              <a:rPr lang="en-US" altLang="zh-TW" sz="2800" b="1" u="sng" dirty="0">
                <a:solidFill>
                  <a:sysClr val="windowText" lastClr="000000"/>
                </a:solidFill>
              </a:rPr>
              <a:t>Important!</a:t>
            </a:r>
          </a:p>
          <a:p>
            <a:pPr>
              <a:buFont typeface="+mj-lt"/>
              <a:buAutoNum type="arabicPeriod"/>
            </a:pPr>
            <a:r>
              <a:rPr lang="en-US" altLang="zh-TW" b="1" dirty="0"/>
              <a:t>Validity and truth are separate.</a:t>
            </a:r>
          </a:p>
          <a:p>
            <a:pPr>
              <a:buFont typeface="+mj-lt"/>
              <a:buAutoNum type="arabicPeriod"/>
            </a:pPr>
            <a:r>
              <a:rPr lang="en-US" altLang="zh-TW" b="1" dirty="0"/>
              <a:t>Validity considers the form or structure of arguments.</a:t>
            </a:r>
          </a:p>
          <a:p>
            <a:pPr>
              <a:buFont typeface="+mj-lt"/>
              <a:buAutoNum type="arabicPeriod"/>
            </a:pPr>
            <a:r>
              <a:rPr lang="en-US" altLang="zh-TW" b="1" dirty="0"/>
              <a:t>Logical thinking concerns with the form or structure of arguments only!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32495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802DEBA-A99E-4F35-90D4-2828CCD6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Deductive Validity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0E0A6A-11A3-46D7-9D38-D6033A679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all deductions, the conclusion is logically necessary guaranteed by the conclusion.</a:t>
            </a:r>
          </a:p>
          <a:p>
            <a:r>
              <a:rPr lang="en-US" altLang="zh-TW" dirty="0"/>
              <a:t>It means that it is guaranteed by the form or structure of argument, not the content.</a:t>
            </a:r>
          </a:p>
          <a:p>
            <a:r>
              <a:rPr lang="en-US" altLang="zh-TW" dirty="0"/>
              <a:t>It also means that the true conclusion can be guaranteed by the form or structure of the argument.</a:t>
            </a:r>
          </a:p>
          <a:p>
            <a:r>
              <a:rPr lang="en-US" altLang="zh-TW" dirty="0"/>
              <a:t>Validity:</a:t>
            </a:r>
          </a:p>
          <a:p>
            <a:pPr lvl="1"/>
            <a:r>
              <a:rPr lang="en-US" altLang="zh-TW" dirty="0"/>
              <a:t>An argument is valid if and only if the true premises are impossible to derive false conclusion.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475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F4EC3-B5FD-493B-A059-7DD1CD9D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Soundness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88341-A92B-48FF-A20C-DFEC78802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Logical thinking pursue on validity, but it should be used in real world, daily life.</a:t>
            </a:r>
          </a:p>
          <a:p>
            <a:r>
              <a:rPr lang="en-US" altLang="zh-TW" dirty="0"/>
              <a:t>So it is not only for us to have valid argument (form/structure), but also true statements (content).</a:t>
            </a:r>
          </a:p>
          <a:p>
            <a:r>
              <a:rPr lang="en-US" altLang="zh-TW" dirty="0"/>
              <a:t>Whether a statements is true is depended on experience or specific science, not on logic or critical thinking.</a:t>
            </a:r>
          </a:p>
          <a:p>
            <a:r>
              <a:rPr lang="en-US" altLang="zh-TW" dirty="0"/>
              <a:t>In daily life, we pursue on sound argument.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92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Soundness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Valid argument </a:t>
            </a:r>
            <a:r>
              <a:rPr lang="zh-TW" altLang="en-US" dirty="0"/>
              <a:t> ≠  </a:t>
            </a:r>
            <a:r>
              <a:rPr lang="en-US" altLang="zh-TW" dirty="0"/>
              <a:t>sound argument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P1: All heavenly bodies are made of cheese</a:t>
            </a:r>
          </a:p>
          <a:p>
            <a:pPr marL="0" indent="0">
              <a:buNone/>
            </a:pPr>
            <a:r>
              <a:rPr lang="en-US" altLang="zh-TW" dirty="0"/>
              <a:t>P2: The moon is a heavenly body</a:t>
            </a:r>
          </a:p>
          <a:p>
            <a:pPr marL="0" indent="0">
              <a:buNone/>
            </a:pPr>
            <a:r>
              <a:rPr lang="en-US" altLang="zh-TW" dirty="0"/>
              <a:t>C: Therefore, the moon is made of cheese</a:t>
            </a:r>
          </a:p>
          <a:p>
            <a:endParaRPr lang="en-US" altLang="zh-TW" dirty="0"/>
          </a:p>
          <a:p>
            <a:r>
              <a:rPr lang="en-US" altLang="zh-TW" dirty="0"/>
              <a:t>True premises are important too!</a:t>
            </a:r>
          </a:p>
          <a:p>
            <a:r>
              <a:rPr lang="en-US" altLang="zh-TW" b="1" u="sng" dirty="0">
                <a:solidFill>
                  <a:srgbClr val="FF0000"/>
                </a:solidFill>
              </a:rPr>
              <a:t>Validity</a:t>
            </a:r>
            <a:r>
              <a:rPr lang="en-US" altLang="zh-TW" dirty="0"/>
              <a:t> can guarantee the true of the conclusion through </a:t>
            </a:r>
            <a:r>
              <a:rPr lang="en-US" altLang="zh-TW" b="1" u="sng" dirty="0">
                <a:solidFill>
                  <a:srgbClr val="FF0000"/>
                </a:solidFill>
              </a:rPr>
              <a:t>the structure of argument</a:t>
            </a:r>
            <a:r>
              <a:rPr lang="en-US" altLang="zh-TW" dirty="0"/>
              <a:t>, insofar as the premises are true.</a:t>
            </a:r>
            <a:endParaRPr lang="zh-TW" altLang="en-US" dirty="0"/>
          </a:p>
        </p:txBody>
      </p:sp>
      <p:sp>
        <p:nvSpPr>
          <p:cNvPr id="4" name="右大括弧 3"/>
          <p:cNvSpPr/>
          <p:nvPr/>
        </p:nvSpPr>
        <p:spPr>
          <a:xfrm>
            <a:off x="6567055" y="3214255"/>
            <a:ext cx="831272" cy="128847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47707" y="3378319"/>
            <a:ext cx="2438401" cy="9541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Valid! But…</a:t>
            </a:r>
          </a:p>
          <a:p>
            <a:r>
              <a:rPr lang="en-US" altLang="zh-TW" sz="2800" dirty="0"/>
              <a:t>Unsound!!</a:t>
            </a:r>
          </a:p>
        </p:txBody>
      </p:sp>
    </p:spTree>
    <p:extLst>
      <p:ext uri="{BB962C8B-B14F-4D97-AF65-F5344CB8AC3E}">
        <p14:creationId xmlns:p14="http://schemas.microsoft.com/office/powerpoint/2010/main" val="69698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Soundness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836610"/>
              </p:ext>
            </p:extLst>
          </p:nvPr>
        </p:nvGraphicFramePr>
        <p:xfrm>
          <a:off x="1155700" y="2603499"/>
          <a:ext cx="9526155" cy="30214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33695">
                  <a:extLst>
                    <a:ext uri="{9D8B030D-6E8A-4147-A177-3AD203B41FA5}">
                      <a16:colId xmlns:a16="http://schemas.microsoft.com/office/drawing/2014/main" val="3155060447"/>
                    </a:ext>
                  </a:extLst>
                </a:gridCol>
                <a:gridCol w="3429275">
                  <a:extLst>
                    <a:ext uri="{9D8B030D-6E8A-4147-A177-3AD203B41FA5}">
                      <a16:colId xmlns:a16="http://schemas.microsoft.com/office/drawing/2014/main" val="3819208018"/>
                    </a:ext>
                  </a:extLst>
                </a:gridCol>
                <a:gridCol w="3863185">
                  <a:extLst>
                    <a:ext uri="{9D8B030D-6E8A-4147-A177-3AD203B41FA5}">
                      <a16:colId xmlns:a16="http://schemas.microsoft.com/office/drawing/2014/main" val="3994025377"/>
                    </a:ext>
                  </a:extLst>
                </a:gridCol>
              </a:tblGrid>
              <a:tr h="6765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Form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Example 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Example</a:t>
                      </a:r>
                      <a:r>
                        <a:rPr lang="en-US" altLang="zh-TW" baseline="0" dirty="0"/>
                        <a:t> 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49436"/>
                  </a:ext>
                </a:extLst>
              </a:tr>
              <a:tr h="1668283">
                <a:tc>
                  <a:txBody>
                    <a:bodyPr/>
                    <a:lstStyle/>
                    <a:p>
                      <a:r>
                        <a:rPr lang="en-US" altLang="zh-TW" dirty="0"/>
                        <a:t>    All A are</a:t>
                      </a:r>
                      <a:r>
                        <a:rPr lang="en-US" altLang="zh-TW" baseline="0" dirty="0"/>
                        <a:t> B</a:t>
                      </a:r>
                    </a:p>
                    <a:p>
                      <a:r>
                        <a:rPr lang="en-US" altLang="zh-TW" baseline="0" dirty="0"/>
                        <a:t>    </a:t>
                      </a:r>
                      <a:r>
                        <a:rPr lang="en-US" altLang="zh-TW" u="sng" baseline="0" dirty="0"/>
                        <a:t>All B are C</a:t>
                      </a:r>
                    </a:p>
                    <a:p>
                      <a:r>
                        <a:rPr kumimoji="1" lang="en-US" altLang="zh-TW" baseline="0" dirty="0"/>
                        <a:t>∴ All A are 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   All human are mammals (true)</a:t>
                      </a:r>
                    </a:p>
                    <a:p>
                      <a:r>
                        <a:rPr lang="en-US" altLang="zh-TW" dirty="0"/>
                        <a:t>    </a:t>
                      </a:r>
                      <a:r>
                        <a:rPr lang="en-US" altLang="zh-TW" u="sng" dirty="0"/>
                        <a:t>All</a:t>
                      </a:r>
                      <a:r>
                        <a:rPr lang="en-US" altLang="zh-TW" u="sng" baseline="0" dirty="0"/>
                        <a:t> mammals are animals (true)</a:t>
                      </a:r>
                    </a:p>
                    <a:p>
                      <a:r>
                        <a:rPr kumimoji="1" lang="en-US" altLang="zh-TW" baseline="0" dirty="0"/>
                        <a:t>∴ All human are animals (true)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   All whales are mammals. (true)</a:t>
                      </a:r>
                    </a:p>
                    <a:p>
                      <a:r>
                        <a:rPr lang="en-US" altLang="zh-TW" dirty="0"/>
                        <a:t>    </a:t>
                      </a:r>
                      <a:r>
                        <a:rPr lang="en-US" altLang="zh-TW" u="sng" dirty="0"/>
                        <a:t>All</a:t>
                      </a:r>
                      <a:r>
                        <a:rPr lang="en-US" altLang="zh-TW" u="sng" baseline="0" dirty="0"/>
                        <a:t> mammals are living on land (false)</a:t>
                      </a:r>
                    </a:p>
                    <a:p>
                      <a:r>
                        <a:rPr kumimoji="1" lang="en-US" altLang="zh-TW" baseline="0" dirty="0"/>
                        <a:t>∴ All whales are living on land. (false)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060015"/>
                  </a:ext>
                </a:extLst>
              </a:tr>
              <a:tr h="6765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Valid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Valid and Sound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Valid but unsound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472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860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Soundness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Sound:</a:t>
            </a:r>
          </a:p>
          <a:p>
            <a:r>
              <a:rPr lang="en-US" altLang="zh-TW" dirty="0"/>
              <a:t>Valid argument + all premises are true</a:t>
            </a:r>
          </a:p>
          <a:p>
            <a:endParaRPr lang="en-US" altLang="zh-TW" dirty="0"/>
          </a:p>
          <a:p>
            <a:r>
              <a:rPr lang="en-US" altLang="zh-TW" dirty="0"/>
              <a:t>Unsound:</a:t>
            </a:r>
          </a:p>
          <a:p>
            <a:r>
              <a:rPr lang="en-US" altLang="zh-TW" dirty="0"/>
              <a:t>Invalid or</a:t>
            </a:r>
          </a:p>
          <a:p>
            <a:r>
              <a:rPr lang="en-US" altLang="zh-TW" dirty="0"/>
              <a:t>Valid argument + having one false premise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4035600037"/>
              </p:ext>
            </p:extLst>
          </p:nvPr>
        </p:nvGraphicFramePr>
        <p:xfrm>
          <a:off x="6373091" y="1915391"/>
          <a:ext cx="5652654" cy="432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303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7D69633D-94AA-459E-91B2-0DE6B648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Validity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0B191A53-E1D2-472C-B99A-2FAFFE481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Rules Method</a:t>
            </a:r>
            <a:endParaRPr lang="zh-TW" altLang="en-US" dirty="0"/>
          </a:p>
          <a:p>
            <a:r>
              <a:rPr lang="en-US" altLang="zh-TW" dirty="0"/>
              <a:t>Counter-example Method</a:t>
            </a:r>
          </a:p>
        </p:txBody>
      </p:sp>
    </p:spTree>
    <p:extLst>
      <p:ext uri="{BB962C8B-B14F-4D97-AF65-F5344CB8AC3E}">
        <p14:creationId xmlns:p14="http://schemas.microsoft.com/office/powerpoint/2010/main" val="413102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406A4-A1F2-414D-AD47-D21595B0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48C173-9048-4856-AFB8-2A543F29D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Remarks: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Rules Method is applied to categorical syllogism only.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It test on the validity of the form of argument.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An argument is valid if and only if it does not violate any rules.</a:t>
            </a:r>
          </a:p>
        </p:txBody>
      </p:sp>
    </p:spTree>
    <p:extLst>
      <p:ext uri="{BB962C8B-B14F-4D97-AF65-F5344CB8AC3E}">
        <p14:creationId xmlns:p14="http://schemas.microsoft.com/office/powerpoint/2010/main" val="4178399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Major, Minor and Middle term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9564" y="2065632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altLang="zh-TW" dirty="0"/>
          </a:p>
          <a:p>
            <a:pPr marL="4572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1" dirty="0">
                <a:solidFill>
                  <a:srgbClr val="00B050"/>
                </a:solidFill>
              </a:rPr>
              <a:t>Major Term</a:t>
            </a:r>
            <a:r>
              <a:rPr lang="en-US" altLang="zh-TW" dirty="0"/>
              <a:t>: Predicate of the conclusion</a:t>
            </a:r>
          </a:p>
          <a:p>
            <a:r>
              <a:rPr lang="en-US" altLang="zh-TW" b="1" dirty="0">
                <a:solidFill>
                  <a:srgbClr val="00B0F0"/>
                </a:solidFill>
              </a:rPr>
              <a:t>Minor Term</a:t>
            </a:r>
            <a:r>
              <a:rPr lang="en-US" altLang="zh-TW" dirty="0"/>
              <a:t>: Subject of the conclusion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Middle Term</a:t>
            </a:r>
            <a:r>
              <a:rPr lang="en-US" altLang="zh-TW" dirty="0"/>
              <a:t>: Terms occur in the premises only.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30089" y="3531099"/>
            <a:ext cx="1662546" cy="4710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Minor Term</a:t>
            </a:r>
            <a:endParaRPr kumimoji="0" lang="zh-TW" alt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86256" y="3505199"/>
            <a:ext cx="1662546" cy="4710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Major Term</a:t>
            </a:r>
            <a:endParaRPr kumimoji="0" lang="zh-TW" alt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5661362" y="3213282"/>
            <a:ext cx="235528" cy="335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0"/>
          </p:cNvCxnSpPr>
          <p:nvPr/>
        </p:nvCxnSpPr>
        <p:spPr>
          <a:xfrm flipH="1" flipV="1">
            <a:off x="8075458" y="3169804"/>
            <a:ext cx="542071" cy="335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BE4A14B-5932-4E0A-813B-59B1C32CD7EE}"/>
              </a:ext>
            </a:extLst>
          </p:cNvPr>
          <p:cNvSpPr/>
          <p:nvPr/>
        </p:nvSpPr>
        <p:spPr>
          <a:xfrm>
            <a:off x="3889828" y="20656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/>
              <a:t>All </a:t>
            </a:r>
            <a:r>
              <a:rPr lang="en-US" altLang="zh-TW" sz="2400" dirty="0">
                <a:solidFill>
                  <a:srgbClr val="00B0F0"/>
                </a:solidFill>
              </a:rPr>
              <a:t>Malaysians</a:t>
            </a:r>
            <a:r>
              <a:rPr lang="en-US" altLang="zh-TW" sz="2400" dirty="0"/>
              <a:t> are </a:t>
            </a:r>
            <a:r>
              <a:rPr lang="en-US" altLang="zh-TW" sz="2400" dirty="0">
                <a:solidFill>
                  <a:srgbClr val="FF0000"/>
                </a:solidFill>
              </a:rPr>
              <a:t>human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All </a:t>
            </a:r>
            <a:r>
              <a:rPr lang="en-US" altLang="zh-TW" sz="2400" dirty="0">
                <a:solidFill>
                  <a:srgbClr val="FF0000"/>
                </a:solidFill>
              </a:rPr>
              <a:t>human</a:t>
            </a:r>
            <a:r>
              <a:rPr lang="en-US" altLang="zh-TW" sz="2400" dirty="0"/>
              <a:t> are </a:t>
            </a:r>
            <a:r>
              <a:rPr lang="en-US" altLang="zh-TW" sz="2400" dirty="0">
                <a:solidFill>
                  <a:srgbClr val="00B050"/>
                </a:solidFill>
              </a:rPr>
              <a:t>mortal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Therefore, all </a:t>
            </a:r>
            <a:r>
              <a:rPr lang="en-US" altLang="zh-TW" sz="2400" dirty="0">
                <a:solidFill>
                  <a:srgbClr val="00B0F0"/>
                </a:solidFill>
              </a:rPr>
              <a:t>Malaysians</a:t>
            </a:r>
            <a:r>
              <a:rPr lang="en-US" altLang="zh-TW" sz="2400" dirty="0"/>
              <a:t> are </a:t>
            </a:r>
            <a:r>
              <a:rPr lang="en-US" altLang="zh-TW" sz="2400" dirty="0">
                <a:solidFill>
                  <a:srgbClr val="00B050"/>
                </a:solidFill>
              </a:rPr>
              <a:t>mortal</a:t>
            </a:r>
            <a:r>
              <a:rPr lang="en-US" altLang="zh-TW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884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Distributed and Undistributed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dirty="0"/>
              <a:t>Every terms are either distributed or undistributed.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Either the claim says something about all members of the class the term (distributed), or about partial members (undistributed).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74922"/>
              </p:ext>
            </p:extLst>
          </p:nvPr>
        </p:nvGraphicFramePr>
        <p:xfrm>
          <a:off x="3066243" y="3671455"/>
          <a:ext cx="6059513" cy="24245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5551">
                  <a:extLst>
                    <a:ext uri="{9D8B030D-6E8A-4147-A177-3AD203B41FA5}">
                      <a16:colId xmlns:a16="http://schemas.microsoft.com/office/drawing/2014/main" val="1639426769"/>
                    </a:ext>
                  </a:extLst>
                </a:gridCol>
                <a:gridCol w="2252462">
                  <a:extLst>
                    <a:ext uri="{9D8B030D-6E8A-4147-A177-3AD203B41FA5}">
                      <a16:colId xmlns:a16="http://schemas.microsoft.com/office/drawing/2014/main" val="1105548857"/>
                    </a:ext>
                  </a:extLst>
                </a:gridCol>
                <a:gridCol w="1448972">
                  <a:extLst>
                    <a:ext uri="{9D8B030D-6E8A-4147-A177-3AD203B41FA5}">
                      <a16:colId xmlns:a16="http://schemas.microsoft.com/office/drawing/2014/main" val="2200378733"/>
                    </a:ext>
                  </a:extLst>
                </a:gridCol>
                <a:gridCol w="1772528">
                  <a:extLst>
                    <a:ext uri="{9D8B030D-6E8A-4147-A177-3AD203B41FA5}">
                      <a16:colId xmlns:a16="http://schemas.microsoft.com/office/drawing/2014/main" val="3424246574"/>
                    </a:ext>
                  </a:extLst>
                </a:gridCol>
              </a:tblGrid>
              <a:tr h="48490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Categorical Statements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Undistributed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63809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All S are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08496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No S are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S,</a:t>
                      </a:r>
                      <a:r>
                        <a:rPr lang="en-US" altLang="zh-TW" sz="2000" b="1" baseline="0" dirty="0"/>
                        <a:t> P</a:t>
                      </a:r>
                      <a:endParaRPr lang="en-US" altLang="zh-TW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53037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Some S are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S,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51285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O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Some S</a:t>
                      </a:r>
                      <a:r>
                        <a:rPr lang="en-US" altLang="zh-TW" sz="2000" b="1" baseline="0" dirty="0"/>
                        <a:t> are not P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P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S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215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62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Last Week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learned: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Categorical syllogism is a three-line argument, consisting three terms and logical quantifiers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There are four types of categorical statements: A, E, I, O</a:t>
            </a:r>
          </a:p>
        </p:txBody>
      </p:sp>
    </p:spTree>
    <p:extLst>
      <p:ext uri="{BB962C8B-B14F-4D97-AF65-F5344CB8AC3E}">
        <p14:creationId xmlns:p14="http://schemas.microsoft.com/office/powerpoint/2010/main" val="1291648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Rules: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A categorical syllogism must contain three terms (major, minor and middle term), each of which is used in the same sense.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The middle terms must be distributed at least once.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Any term that is distributed in the conclusion must be distributed in its premises.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If either premises is negative, the conclusion must be negative.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If either premises is particular, the conclusion must be particular.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No syllogism can have two negative premises (E, O).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No syllogism can have two particular premises(I, O).</a:t>
            </a:r>
          </a:p>
        </p:txBody>
      </p:sp>
    </p:spTree>
    <p:extLst>
      <p:ext uri="{BB962C8B-B14F-4D97-AF65-F5344CB8AC3E}">
        <p14:creationId xmlns:p14="http://schemas.microsoft.com/office/powerpoint/2010/main" val="576286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6641" y="1965960"/>
            <a:ext cx="9832359" cy="41298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Rule 1:</a:t>
            </a:r>
          </a:p>
          <a:p>
            <a:r>
              <a:rPr lang="en-US" altLang="zh-TW" b="1" dirty="0"/>
              <a:t>A syllogism must contain three terms (major, minor and middle term), each of which is used in the same sense.</a:t>
            </a:r>
          </a:p>
          <a:p>
            <a:endParaRPr lang="en-US" altLang="zh-TW" dirty="0"/>
          </a:p>
          <a:p>
            <a:pPr marL="45720" indent="0">
              <a:buNone/>
            </a:pPr>
            <a:r>
              <a:rPr lang="en-US" altLang="zh-TW" dirty="0"/>
              <a:t>P1: All </a:t>
            </a:r>
            <a:r>
              <a:rPr lang="en-US" altLang="zh-TW" u="sng" dirty="0">
                <a:solidFill>
                  <a:srgbClr val="FF0000"/>
                </a:solidFill>
              </a:rPr>
              <a:t>crocodiles</a:t>
            </a:r>
            <a:r>
              <a:rPr lang="en-US" altLang="zh-TW" dirty="0"/>
              <a:t> are </a:t>
            </a:r>
            <a:r>
              <a:rPr lang="en-US" altLang="zh-TW" u="sng" dirty="0">
                <a:solidFill>
                  <a:srgbClr val="FF0000"/>
                </a:solidFill>
              </a:rPr>
              <a:t>reptiles</a:t>
            </a:r>
            <a:r>
              <a:rPr lang="en-US" altLang="zh-TW" dirty="0"/>
              <a:t>.</a:t>
            </a:r>
          </a:p>
          <a:p>
            <a:pPr marL="45720" indent="0">
              <a:buNone/>
            </a:pPr>
            <a:r>
              <a:rPr lang="en-US" altLang="zh-TW" dirty="0"/>
              <a:t>P2: All </a:t>
            </a:r>
            <a:r>
              <a:rPr lang="en-US" altLang="zh-TW" u="sng" dirty="0">
                <a:solidFill>
                  <a:srgbClr val="FF0000"/>
                </a:solidFill>
              </a:rPr>
              <a:t>frogs</a:t>
            </a:r>
            <a:r>
              <a:rPr lang="en-US" altLang="zh-TW" dirty="0"/>
              <a:t> are </a:t>
            </a:r>
            <a:r>
              <a:rPr lang="en-US" altLang="zh-TW" u="sng" dirty="0">
                <a:solidFill>
                  <a:srgbClr val="FF0000"/>
                </a:solidFill>
              </a:rPr>
              <a:t>amphibians</a:t>
            </a:r>
            <a:r>
              <a:rPr lang="en-US" altLang="zh-TW" dirty="0"/>
              <a:t>.</a:t>
            </a:r>
          </a:p>
          <a:p>
            <a:pPr marL="45720" indent="0">
              <a:buNone/>
            </a:pPr>
            <a:r>
              <a:rPr lang="en-US" altLang="zh-TW" dirty="0"/>
              <a:t>C: Therefore, all crocodiles are frogs. </a:t>
            </a:r>
          </a:p>
          <a:p>
            <a:pPr marL="45720" indent="0">
              <a:buNone/>
            </a:pPr>
            <a:endParaRPr lang="en-US" altLang="zh-TW" dirty="0"/>
          </a:p>
          <a:p>
            <a:pPr marL="45720" indent="0">
              <a:buNone/>
            </a:pPr>
            <a:r>
              <a:rPr lang="en-US" altLang="zh-TW" dirty="0"/>
              <a:t>P1: All </a:t>
            </a:r>
            <a:r>
              <a:rPr lang="en-US" altLang="zh-TW" u="sng" dirty="0">
                <a:solidFill>
                  <a:srgbClr val="FF0000"/>
                </a:solidFill>
              </a:rPr>
              <a:t>bachelor</a:t>
            </a:r>
            <a:r>
              <a:rPr lang="en-US" altLang="zh-TW" dirty="0"/>
              <a:t> are men.</a:t>
            </a:r>
          </a:p>
          <a:p>
            <a:pPr marL="45720" indent="0">
              <a:buNone/>
            </a:pPr>
            <a:r>
              <a:rPr lang="en-US" altLang="zh-TW" dirty="0"/>
              <a:t>P2: All </a:t>
            </a:r>
            <a:r>
              <a:rPr lang="en-US" altLang="zh-TW" u="sng" dirty="0">
                <a:solidFill>
                  <a:srgbClr val="FF0000"/>
                </a:solidFill>
              </a:rPr>
              <a:t>bachelor</a:t>
            </a:r>
            <a:r>
              <a:rPr lang="en-US" altLang="zh-TW" dirty="0"/>
              <a:t> are the people who hold the degree.</a:t>
            </a:r>
          </a:p>
          <a:p>
            <a:pPr marL="45720" indent="0">
              <a:buNone/>
            </a:pPr>
            <a:r>
              <a:rPr lang="en-US" altLang="zh-TW" dirty="0"/>
              <a:t>C: All the people who hold the degree are men.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5461" y="3037742"/>
            <a:ext cx="2616506" cy="1628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1813" y="4666517"/>
            <a:ext cx="2616506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64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965959"/>
            <a:ext cx="8761412" cy="4083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Rule 2: </a:t>
            </a:r>
          </a:p>
          <a:p>
            <a:r>
              <a:rPr lang="en-US" altLang="zh-TW" b="1" dirty="0"/>
              <a:t>The middle terms must be distributed at least once.</a:t>
            </a:r>
          </a:p>
          <a:p>
            <a:endParaRPr lang="en-US" altLang="zh-TW" dirty="0"/>
          </a:p>
          <a:p>
            <a:pPr marL="45720" indent="0">
              <a:buNone/>
            </a:pPr>
            <a:r>
              <a:rPr lang="en-US" altLang="zh-TW" dirty="0"/>
              <a:t>P1: All peace-lovers are </a:t>
            </a:r>
            <a:r>
              <a:rPr lang="en-US" altLang="zh-TW" u="sng" dirty="0">
                <a:solidFill>
                  <a:srgbClr val="FF0000"/>
                </a:solidFill>
              </a:rPr>
              <a:t>non-violent people</a:t>
            </a:r>
            <a:r>
              <a:rPr lang="en-US" altLang="zh-TW" dirty="0"/>
              <a:t>.</a:t>
            </a:r>
          </a:p>
          <a:p>
            <a:pPr marL="45720" indent="0">
              <a:buNone/>
            </a:pPr>
            <a:r>
              <a:rPr lang="en-US" altLang="zh-TW" dirty="0"/>
              <a:t>P2: All saints are </a:t>
            </a:r>
            <a:r>
              <a:rPr lang="en-US" altLang="zh-TW" u="sng" dirty="0">
                <a:solidFill>
                  <a:srgbClr val="FF0000"/>
                </a:solidFill>
              </a:rPr>
              <a:t>non-violent people</a:t>
            </a:r>
            <a:r>
              <a:rPr lang="en-US" altLang="zh-TW" dirty="0"/>
              <a:t>.</a:t>
            </a:r>
          </a:p>
          <a:p>
            <a:pPr marL="45720" indent="0">
              <a:buNone/>
            </a:pPr>
            <a:r>
              <a:rPr lang="en-US" altLang="zh-TW" dirty="0"/>
              <a:t>C: Therefore, all saints are peace-lovers.</a:t>
            </a:r>
          </a:p>
          <a:p>
            <a:endParaRPr lang="en-US" altLang="zh-TW" dirty="0"/>
          </a:p>
          <a:p>
            <a:r>
              <a:rPr lang="en-US" altLang="zh-TW" b="1" dirty="0"/>
              <a:t>Remarks: Only the subject of A-claims is distributed.</a:t>
            </a:r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2463" y="3162036"/>
            <a:ext cx="2616506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77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965960"/>
            <a:ext cx="9629159" cy="42824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Rule 3:</a:t>
            </a:r>
          </a:p>
          <a:p>
            <a:r>
              <a:rPr lang="en-US" altLang="zh-TW" b="1" dirty="0"/>
              <a:t>Any term that is distributed in the conclusion must be distributed in its premises.</a:t>
            </a:r>
          </a:p>
          <a:p>
            <a:endParaRPr lang="en-US" altLang="zh-TW" b="1" dirty="0"/>
          </a:p>
          <a:p>
            <a:pPr marL="45720" indent="0">
              <a:buNone/>
            </a:pPr>
            <a:r>
              <a:rPr lang="en-US" altLang="zh-TW" dirty="0"/>
              <a:t>P1: All science fiction are </a:t>
            </a:r>
            <a:r>
              <a:rPr lang="en-US" altLang="zh-TW" u="sng" dirty="0">
                <a:solidFill>
                  <a:srgbClr val="FF0000"/>
                </a:solidFill>
              </a:rPr>
              <a:t>costly</a:t>
            </a:r>
            <a:r>
              <a:rPr lang="en-US" altLang="zh-TW" dirty="0"/>
              <a:t>.</a:t>
            </a:r>
          </a:p>
          <a:p>
            <a:pPr marL="45720" indent="0">
              <a:buNone/>
            </a:pPr>
            <a:r>
              <a:rPr lang="en-US" altLang="zh-TW" dirty="0"/>
              <a:t>P2: Some books are not science fiction.</a:t>
            </a:r>
          </a:p>
          <a:p>
            <a:pPr marL="45720" indent="0">
              <a:buNone/>
            </a:pPr>
            <a:r>
              <a:rPr lang="en-US" altLang="zh-TW" dirty="0"/>
              <a:t>C: Therefore, some books are not </a:t>
            </a:r>
            <a:r>
              <a:rPr lang="en-US" altLang="zh-TW" u="sng" dirty="0">
                <a:solidFill>
                  <a:srgbClr val="FF0000"/>
                </a:solidFill>
              </a:rPr>
              <a:t>costly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b="1" dirty="0"/>
              <a:t>Remark: “costly” in premise is undistributed, so the “costly” in conclusion must be undistributed.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6737" y="3322320"/>
            <a:ext cx="2616506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14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965960"/>
            <a:ext cx="8761412" cy="4282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Rule 4:</a:t>
            </a:r>
          </a:p>
          <a:p>
            <a:r>
              <a:rPr lang="en-US" altLang="zh-TW" b="1" dirty="0"/>
              <a:t>If either premises is negative, the conclusion must be negative.</a:t>
            </a:r>
          </a:p>
          <a:p>
            <a:endParaRPr lang="en-US" altLang="zh-TW" dirty="0"/>
          </a:p>
          <a:p>
            <a:pPr marL="45720" indent="0">
              <a:buNone/>
            </a:pPr>
            <a:r>
              <a:rPr lang="en-US" altLang="zh-TW" dirty="0"/>
              <a:t>P1: </a:t>
            </a:r>
            <a:r>
              <a:rPr lang="en-US" altLang="zh-TW" u="sng" dirty="0">
                <a:solidFill>
                  <a:srgbClr val="FF0000"/>
                </a:solidFill>
              </a:rPr>
              <a:t>No</a:t>
            </a:r>
            <a:r>
              <a:rPr lang="en-US" altLang="zh-TW" dirty="0"/>
              <a:t> professors are racial discriminate.</a:t>
            </a:r>
          </a:p>
          <a:p>
            <a:pPr marL="45720" indent="0">
              <a:buNone/>
            </a:pPr>
            <a:r>
              <a:rPr lang="en-US" altLang="zh-TW" dirty="0"/>
              <a:t>P2: Some Malaysian are professors.</a:t>
            </a:r>
          </a:p>
          <a:p>
            <a:pPr marL="45720" indent="0">
              <a:buNone/>
            </a:pPr>
            <a:r>
              <a:rPr lang="en-US" altLang="zh-TW" dirty="0"/>
              <a:t>C: Therefore, </a:t>
            </a:r>
            <a:r>
              <a:rPr lang="en-US" altLang="zh-TW" u="sng" dirty="0">
                <a:solidFill>
                  <a:srgbClr val="FF0000"/>
                </a:solidFill>
              </a:rPr>
              <a:t>some</a:t>
            </a:r>
            <a:r>
              <a:rPr lang="en-US" altLang="zh-TW" dirty="0"/>
              <a:t> Malaysian are  not racial discriminate.</a:t>
            </a:r>
          </a:p>
          <a:p>
            <a:endParaRPr lang="en-US" altLang="zh-TW" dirty="0"/>
          </a:p>
          <a:p>
            <a:r>
              <a:rPr lang="en-US" altLang="zh-TW" b="1" dirty="0"/>
              <a:t>Remarks: the conclusion must be negative, i.e. E or O.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4960" y="3322320"/>
            <a:ext cx="2616506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22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965960"/>
            <a:ext cx="9875520" cy="41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Rule 5:</a:t>
            </a:r>
          </a:p>
          <a:p>
            <a:r>
              <a:rPr lang="en-US" altLang="zh-TW" b="1" dirty="0"/>
              <a:t>If either premises is particular, the conclusion must be particular.</a:t>
            </a:r>
          </a:p>
          <a:p>
            <a:endParaRPr lang="en-US" altLang="zh-TW" dirty="0"/>
          </a:p>
          <a:p>
            <a:pPr marL="45720" indent="0">
              <a:buNone/>
            </a:pPr>
            <a:r>
              <a:rPr lang="en-US" altLang="zh-TW" dirty="0"/>
              <a:t>P1: No Malaysians are terrorism.</a:t>
            </a:r>
          </a:p>
          <a:p>
            <a:pPr marL="45720" indent="0">
              <a:buNone/>
            </a:pPr>
            <a:r>
              <a:rPr lang="en-US" altLang="zh-TW" dirty="0"/>
              <a:t>P2: </a:t>
            </a:r>
            <a:r>
              <a:rPr lang="en-US" altLang="zh-TW" u="sng" dirty="0">
                <a:solidFill>
                  <a:srgbClr val="FF0000"/>
                </a:solidFill>
              </a:rPr>
              <a:t>Some</a:t>
            </a:r>
            <a:r>
              <a:rPr lang="en-US" altLang="zh-TW" dirty="0"/>
              <a:t> Americans are terrorism.</a:t>
            </a:r>
          </a:p>
          <a:p>
            <a:pPr marL="45720" indent="0">
              <a:buNone/>
            </a:pPr>
            <a:r>
              <a:rPr lang="en-US" altLang="zh-TW" dirty="0"/>
              <a:t>C: Therefore, </a:t>
            </a:r>
            <a:r>
              <a:rPr lang="en-US" altLang="zh-TW" u="sng" dirty="0">
                <a:solidFill>
                  <a:srgbClr val="FF0000"/>
                </a:solidFill>
              </a:rPr>
              <a:t>all</a:t>
            </a:r>
            <a:r>
              <a:rPr lang="en-US" altLang="zh-TW" dirty="0"/>
              <a:t> Malaysians are not Americans.</a:t>
            </a:r>
          </a:p>
          <a:p>
            <a:endParaRPr lang="en-US" altLang="zh-TW" dirty="0"/>
          </a:p>
          <a:p>
            <a:r>
              <a:rPr lang="en-US" altLang="zh-TW" b="1" dirty="0"/>
              <a:t>Remarks: Since there is one particular premises, the conclusion must be particular.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586" y="3251229"/>
            <a:ext cx="28003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81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981511"/>
            <a:ext cx="8761412" cy="4503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Rule 6:</a:t>
            </a:r>
          </a:p>
          <a:p>
            <a:r>
              <a:rPr lang="en-US" altLang="zh-TW" b="1" dirty="0"/>
              <a:t>The premises can not be both negative or particular.</a:t>
            </a:r>
          </a:p>
          <a:p>
            <a:endParaRPr lang="en-US" altLang="zh-TW" dirty="0"/>
          </a:p>
          <a:p>
            <a:pPr marL="45720" indent="0">
              <a:buNone/>
            </a:pPr>
            <a:r>
              <a:rPr lang="en-US" altLang="zh-TW" dirty="0"/>
              <a:t>P1: </a:t>
            </a:r>
            <a:r>
              <a:rPr lang="en-US" altLang="zh-TW" u="sng" dirty="0">
                <a:solidFill>
                  <a:srgbClr val="FF0000"/>
                </a:solidFill>
              </a:rPr>
              <a:t>No</a:t>
            </a:r>
            <a:r>
              <a:rPr lang="en-US" altLang="zh-TW" dirty="0"/>
              <a:t> bankers are theft.</a:t>
            </a:r>
          </a:p>
          <a:p>
            <a:pPr marL="45720" indent="0">
              <a:buNone/>
            </a:pPr>
            <a:r>
              <a:rPr lang="en-US" altLang="zh-TW" dirty="0"/>
              <a:t>P2: </a:t>
            </a:r>
            <a:r>
              <a:rPr lang="en-US" altLang="zh-TW" u="sng" dirty="0">
                <a:solidFill>
                  <a:srgbClr val="FF0000"/>
                </a:solidFill>
              </a:rPr>
              <a:t>No</a:t>
            </a:r>
            <a:r>
              <a:rPr lang="en-US" altLang="zh-TW" dirty="0"/>
              <a:t> politicians are theft.</a:t>
            </a:r>
          </a:p>
          <a:p>
            <a:pPr marL="45720" indent="0">
              <a:buNone/>
            </a:pPr>
            <a:r>
              <a:rPr lang="en-US" altLang="zh-TW" dirty="0"/>
              <a:t>C: Therefore, no bankers are politicians.</a:t>
            </a:r>
          </a:p>
          <a:p>
            <a:pPr marL="45720" indent="0">
              <a:buNone/>
            </a:pPr>
            <a:endParaRPr lang="en-US" altLang="zh-TW" dirty="0"/>
          </a:p>
          <a:p>
            <a:pPr marL="45720" indent="0">
              <a:buNone/>
            </a:pPr>
            <a:r>
              <a:rPr lang="en-US" altLang="zh-TW" dirty="0"/>
              <a:t>P1: </a:t>
            </a:r>
            <a:r>
              <a:rPr lang="en-US" altLang="zh-TW" u="sng" dirty="0">
                <a:solidFill>
                  <a:srgbClr val="FF0000"/>
                </a:solidFill>
              </a:rPr>
              <a:t>Some</a:t>
            </a:r>
            <a:r>
              <a:rPr lang="en-US" altLang="zh-TW" dirty="0"/>
              <a:t> politicians are conservative.</a:t>
            </a:r>
          </a:p>
          <a:p>
            <a:pPr marL="45720" indent="0">
              <a:buNone/>
            </a:pPr>
            <a:r>
              <a:rPr lang="en-US" altLang="zh-TW" dirty="0"/>
              <a:t>P2: </a:t>
            </a:r>
            <a:r>
              <a:rPr lang="en-US" altLang="zh-TW" u="sng" dirty="0">
                <a:solidFill>
                  <a:srgbClr val="FF0000"/>
                </a:solidFill>
              </a:rPr>
              <a:t>Some</a:t>
            </a:r>
            <a:r>
              <a:rPr lang="en-US" altLang="zh-TW" dirty="0"/>
              <a:t> judges are conservative.</a:t>
            </a:r>
          </a:p>
          <a:p>
            <a:pPr marL="45720" indent="0">
              <a:buNone/>
            </a:pPr>
            <a:r>
              <a:rPr lang="en-US" altLang="zh-TW" dirty="0"/>
              <a:t>C: Therefore, some judges are politicians.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9227" y="4796756"/>
            <a:ext cx="2616506" cy="15622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9227" y="3041803"/>
            <a:ext cx="2616506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87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Steps for Testing Validity:</a:t>
            </a:r>
          </a:p>
          <a:p>
            <a:endParaRPr lang="zh-TW" altLang="en-US" b="1" i="1" u="sng" dirty="0">
              <a:solidFill>
                <a:srgbClr val="FF0000"/>
              </a:solidFill>
            </a:endParaRP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864679544"/>
              </p:ext>
            </p:extLst>
          </p:nvPr>
        </p:nvGraphicFramePr>
        <p:xfrm>
          <a:off x="1154953" y="3144981"/>
          <a:ext cx="10025665" cy="340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699165" y="3144981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extract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365592" y="3144981"/>
            <a:ext cx="126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examine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316612" y="4664424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violate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407157" y="5301733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prove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703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5" y="1965960"/>
            <a:ext cx="9526900" cy="405384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/>
              <a:t>Step 1: Formalize Translate the argument into standard categorical syllogism.</a:t>
            </a:r>
          </a:p>
          <a:p>
            <a:pPr marL="0" indent="0">
              <a:buNone/>
            </a:pPr>
            <a:r>
              <a:rPr lang="en-US" altLang="zh-TW" b="1" dirty="0"/>
              <a:t>Step 2: Abstract the terms from the argument and replace with S (minor term), P (major term) , M (middle term).</a:t>
            </a:r>
          </a:p>
          <a:p>
            <a:pPr marL="0" indent="0">
              <a:buNone/>
            </a:pPr>
            <a:r>
              <a:rPr lang="en-US" altLang="zh-TW" b="1" dirty="0"/>
              <a:t>Step 3: Write down the type of claims for every categorical statements.</a:t>
            </a:r>
          </a:p>
          <a:p>
            <a:pPr marL="0" indent="0">
              <a:buNone/>
            </a:pPr>
            <a:r>
              <a:rPr lang="en-US" altLang="zh-TW" b="1" dirty="0"/>
              <a:t>Step 4: Write down the distribution of all terms.</a:t>
            </a:r>
          </a:p>
          <a:p>
            <a:pPr marL="0" indent="0">
              <a:buNone/>
            </a:pPr>
            <a:r>
              <a:rPr lang="en-US" altLang="zh-TW" b="1" dirty="0"/>
              <a:t>Step 5: Examine the argument with the rules. </a:t>
            </a:r>
          </a:p>
        </p:txBody>
      </p:sp>
    </p:spTree>
    <p:extLst>
      <p:ext uri="{BB962C8B-B14F-4D97-AF65-F5344CB8AC3E}">
        <p14:creationId xmlns:p14="http://schemas.microsoft.com/office/powerpoint/2010/main" val="4006873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965960"/>
            <a:ext cx="9513045" cy="4060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Step 1: Formalize Translate the argument into standard categorical syllogism.</a:t>
            </a:r>
          </a:p>
          <a:p>
            <a:pPr marL="45720" indent="0">
              <a:buNone/>
            </a:pPr>
            <a:r>
              <a:rPr lang="en-US" altLang="zh-TW" dirty="0"/>
              <a:t>P1: Some doctors are professional wrestlers.</a:t>
            </a:r>
          </a:p>
          <a:p>
            <a:pPr marL="45720" indent="0">
              <a:buNone/>
            </a:pPr>
            <a:r>
              <a:rPr lang="en-US" altLang="zh-TW" u="sng" dirty="0"/>
              <a:t>P2: All cardiologists are doctors.</a:t>
            </a:r>
          </a:p>
          <a:p>
            <a:pPr marL="45720" indent="0">
              <a:buNone/>
            </a:pPr>
            <a:r>
              <a:rPr lang="en-US" altLang="zh-TW" dirty="0"/>
              <a:t>C: Therefore, no cardiologists are professional wrestlers.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Step 2: Abstract the terms from the argument and replace with S (minor term), P (major term) , M (middle term).</a:t>
            </a:r>
          </a:p>
          <a:p>
            <a:pPr marL="45720" indent="0">
              <a:buNone/>
            </a:pPr>
            <a:r>
              <a:rPr lang="en-US" altLang="zh-TW" dirty="0"/>
              <a:t>P1: Some M are P.</a:t>
            </a:r>
          </a:p>
          <a:p>
            <a:pPr marL="45720" indent="0">
              <a:buNone/>
            </a:pPr>
            <a:r>
              <a:rPr lang="en-US" altLang="zh-TW" u="sng" dirty="0"/>
              <a:t>P2: All S are M.</a:t>
            </a:r>
          </a:p>
          <a:p>
            <a:pPr marL="45720" indent="0">
              <a:buNone/>
            </a:pPr>
            <a:r>
              <a:rPr lang="en-US" altLang="zh-TW" dirty="0"/>
              <a:t>C: No S are P.</a:t>
            </a:r>
          </a:p>
        </p:txBody>
      </p:sp>
    </p:spTree>
    <p:extLst>
      <p:ext uri="{BB962C8B-B14F-4D97-AF65-F5344CB8AC3E}">
        <p14:creationId xmlns:p14="http://schemas.microsoft.com/office/powerpoint/2010/main" val="116262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16263026"/>
              </p:ext>
            </p:extLst>
          </p:nvPr>
        </p:nvGraphicFramePr>
        <p:xfrm>
          <a:off x="1627165" y="473906"/>
          <a:ext cx="8229600" cy="563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橢圓 2"/>
          <p:cNvSpPr/>
          <p:nvPr/>
        </p:nvSpPr>
        <p:spPr>
          <a:xfrm>
            <a:off x="1824112" y="5001052"/>
            <a:ext cx="2592288" cy="110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28BEADD-7AC2-4981-BF80-D823798EB0D3}"/>
              </a:ext>
            </a:extLst>
          </p:cNvPr>
          <p:cNvSpPr/>
          <p:nvPr/>
        </p:nvSpPr>
        <p:spPr>
          <a:xfrm>
            <a:off x="4416400" y="3429000"/>
            <a:ext cx="2592288" cy="110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84660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965960"/>
            <a:ext cx="8761412" cy="3963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Step 3: Replace with the type of the categorical statements.</a:t>
            </a:r>
          </a:p>
          <a:p>
            <a:pPr marL="45720" indent="0">
              <a:buNone/>
            </a:pPr>
            <a:r>
              <a:rPr lang="en-US" altLang="zh-TW" dirty="0"/>
              <a:t>P1: M I P.</a:t>
            </a:r>
          </a:p>
          <a:p>
            <a:pPr marL="45720" indent="0">
              <a:buNone/>
            </a:pPr>
            <a:r>
              <a:rPr lang="en-US" altLang="zh-TW" u="sng" dirty="0"/>
              <a:t>P2: S A M.</a:t>
            </a:r>
          </a:p>
          <a:p>
            <a:pPr marL="45720" indent="0">
              <a:buNone/>
            </a:pPr>
            <a:r>
              <a:rPr lang="en-US" altLang="zh-TW" dirty="0"/>
              <a:t>C:  S E P.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Step 4: Write down the distribution of all terms.</a:t>
            </a:r>
          </a:p>
          <a:p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42520"/>
              </p:ext>
            </p:extLst>
          </p:nvPr>
        </p:nvGraphicFramePr>
        <p:xfrm>
          <a:off x="7140118" y="2774151"/>
          <a:ext cx="4317592" cy="24245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7163">
                  <a:extLst>
                    <a:ext uri="{9D8B030D-6E8A-4147-A177-3AD203B41FA5}">
                      <a16:colId xmlns:a16="http://schemas.microsoft.com/office/drawing/2014/main" val="1639426769"/>
                    </a:ext>
                  </a:extLst>
                </a:gridCol>
                <a:gridCol w="2267265">
                  <a:extLst>
                    <a:ext uri="{9D8B030D-6E8A-4147-A177-3AD203B41FA5}">
                      <a16:colId xmlns:a16="http://schemas.microsoft.com/office/drawing/2014/main" val="1105548857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2200378733"/>
                    </a:ext>
                  </a:extLst>
                </a:gridCol>
              </a:tblGrid>
              <a:tr h="48490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Categorical Statements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Distributed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463809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All S are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108496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No S are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S,</a:t>
                      </a:r>
                      <a:r>
                        <a:rPr lang="en-US" altLang="zh-TW" b="1" baseline="0" dirty="0"/>
                        <a:t> P</a:t>
                      </a:r>
                      <a:endParaRPr lang="en-US" altLang="zh-TW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53037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Some S are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151285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O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Some S</a:t>
                      </a:r>
                      <a:r>
                        <a:rPr lang="en-US" altLang="zh-TW" b="1" baseline="0" dirty="0"/>
                        <a:t> are not P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P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21517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43746" y="5012719"/>
            <a:ext cx="24106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Mu  I     Pu.</a:t>
            </a:r>
          </a:p>
          <a:p>
            <a:r>
              <a:rPr lang="en-US" altLang="zh-TW" sz="3200" u="sng" dirty="0"/>
              <a:t>Sd   A   Mu.</a:t>
            </a:r>
          </a:p>
          <a:p>
            <a:r>
              <a:rPr lang="en-US" altLang="zh-TW" sz="3200" dirty="0"/>
              <a:t>Sd   E    Pd.</a:t>
            </a:r>
          </a:p>
        </p:txBody>
      </p:sp>
    </p:spTree>
    <p:extLst>
      <p:ext uri="{BB962C8B-B14F-4D97-AF65-F5344CB8AC3E}">
        <p14:creationId xmlns:p14="http://schemas.microsoft.com/office/powerpoint/2010/main" val="3241851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Step 5: Examine the argument with the rules.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Invalid!</a:t>
            </a:r>
          </a:p>
        </p:txBody>
      </p:sp>
      <p:sp>
        <p:nvSpPr>
          <p:cNvPr id="4" name="矩形 3"/>
          <p:cNvSpPr/>
          <p:nvPr/>
        </p:nvSpPr>
        <p:spPr>
          <a:xfrm>
            <a:off x="4330314" y="3017664"/>
            <a:ext cx="26108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Mu  I     Pu.</a:t>
            </a:r>
          </a:p>
          <a:p>
            <a:r>
              <a:rPr lang="en-US" altLang="zh-TW" sz="3600" u="sng" dirty="0"/>
              <a:t>Sd   A   Mu.</a:t>
            </a:r>
          </a:p>
          <a:p>
            <a:r>
              <a:rPr lang="en-US" altLang="zh-TW" sz="3600" dirty="0"/>
              <a:t>Sd   E    Pd.</a:t>
            </a:r>
          </a:p>
        </p:txBody>
      </p:sp>
    </p:spTree>
    <p:extLst>
      <p:ext uri="{BB962C8B-B14F-4D97-AF65-F5344CB8AC3E}">
        <p14:creationId xmlns:p14="http://schemas.microsoft.com/office/powerpoint/2010/main" val="3117424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Validity is determined the form of argument.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An argument is valid if and only if the true premises are impossible to derive false conclusion.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An argument is sound if and only if the argument is valid and its premises are true.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We can test deductive arguments for validity by the counterexample method or by the rule method.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The rules method is specialized to test for the validity of categorical syllogism.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965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Outcomes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lecture, you will know…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what is deductive validity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the difference between truth and validity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the basic skill to verify validity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the rules of testing for validity in categorical logic.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655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C8EC31D-642D-4A5F-9F22-8AE7C446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Validity and soundness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17E6AE-F388-4DA1-A876-8D865B1A7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27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Deductive Validity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169273"/>
              </p:ext>
            </p:extLst>
          </p:nvPr>
        </p:nvGraphicFramePr>
        <p:xfrm>
          <a:off x="2529955" y="1965959"/>
          <a:ext cx="7101610" cy="38439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50805">
                  <a:extLst>
                    <a:ext uri="{9D8B030D-6E8A-4147-A177-3AD203B41FA5}">
                      <a16:colId xmlns:a16="http://schemas.microsoft.com/office/drawing/2014/main" val="2568810476"/>
                    </a:ext>
                  </a:extLst>
                </a:gridCol>
                <a:gridCol w="3550805">
                  <a:extLst>
                    <a:ext uri="{9D8B030D-6E8A-4147-A177-3AD203B41FA5}">
                      <a16:colId xmlns:a16="http://schemas.microsoft.com/office/drawing/2014/main" val="411176804"/>
                    </a:ext>
                  </a:extLst>
                </a:gridCol>
              </a:tblGrid>
              <a:tr h="576205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Do you know the conclusion?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556281"/>
                  </a:ext>
                </a:extLst>
              </a:tr>
              <a:tr h="1420779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P1: If A, then B</a:t>
                      </a:r>
                    </a:p>
                    <a:p>
                      <a:r>
                        <a:rPr lang="en-US" altLang="zh-TW" sz="2400" dirty="0"/>
                        <a:t>P2: A</a:t>
                      </a:r>
                    </a:p>
                    <a:p>
                      <a:r>
                        <a:rPr lang="en-US" altLang="zh-TW" sz="2400" dirty="0"/>
                        <a:t>C: Therefore,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P1: All A are B.</a:t>
                      </a:r>
                    </a:p>
                    <a:p>
                      <a:r>
                        <a:rPr lang="en-US" altLang="zh-TW" sz="2400" dirty="0"/>
                        <a:t>P2: D is A.</a:t>
                      </a:r>
                    </a:p>
                    <a:p>
                      <a:r>
                        <a:rPr lang="en-US" altLang="zh-TW" sz="2400" dirty="0"/>
                        <a:t>C: Therefore,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274594"/>
                  </a:ext>
                </a:extLst>
              </a:tr>
              <a:tr h="184701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P1: Some A are B</a:t>
                      </a:r>
                    </a:p>
                    <a:p>
                      <a:r>
                        <a:rPr lang="en-US" altLang="zh-TW" sz="2400" dirty="0"/>
                        <a:t>P2: All B are C</a:t>
                      </a:r>
                    </a:p>
                    <a:p>
                      <a:r>
                        <a:rPr lang="en-US" altLang="zh-TW" sz="2400" dirty="0"/>
                        <a:t>C: Therefore,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P1: Either A or B</a:t>
                      </a:r>
                    </a:p>
                    <a:p>
                      <a:r>
                        <a:rPr lang="en-US" altLang="zh-TW" sz="2400" dirty="0"/>
                        <a:t>P2: Not B</a:t>
                      </a:r>
                    </a:p>
                    <a:p>
                      <a:r>
                        <a:rPr lang="en-US" altLang="zh-TW" sz="2400" dirty="0"/>
                        <a:t>Therefore,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720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20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Deductive Validity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309327"/>
              </p:ext>
            </p:extLst>
          </p:nvPr>
        </p:nvGraphicFramePr>
        <p:xfrm>
          <a:off x="1143000" y="2057400"/>
          <a:ext cx="7101610" cy="35617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50805">
                  <a:extLst>
                    <a:ext uri="{9D8B030D-6E8A-4147-A177-3AD203B41FA5}">
                      <a16:colId xmlns:a16="http://schemas.microsoft.com/office/drawing/2014/main" val="2568810476"/>
                    </a:ext>
                  </a:extLst>
                </a:gridCol>
                <a:gridCol w="3550805">
                  <a:extLst>
                    <a:ext uri="{9D8B030D-6E8A-4147-A177-3AD203B41FA5}">
                      <a16:colId xmlns:a16="http://schemas.microsoft.com/office/drawing/2014/main" val="411176804"/>
                    </a:ext>
                  </a:extLst>
                </a:gridCol>
              </a:tblGrid>
              <a:tr h="53390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All these arguments are valid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556281"/>
                  </a:ext>
                </a:extLst>
              </a:tr>
              <a:tr h="1316466"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P1: If A, then B</a:t>
                      </a:r>
                    </a:p>
                    <a:p>
                      <a:r>
                        <a:rPr lang="en-US" altLang="zh-TW" sz="2000" b="1" dirty="0"/>
                        <a:t>P2: A</a:t>
                      </a:r>
                    </a:p>
                    <a:p>
                      <a:r>
                        <a:rPr lang="en-US" altLang="zh-TW" sz="2000" b="1" dirty="0"/>
                        <a:t>C: Therefore,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P1: All A are B.</a:t>
                      </a:r>
                    </a:p>
                    <a:p>
                      <a:r>
                        <a:rPr lang="en-US" altLang="zh-TW" sz="2000" b="1" dirty="0"/>
                        <a:t>P2: D is A.</a:t>
                      </a:r>
                    </a:p>
                    <a:p>
                      <a:r>
                        <a:rPr lang="en-US" altLang="zh-TW" sz="2000" b="1" dirty="0"/>
                        <a:t>C: Therefore, D is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274594"/>
                  </a:ext>
                </a:extLst>
              </a:tr>
              <a:tr h="1711406"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P1: Some A are B</a:t>
                      </a:r>
                    </a:p>
                    <a:p>
                      <a:r>
                        <a:rPr lang="en-US" altLang="zh-TW" sz="2000" b="1" dirty="0"/>
                        <a:t>P2: All B are C</a:t>
                      </a:r>
                    </a:p>
                    <a:p>
                      <a:r>
                        <a:rPr lang="en-US" altLang="zh-TW" sz="2000" b="1" dirty="0"/>
                        <a:t>C: Therefore, some A are 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P1: Either A or B</a:t>
                      </a:r>
                    </a:p>
                    <a:p>
                      <a:r>
                        <a:rPr lang="en-US" altLang="zh-TW" sz="2000" b="1" dirty="0"/>
                        <a:t>P2: Not B</a:t>
                      </a:r>
                    </a:p>
                    <a:p>
                      <a:r>
                        <a:rPr lang="en-US" altLang="zh-TW" sz="2000" b="1" dirty="0"/>
                        <a:t>Therefore,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72038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34400" y="2701636"/>
            <a:ext cx="306185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b="1" dirty="0">
                <a:solidFill>
                  <a:srgbClr val="FF0000"/>
                </a:solidFill>
              </a:rPr>
              <a:t>Did you know the truth of A, B, C and D?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b="1" dirty="0">
                <a:solidFill>
                  <a:srgbClr val="FF0000"/>
                </a:solidFill>
              </a:rPr>
              <a:t>You can infer the conclusion validly without knowing the content of the statements!</a:t>
            </a:r>
          </a:p>
        </p:txBody>
      </p:sp>
    </p:spTree>
    <p:extLst>
      <p:ext uri="{BB962C8B-B14F-4D97-AF65-F5344CB8AC3E}">
        <p14:creationId xmlns:p14="http://schemas.microsoft.com/office/powerpoint/2010/main" val="286599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Deductive Validity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717100"/>
              </p:ext>
            </p:extLst>
          </p:nvPr>
        </p:nvGraphicFramePr>
        <p:xfrm>
          <a:off x="1142999" y="2057400"/>
          <a:ext cx="9875520" cy="35617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37760">
                  <a:extLst>
                    <a:ext uri="{9D8B030D-6E8A-4147-A177-3AD203B41FA5}">
                      <a16:colId xmlns:a16="http://schemas.microsoft.com/office/drawing/2014/main" val="2568810476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411176804"/>
                    </a:ext>
                  </a:extLst>
                </a:gridCol>
              </a:tblGrid>
              <a:tr h="53390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All these arguments are valid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556281"/>
                  </a:ext>
                </a:extLst>
              </a:tr>
              <a:tr h="1316466"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P1: If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it rains</a:t>
                      </a:r>
                      <a:r>
                        <a:rPr lang="en-US" altLang="zh-TW" sz="2000" b="1" dirty="0"/>
                        <a:t>, then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the floor wet</a:t>
                      </a:r>
                      <a:r>
                        <a:rPr lang="en-US" altLang="zh-TW" sz="2000" b="1" dirty="0"/>
                        <a:t>.</a:t>
                      </a:r>
                    </a:p>
                    <a:p>
                      <a:r>
                        <a:rPr lang="en-US" altLang="zh-TW" sz="2000" b="1" dirty="0"/>
                        <a:t>P2: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It rains</a:t>
                      </a:r>
                      <a:r>
                        <a:rPr lang="en-US" altLang="zh-TW" sz="2000" b="1" dirty="0"/>
                        <a:t>.</a:t>
                      </a:r>
                    </a:p>
                    <a:p>
                      <a:r>
                        <a:rPr lang="en-US" altLang="zh-TW" sz="2000" b="1" dirty="0"/>
                        <a:t>C: Therefore,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the floor wet</a:t>
                      </a:r>
                      <a:r>
                        <a:rPr lang="en-US" altLang="zh-TW" sz="2000" b="1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P1: All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human</a:t>
                      </a:r>
                      <a:r>
                        <a:rPr lang="en-US" altLang="zh-TW" sz="2000" b="1" dirty="0"/>
                        <a:t> are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mammal</a:t>
                      </a:r>
                      <a:r>
                        <a:rPr lang="en-US" altLang="zh-TW" sz="2000" b="1" dirty="0"/>
                        <a:t>.</a:t>
                      </a:r>
                    </a:p>
                    <a:p>
                      <a:r>
                        <a:rPr lang="en-US" altLang="zh-TW" sz="2000" b="1" dirty="0"/>
                        <a:t>P2: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Mr. Tan </a:t>
                      </a:r>
                      <a:r>
                        <a:rPr lang="en-US" altLang="zh-TW" sz="2000" b="1" dirty="0"/>
                        <a:t>is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human</a:t>
                      </a:r>
                      <a:r>
                        <a:rPr lang="en-US" altLang="zh-TW" sz="2000" b="1" dirty="0"/>
                        <a:t>.</a:t>
                      </a:r>
                    </a:p>
                    <a:p>
                      <a:r>
                        <a:rPr lang="en-US" altLang="zh-TW" sz="2000" b="1" dirty="0"/>
                        <a:t>C: Therefore,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Mr. Tan is mammal.</a:t>
                      </a:r>
                      <a:endParaRPr lang="en-US" altLang="zh-TW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274594"/>
                  </a:ext>
                </a:extLst>
              </a:tr>
              <a:tr h="1711406"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P1: Some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students</a:t>
                      </a:r>
                      <a:r>
                        <a:rPr lang="en-US" altLang="zh-TW" sz="2000" b="1" dirty="0"/>
                        <a:t> are </a:t>
                      </a:r>
                      <a:r>
                        <a:rPr lang="en-US" altLang="zh-TW" sz="2000" b="1" dirty="0" err="1">
                          <a:solidFill>
                            <a:srgbClr val="00B0F0"/>
                          </a:solidFill>
                        </a:rPr>
                        <a:t>Johorian</a:t>
                      </a:r>
                      <a:r>
                        <a:rPr lang="en-US" altLang="zh-TW" sz="2000" b="1" dirty="0"/>
                        <a:t>.</a:t>
                      </a:r>
                    </a:p>
                    <a:p>
                      <a:r>
                        <a:rPr lang="en-US" altLang="zh-TW" sz="2000" b="1" dirty="0"/>
                        <a:t>P2: All </a:t>
                      </a:r>
                      <a:r>
                        <a:rPr lang="en-US" altLang="zh-TW" sz="2000" b="1" dirty="0" err="1">
                          <a:solidFill>
                            <a:srgbClr val="00B0F0"/>
                          </a:solidFill>
                        </a:rPr>
                        <a:t>Johorian</a:t>
                      </a:r>
                      <a:r>
                        <a:rPr lang="en-US" altLang="zh-TW" sz="2000" b="1" dirty="0"/>
                        <a:t> are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mammal</a:t>
                      </a:r>
                      <a:r>
                        <a:rPr lang="en-US" altLang="zh-TW" sz="2000" b="1" dirty="0"/>
                        <a:t>.</a:t>
                      </a:r>
                    </a:p>
                    <a:p>
                      <a:r>
                        <a:rPr lang="en-US" altLang="zh-TW" sz="2000" b="1" dirty="0"/>
                        <a:t>C: Therefore,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some students are mammal.</a:t>
                      </a:r>
                      <a:endParaRPr lang="en-US" altLang="zh-TW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P1: Either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the whale is fish </a:t>
                      </a:r>
                      <a:r>
                        <a:rPr lang="en-US" altLang="zh-TW" sz="2000" b="1" dirty="0"/>
                        <a:t>or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it is mammal.</a:t>
                      </a:r>
                      <a:endParaRPr lang="en-US" altLang="zh-TW" sz="2000" b="1" dirty="0"/>
                    </a:p>
                    <a:p>
                      <a:r>
                        <a:rPr lang="en-US" altLang="zh-TW" sz="2000" b="1" dirty="0"/>
                        <a:t>P2: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The whale is not fish.</a:t>
                      </a:r>
                      <a:endParaRPr lang="en-US" altLang="zh-TW" sz="2000" b="1" dirty="0"/>
                    </a:p>
                    <a:p>
                      <a:r>
                        <a:rPr lang="en-US" altLang="zh-TW" sz="2000" b="1" dirty="0"/>
                        <a:t>Therefore,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it is mammal.</a:t>
                      </a:r>
                      <a:endParaRPr lang="en-US" altLang="zh-TW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720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15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Deductive Validity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013628"/>
              </p:ext>
            </p:extLst>
          </p:nvPr>
        </p:nvGraphicFramePr>
        <p:xfrm>
          <a:off x="1142999" y="2057400"/>
          <a:ext cx="9875520" cy="35617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37760">
                  <a:extLst>
                    <a:ext uri="{9D8B030D-6E8A-4147-A177-3AD203B41FA5}">
                      <a16:colId xmlns:a16="http://schemas.microsoft.com/office/drawing/2014/main" val="2568810476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411176804"/>
                    </a:ext>
                  </a:extLst>
                </a:gridCol>
              </a:tblGrid>
              <a:tr h="53390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All these arguments are valid too!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556281"/>
                  </a:ext>
                </a:extLst>
              </a:tr>
              <a:tr h="1316466"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P1: If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I laugh</a:t>
                      </a:r>
                      <a:r>
                        <a:rPr lang="en-US" altLang="zh-TW" sz="2000" b="1" dirty="0"/>
                        <a:t>, then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the earthquake happens</a:t>
                      </a:r>
                      <a:r>
                        <a:rPr lang="en-US" altLang="zh-TW" sz="2000" b="1" dirty="0"/>
                        <a:t>.</a:t>
                      </a:r>
                    </a:p>
                    <a:p>
                      <a:r>
                        <a:rPr lang="en-US" altLang="zh-TW" sz="2000" b="1" dirty="0"/>
                        <a:t>P2: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I laugh</a:t>
                      </a:r>
                      <a:r>
                        <a:rPr lang="en-US" altLang="zh-TW" sz="2000" b="1" dirty="0"/>
                        <a:t>.</a:t>
                      </a:r>
                    </a:p>
                    <a:p>
                      <a:r>
                        <a:rPr lang="en-US" altLang="zh-TW" sz="2000" b="1" dirty="0"/>
                        <a:t>C: Therefore,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the earthquake happens</a:t>
                      </a:r>
                      <a:r>
                        <a:rPr lang="en-US" altLang="zh-TW" sz="2000" b="1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P1: All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human</a:t>
                      </a:r>
                      <a:r>
                        <a:rPr lang="en-US" altLang="zh-TW" sz="2000" b="1" dirty="0"/>
                        <a:t> are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fish</a:t>
                      </a:r>
                      <a:r>
                        <a:rPr lang="en-US" altLang="zh-TW" sz="2000" b="1" dirty="0"/>
                        <a:t>.</a:t>
                      </a:r>
                    </a:p>
                    <a:p>
                      <a:r>
                        <a:rPr lang="en-US" altLang="zh-TW" sz="2000" b="1" dirty="0"/>
                        <a:t>P2: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Mr. Tan </a:t>
                      </a:r>
                      <a:r>
                        <a:rPr lang="en-US" altLang="zh-TW" sz="2000" b="1" dirty="0"/>
                        <a:t>is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human</a:t>
                      </a:r>
                      <a:r>
                        <a:rPr lang="en-US" altLang="zh-TW" sz="2000" b="1" dirty="0"/>
                        <a:t>.</a:t>
                      </a:r>
                    </a:p>
                    <a:p>
                      <a:r>
                        <a:rPr lang="en-US" altLang="zh-TW" sz="2000" b="1" dirty="0"/>
                        <a:t>C: Therefore,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Mr. Tan is fish.</a:t>
                      </a:r>
                      <a:endParaRPr lang="en-US" altLang="zh-TW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274594"/>
                  </a:ext>
                </a:extLst>
              </a:tr>
              <a:tr h="1711406"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P1: Some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students</a:t>
                      </a:r>
                      <a:r>
                        <a:rPr lang="en-US" altLang="zh-TW" sz="2000" b="1" dirty="0"/>
                        <a:t> are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male</a:t>
                      </a:r>
                      <a:r>
                        <a:rPr lang="en-US" altLang="zh-TW" sz="2000" b="1" dirty="0"/>
                        <a:t>.</a:t>
                      </a:r>
                    </a:p>
                    <a:p>
                      <a:r>
                        <a:rPr lang="en-US" altLang="zh-TW" sz="2000" b="1" dirty="0"/>
                        <a:t>P2: All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male</a:t>
                      </a:r>
                      <a:r>
                        <a:rPr lang="en-US" altLang="zh-TW" sz="2000" b="1" dirty="0"/>
                        <a:t> are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fish</a:t>
                      </a:r>
                      <a:r>
                        <a:rPr lang="en-US" altLang="zh-TW" sz="2000" b="1" dirty="0"/>
                        <a:t>.</a:t>
                      </a:r>
                    </a:p>
                    <a:p>
                      <a:r>
                        <a:rPr lang="en-US" altLang="zh-TW" sz="2000" b="1" dirty="0"/>
                        <a:t>C: Therefore,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some students are fish.</a:t>
                      </a:r>
                      <a:endParaRPr lang="en-US" altLang="zh-TW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P1: Either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the whale is fish </a:t>
                      </a:r>
                      <a:r>
                        <a:rPr lang="en-US" altLang="zh-TW" sz="2000" b="1" dirty="0"/>
                        <a:t>or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it is reptile.</a:t>
                      </a:r>
                      <a:endParaRPr lang="en-US" altLang="zh-TW" sz="2000" b="1" dirty="0"/>
                    </a:p>
                    <a:p>
                      <a:r>
                        <a:rPr lang="en-US" altLang="zh-TW" sz="2000" b="1" dirty="0"/>
                        <a:t>P2: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The whale is not fish.</a:t>
                      </a:r>
                      <a:endParaRPr lang="en-US" altLang="zh-TW" sz="2000" b="1" dirty="0"/>
                    </a:p>
                    <a:p>
                      <a:r>
                        <a:rPr lang="en-US" altLang="zh-TW" sz="2000" b="1" dirty="0"/>
                        <a:t>Therefore, </a:t>
                      </a:r>
                      <a:r>
                        <a:rPr lang="en-US" altLang="zh-TW" sz="2000" b="1" dirty="0">
                          <a:solidFill>
                            <a:srgbClr val="00B0F0"/>
                          </a:solidFill>
                        </a:rPr>
                        <a:t>it is reptile.</a:t>
                      </a:r>
                      <a:endParaRPr lang="en-US" altLang="zh-TW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720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243046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F60C4C3CB86BD740BAFB51B8E9F1E688" ma:contentTypeVersion="2" ma:contentTypeDescription="建立新的文件。" ma:contentTypeScope="" ma:versionID="5f90607258fe9739a6cd3b36417c15ab">
  <xsd:schema xmlns:xsd="http://www.w3.org/2001/XMLSchema" xmlns:xs="http://www.w3.org/2001/XMLSchema" xmlns:p="http://schemas.microsoft.com/office/2006/metadata/properties" xmlns:ns2="182deeb9-3ae7-4e4a-ba9b-7f9e5ca651a7" targetNamespace="http://schemas.microsoft.com/office/2006/metadata/properties" ma:root="true" ma:fieldsID="3433bf76d0d87954399cf6b8f23b0341" ns2:_="">
    <xsd:import namespace="182deeb9-3ae7-4e4a-ba9b-7f9e5ca651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2deeb9-3ae7-4e4a-ba9b-7f9e5ca65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97C5FD-FF2E-4F14-A960-CCDE8A42AB07}"/>
</file>

<file path=customXml/itemProps2.xml><?xml version="1.0" encoding="utf-8"?>
<ds:datastoreItem xmlns:ds="http://schemas.openxmlformats.org/officeDocument/2006/customXml" ds:itemID="{3C115B29-FA76-48E1-BFE8-A6429325942D}"/>
</file>

<file path=customXml/itemProps3.xml><?xml version="1.0" encoding="utf-8"?>
<ds:datastoreItem xmlns:ds="http://schemas.openxmlformats.org/officeDocument/2006/customXml" ds:itemID="{72F7CD8D-CA7B-4A45-B025-E839C45B5F82}"/>
</file>

<file path=docProps/app.xml><?xml version="1.0" encoding="utf-8"?>
<Properties xmlns="http://schemas.openxmlformats.org/officeDocument/2006/extended-properties" xmlns:vt="http://schemas.openxmlformats.org/officeDocument/2006/docPropsVTypes">
  <Template>基準</Template>
  <TotalTime>4195</TotalTime>
  <Words>1857</Words>
  <Application>Microsoft Office PowerPoint</Application>
  <PresentationFormat>寬螢幕</PresentationFormat>
  <Paragraphs>316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5" baseType="lpstr">
      <vt:lpstr>Corbel</vt:lpstr>
      <vt:lpstr>Wingdings</vt:lpstr>
      <vt:lpstr>基礎</vt:lpstr>
      <vt:lpstr>Lecture 7</vt:lpstr>
      <vt:lpstr>Last Week</vt:lpstr>
      <vt:lpstr>PowerPoint 簡報</vt:lpstr>
      <vt:lpstr>Learning Outcomes</vt:lpstr>
      <vt:lpstr>Validity and soundness</vt:lpstr>
      <vt:lpstr>Deductive Validity</vt:lpstr>
      <vt:lpstr>Deductive Validity</vt:lpstr>
      <vt:lpstr>Deductive Validity</vt:lpstr>
      <vt:lpstr>Deductive Validity</vt:lpstr>
      <vt:lpstr>Deductive Validity</vt:lpstr>
      <vt:lpstr>Deductive Validity</vt:lpstr>
      <vt:lpstr>Soundness</vt:lpstr>
      <vt:lpstr>Soundness</vt:lpstr>
      <vt:lpstr>Soundness</vt:lpstr>
      <vt:lpstr>Soundness</vt:lpstr>
      <vt:lpstr>Proof of Validity</vt:lpstr>
      <vt:lpstr>Rules Method</vt:lpstr>
      <vt:lpstr>Major, Minor and Middle term</vt:lpstr>
      <vt:lpstr>Distributed and Undistributed</vt:lpstr>
      <vt:lpstr>Rules Method</vt:lpstr>
      <vt:lpstr>Rules Method</vt:lpstr>
      <vt:lpstr>Rules Method</vt:lpstr>
      <vt:lpstr>Rules Method</vt:lpstr>
      <vt:lpstr>Rules Method</vt:lpstr>
      <vt:lpstr>Rules Method</vt:lpstr>
      <vt:lpstr>Rules Method</vt:lpstr>
      <vt:lpstr>Rules Method</vt:lpstr>
      <vt:lpstr>Rules Method</vt:lpstr>
      <vt:lpstr>Rules Method</vt:lpstr>
      <vt:lpstr>Rules Method</vt:lpstr>
      <vt:lpstr>Rules Method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Tan Ming Zheng</dc:creator>
  <cp:lastModifiedBy>Lenovo</cp:lastModifiedBy>
  <cp:revision>121</cp:revision>
  <dcterms:created xsi:type="dcterms:W3CDTF">2017-05-10T06:47:19Z</dcterms:created>
  <dcterms:modified xsi:type="dcterms:W3CDTF">2020-11-28T08:18:37Z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0x010100F60C4C3CB86BD740BAFB51B8E9F1E688</vt:lpwstr>
  </property>
</Properties>
</file>