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807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9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633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1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38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83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64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734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94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147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14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43C1-60A0-451B-82A3-9D72F8102D4E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24B0-14C3-458F-9CC2-C25C297E8A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64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zzGd64OC1F6fVhpW2" TargetMode="External"/><Relationship Id="rId2" Type="http://schemas.openxmlformats.org/officeDocument/2006/relationships/hyperlink" Target="https://goo.gl/forms/EjIzVzG25Kc2QpTh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forms/9YhjManvmvQaViyh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MATH1023/MATH1024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2018-C Semester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530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929" y="2917341"/>
            <a:ext cx="4769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https://goo.gl/SpsS3H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/>
              <a:t>5</a:t>
            </a:r>
            <a:r>
              <a:rPr lang="en-US" sz="2800" b="1" dirty="0" smtClean="0"/>
              <a:t> Nov 2018</a:t>
            </a:r>
            <a:endParaRPr lang="en-MY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53" y="1764405"/>
            <a:ext cx="3943979" cy="39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Replacement Class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November 2018</a:t>
            </a:r>
            <a:r>
              <a:rPr lang="en-US" smtClean="0"/>
              <a:t>, Wednesday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m to </a:t>
            </a:r>
            <a:r>
              <a:rPr lang="en-US" dirty="0"/>
              <a:t>7</a:t>
            </a:r>
            <a:r>
              <a:rPr lang="en-US" dirty="0" smtClean="0"/>
              <a:t> pm</a:t>
            </a:r>
          </a:p>
          <a:p>
            <a:r>
              <a:rPr lang="en-US" dirty="0" smtClean="0"/>
              <a:t>Venue: IEB 416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811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52622" y="3028508"/>
            <a:ext cx="5030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https://goo.gl/Go3QZQ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/>
              <a:t>7</a:t>
            </a:r>
            <a:r>
              <a:rPr lang="en-US" sz="2800" b="1" dirty="0" smtClean="0"/>
              <a:t> Nov 2018</a:t>
            </a:r>
            <a:endParaRPr lang="en-MY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23" y="1745103"/>
            <a:ext cx="3784900" cy="37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52622" y="3028508"/>
            <a:ext cx="4887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https://goo.gl/wBiQKu</a:t>
            </a:r>
            <a:endParaRPr lang="en-MY" sz="4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 smtClean="0"/>
              <a:t>12</a:t>
            </a:r>
            <a:r>
              <a:rPr lang="en-US" sz="2800" b="1" dirty="0" smtClean="0"/>
              <a:t> </a:t>
            </a:r>
            <a:r>
              <a:rPr lang="en-US" sz="2800" b="1" dirty="0" smtClean="0"/>
              <a:t>Nov 2018</a:t>
            </a:r>
            <a:endParaRPr lang="en-MY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23" y="1661374"/>
            <a:ext cx="3960254" cy="3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Replacement Class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r>
              <a:rPr lang="en-US" dirty="0" smtClean="0"/>
              <a:t> </a:t>
            </a:r>
            <a:r>
              <a:rPr lang="en-US" dirty="0" smtClean="0"/>
              <a:t>November 2018, Wednesday</a:t>
            </a:r>
          </a:p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m to </a:t>
            </a:r>
            <a:r>
              <a:rPr lang="en-US" dirty="0"/>
              <a:t>7</a:t>
            </a:r>
            <a:r>
              <a:rPr lang="en-US" dirty="0" smtClean="0"/>
              <a:t> pm</a:t>
            </a:r>
          </a:p>
          <a:p>
            <a:r>
              <a:rPr lang="en-US" dirty="0" smtClean="0"/>
              <a:t>Venue: IEB 416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045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2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</a:t>
            </a:r>
            <a:r>
              <a:rPr lang="en-US" dirty="0" smtClean="0"/>
              <a:t>November 2018, </a:t>
            </a:r>
            <a:r>
              <a:rPr lang="en-US" dirty="0" smtClean="0"/>
              <a:t>Mon</a:t>
            </a:r>
            <a:r>
              <a:rPr lang="en-US" dirty="0" smtClean="0"/>
              <a:t>day</a:t>
            </a:r>
            <a:endParaRPr lang="en-US" dirty="0" smtClean="0"/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m </a:t>
            </a:r>
            <a:r>
              <a:rPr lang="en-US" dirty="0" smtClean="0"/>
              <a:t>to </a:t>
            </a:r>
            <a:r>
              <a:rPr lang="en-US" dirty="0" smtClean="0"/>
              <a:t>11 </a:t>
            </a:r>
            <a:r>
              <a:rPr lang="en-US" dirty="0"/>
              <a:t>a</a:t>
            </a:r>
            <a:r>
              <a:rPr lang="en-US" dirty="0" smtClean="0"/>
              <a:t>m</a:t>
            </a:r>
            <a:endParaRPr lang="en-US" dirty="0" smtClean="0"/>
          </a:p>
          <a:p>
            <a:r>
              <a:rPr lang="en-US" dirty="0" smtClean="0"/>
              <a:t>Venue: IEB 416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57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 smtClean="0"/>
              <a:t>3 September 2018, Week 2</a:t>
            </a:r>
            <a:endParaRPr lang="en-MY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56" y="1516534"/>
            <a:ext cx="4351338" cy="4351338"/>
          </a:xfrm>
        </p:spPr>
      </p:pic>
      <p:sp>
        <p:nvSpPr>
          <p:cNvPr id="5" name="Rectangle 4"/>
          <p:cNvSpPr/>
          <p:nvPr/>
        </p:nvSpPr>
        <p:spPr>
          <a:xfrm>
            <a:off x="6773938" y="3251934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3600" b="0" i="0" dirty="0" smtClean="0">
                <a:solidFill>
                  <a:srgbClr val="444444"/>
                </a:solidFill>
                <a:effectLst/>
                <a:latin typeface="Roboto"/>
              </a:rPr>
              <a:t>https://goo.gl/egRJvX</a:t>
            </a:r>
            <a:endParaRPr lang="en-MY" sz="3600" dirty="0"/>
          </a:p>
        </p:txBody>
      </p:sp>
      <p:sp>
        <p:nvSpPr>
          <p:cNvPr id="6" name="Rectangle 5"/>
          <p:cNvSpPr/>
          <p:nvPr/>
        </p:nvSpPr>
        <p:spPr>
          <a:xfrm>
            <a:off x="1473556" y="354778"/>
            <a:ext cx="3033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Calibri Light" panose="020F0302020204030204"/>
                <a:ea typeface="+mj-ea"/>
                <a:cs typeface="+mj-cs"/>
              </a:rPr>
              <a:t>Open this </a:t>
            </a:r>
            <a:r>
              <a:rPr lang="en-US" sz="3600" b="1" dirty="0">
                <a:solidFill>
                  <a:srgbClr val="ED7D31"/>
                </a:solidFill>
                <a:latin typeface="Calibri Light" panose="020F0302020204030204"/>
                <a:ea typeface="+mj-ea"/>
                <a:cs typeface="+mj-cs"/>
              </a:rPr>
              <a:t>form</a:t>
            </a:r>
            <a:r>
              <a:rPr lang="en-US" sz="3600" b="1" dirty="0">
                <a:solidFill>
                  <a:srgbClr val="0070C0"/>
                </a:solidFill>
                <a:latin typeface="Calibri Light" panose="020F0302020204030204"/>
                <a:ea typeface="+mj-ea"/>
                <a:cs typeface="+mj-cs"/>
              </a:rPr>
              <a:t>: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5555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99597" y="2948120"/>
            <a:ext cx="4519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3600" dirty="0">
                <a:solidFill>
                  <a:srgbClr val="444444"/>
                </a:solidFill>
                <a:latin typeface="Roboto"/>
              </a:rPr>
              <a:t>https://goo.gl/47T635</a:t>
            </a:r>
            <a:endParaRPr lang="en-MY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502327"/>
            <a:ext cx="5537915" cy="553791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 smtClean="0"/>
              <a:t>26 September 2018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15570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929" y="2917341"/>
            <a:ext cx="4867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https://goo.gl/trRQwB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smtClean="0"/>
              <a:t>1 Oct </a:t>
            </a:r>
            <a:r>
              <a:rPr lang="en-US" sz="2800" b="1" dirty="0" smtClean="0"/>
              <a:t>2018</a:t>
            </a:r>
            <a:endParaRPr lang="en-MY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2" y="1630513"/>
            <a:ext cx="4461375" cy="44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Groups Registration Forms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1: Wednesday 8 am to 9 am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goo.gl/forms/EjIzVzG25Kc2QpTh2</a:t>
            </a:r>
            <a:endParaRPr lang="en-US" dirty="0" smtClean="0"/>
          </a:p>
          <a:p>
            <a:r>
              <a:rPr lang="en-US" dirty="0" smtClean="0"/>
              <a:t>Group 2: Tuesday 12 pm to 1 pm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goo.gl/forms/zzGd64OC1F6fVhpW2</a:t>
            </a:r>
            <a:endParaRPr lang="en-US" dirty="0" smtClean="0"/>
          </a:p>
          <a:p>
            <a:r>
              <a:rPr lang="en-US" dirty="0" smtClean="0"/>
              <a:t>Group 3: Wednesday 4 pm to 5 pm</a:t>
            </a:r>
          </a:p>
          <a:p>
            <a:pPr lvl="1"/>
            <a:r>
              <a:rPr lang="en-US" dirty="0" smtClean="0">
                <a:hlinkClick r:id="rId4"/>
              </a:rPr>
              <a:t>https://goo.gl/forms/9YhjManvmvQaViyh1</a:t>
            </a:r>
            <a:endParaRPr lang="en-US" dirty="0" smtClean="0"/>
          </a:p>
          <a:p>
            <a:pPr lvl="1"/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74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929" y="2917341"/>
            <a:ext cx="4630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https://goo.gl/tpLz43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/>
              <a:t>8</a:t>
            </a:r>
            <a:r>
              <a:rPr lang="en-US" sz="2800" b="1" dirty="0" smtClean="0"/>
              <a:t> Oct 2018</a:t>
            </a:r>
            <a:endParaRPr lang="en-MY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5" y="1676051"/>
            <a:ext cx="4488775" cy="44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1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 October 2018, 9 am to 11 am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37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929" y="2917341"/>
            <a:ext cx="4691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https://goo.gl/Aj6AzB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 smtClean="0"/>
              <a:t>29 Oct 2018</a:t>
            </a:r>
            <a:endParaRPr lang="en-MY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92" y="1912131"/>
            <a:ext cx="3902680" cy="39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2837" y="1088542"/>
            <a:ext cx="8166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7200" dirty="0" smtClean="0">
                <a:latin typeface="Segoe Print" panose="02000600000000000000" pitchFamily="2" charset="0"/>
              </a:rPr>
              <a:t>Why </a:t>
            </a:r>
            <a:r>
              <a:rPr lang="en-MY" sz="7200" dirty="0">
                <a:latin typeface="Segoe Print" panose="02000600000000000000" pitchFamily="2" charset="0"/>
              </a:rPr>
              <a:t>are you </a:t>
            </a:r>
            <a:endParaRPr lang="en-MY" sz="7200" dirty="0" smtClean="0">
              <a:latin typeface="Segoe Print" panose="02000600000000000000" pitchFamily="2" charset="0"/>
            </a:endParaRPr>
          </a:p>
          <a:p>
            <a:pPr algn="ctr"/>
            <a:r>
              <a:rPr lang="en-MY" sz="72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not</a:t>
            </a:r>
            <a:r>
              <a:rPr lang="en-MY" sz="7200" dirty="0" smtClean="0">
                <a:latin typeface="Segoe Print" panose="02000600000000000000" pitchFamily="2" charset="0"/>
              </a:rPr>
              <a:t> </a:t>
            </a:r>
            <a:r>
              <a:rPr lang="en-MY" sz="7200" dirty="0">
                <a:latin typeface="Segoe Print" panose="02000600000000000000" pitchFamily="2" charset="0"/>
              </a:rPr>
              <a:t>attending </a:t>
            </a:r>
            <a:r>
              <a:rPr lang="en-MY" sz="7200" dirty="0" smtClean="0">
                <a:latin typeface="Segoe Print" panose="02000600000000000000" pitchFamily="2" charset="0"/>
              </a:rPr>
              <a:t>tutorials?</a:t>
            </a:r>
            <a:endParaRPr lang="en-MY" sz="7200" dirty="0">
              <a:latin typeface="Segoe Print" panose="020006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2326" y="6437659"/>
            <a:ext cx="4039673" cy="420341"/>
          </a:xfrm>
        </p:spPr>
        <p:txBody>
          <a:bodyPr vert="horz">
            <a:noAutofit/>
          </a:bodyPr>
          <a:lstStyle/>
          <a:p>
            <a:pPr algn="r"/>
            <a:r>
              <a:rPr lang="en-US" sz="2800" b="1" dirty="0" smtClean="0"/>
              <a:t>29 Oct 2018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31097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167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Arial</vt:lpstr>
      <vt:lpstr>Calibri</vt:lpstr>
      <vt:lpstr>Calibri Light</vt:lpstr>
      <vt:lpstr>Segoe Print</vt:lpstr>
      <vt:lpstr>Office Theme</vt:lpstr>
      <vt:lpstr>MATH1023/MATH1024</vt:lpstr>
      <vt:lpstr>3 September 2018, Week 2</vt:lpstr>
      <vt:lpstr>26 September 2018</vt:lpstr>
      <vt:lpstr>1 Oct 2018</vt:lpstr>
      <vt:lpstr>Tutorial Groups Registration Forms</vt:lpstr>
      <vt:lpstr>8 Oct 2018</vt:lpstr>
      <vt:lpstr>Test 1</vt:lpstr>
      <vt:lpstr>29 Oct 2018</vt:lpstr>
      <vt:lpstr>29 Oct 2018</vt:lpstr>
      <vt:lpstr>5 Nov 2018</vt:lpstr>
      <vt:lpstr>Replacement Class</vt:lpstr>
      <vt:lpstr>7 Nov 2018</vt:lpstr>
      <vt:lpstr>12 Nov 2018</vt:lpstr>
      <vt:lpstr>Replacement Class</vt:lpstr>
      <vt:lpstr>Test 2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MATH1023/MATH1024</dc:title>
  <dc:creator>Pong Hon Keat</dc:creator>
  <cp:lastModifiedBy>Pong Hon Keat</cp:lastModifiedBy>
  <cp:revision>38</cp:revision>
  <dcterms:created xsi:type="dcterms:W3CDTF">2018-09-02T22:46:15Z</dcterms:created>
  <dcterms:modified xsi:type="dcterms:W3CDTF">2018-11-12T00:25:09Z</dcterms:modified>
</cp:coreProperties>
</file>