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660CB-94EE-4B83-AB87-B4BFF544A5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137294-C8AC-4E53-8235-BE3E377AA214}">
      <dgm:prSet/>
      <dgm:spPr/>
      <dgm:t>
        <a:bodyPr/>
        <a:lstStyle/>
        <a:p>
          <a:r>
            <a:rPr lang="en-MY"/>
            <a:t>Search for the nearest good restaurant based on the location provided by the users.</a:t>
          </a:r>
          <a:endParaRPr lang="en-US"/>
        </a:p>
      </dgm:t>
    </dgm:pt>
    <dgm:pt modelId="{5ECBEB27-CE76-4431-9045-B1A9001E0EB0}" type="parTrans" cxnId="{D61071A0-090B-45FC-9F5A-3E53A3A41814}">
      <dgm:prSet/>
      <dgm:spPr/>
      <dgm:t>
        <a:bodyPr/>
        <a:lstStyle/>
        <a:p>
          <a:endParaRPr lang="en-US"/>
        </a:p>
      </dgm:t>
    </dgm:pt>
    <dgm:pt modelId="{2F3EC718-DC48-41B1-A13A-B513720A84DF}" type="sibTrans" cxnId="{D61071A0-090B-45FC-9F5A-3E53A3A41814}">
      <dgm:prSet/>
      <dgm:spPr/>
      <dgm:t>
        <a:bodyPr/>
        <a:lstStyle/>
        <a:p>
          <a:endParaRPr lang="en-US"/>
        </a:p>
      </dgm:t>
    </dgm:pt>
    <dgm:pt modelId="{90C721B4-5644-4814-B94F-05A4A7973270}">
      <dgm:prSet/>
      <dgm:spPr/>
      <dgm:t>
        <a:bodyPr/>
        <a:lstStyle/>
        <a:p>
          <a:r>
            <a:rPr lang="en-MY"/>
            <a:t>Search for a good restaurant that provides fast service based on the location provided by the users.</a:t>
          </a:r>
          <a:endParaRPr lang="en-US"/>
        </a:p>
      </dgm:t>
    </dgm:pt>
    <dgm:pt modelId="{A7884BB0-4844-43FF-AAF4-A0C45C69CBB0}" type="parTrans" cxnId="{FC337D4D-794B-4BAA-9F02-BE4CD4F824F4}">
      <dgm:prSet/>
      <dgm:spPr/>
      <dgm:t>
        <a:bodyPr/>
        <a:lstStyle/>
        <a:p>
          <a:endParaRPr lang="en-US"/>
        </a:p>
      </dgm:t>
    </dgm:pt>
    <dgm:pt modelId="{9BBCEBA9-1A19-46CA-BA6E-A861263C7D90}" type="sibTrans" cxnId="{FC337D4D-794B-4BAA-9F02-BE4CD4F824F4}">
      <dgm:prSet/>
      <dgm:spPr/>
      <dgm:t>
        <a:bodyPr/>
        <a:lstStyle/>
        <a:p>
          <a:endParaRPr lang="en-US"/>
        </a:p>
      </dgm:t>
    </dgm:pt>
    <dgm:pt modelId="{648217B7-4778-4B3D-A97F-88BDC559A066}">
      <dgm:prSet/>
      <dgm:spPr/>
      <dgm:t>
        <a:bodyPr/>
        <a:lstStyle/>
        <a:p>
          <a:r>
            <a:rPr lang="en-MY"/>
            <a:t>To provide the details for a restaurant</a:t>
          </a:r>
          <a:endParaRPr lang="en-US"/>
        </a:p>
      </dgm:t>
    </dgm:pt>
    <dgm:pt modelId="{C3DF7D27-6363-4E52-AEAE-70468E379551}" type="parTrans" cxnId="{30335B98-75A1-44CF-8D28-ED880F470F1A}">
      <dgm:prSet/>
      <dgm:spPr/>
      <dgm:t>
        <a:bodyPr/>
        <a:lstStyle/>
        <a:p>
          <a:endParaRPr lang="en-US"/>
        </a:p>
      </dgm:t>
    </dgm:pt>
    <dgm:pt modelId="{38252BB4-7006-47D8-ABB1-06ABC9266A45}" type="sibTrans" cxnId="{30335B98-75A1-44CF-8D28-ED880F470F1A}">
      <dgm:prSet/>
      <dgm:spPr/>
      <dgm:t>
        <a:bodyPr/>
        <a:lstStyle/>
        <a:p>
          <a:endParaRPr lang="en-US"/>
        </a:p>
      </dgm:t>
    </dgm:pt>
    <dgm:pt modelId="{A408C5E8-215E-46F0-9ECF-42206BE96472}" type="pres">
      <dgm:prSet presAssocID="{A06660CB-94EE-4B83-AB87-B4BFF544A514}" presName="root" presStyleCnt="0">
        <dgm:presLayoutVars>
          <dgm:dir/>
          <dgm:resizeHandles val="exact"/>
        </dgm:presLayoutVars>
      </dgm:prSet>
      <dgm:spPr/>
    </dgm:pt>
    <dgm:pt modelId="{DCC03E44-D0E3-4802-9416-6438B3973CFE}" type="pres">
      <dgm:prSet presAssocID="{65137294-C8AC-4E53-8235-BE3E377AA214}" presName="compNode" presStyleCnt="0"/>
      <dgm:spPr/>
    </dgm:pt>
    <dgm:pt modelId="{FA3D4CC7-F626-428D-8ECC-1F5F72467C38}" type="pres">
      <dgm:prSet presAssocID="{65137294-C8AC-4E53-8235-BE3E377AA214}" presName="bgRect" presStyleLbl="bgShp" presStyleIdx="0" presStyleCnt="3"/>
      <dgm:spPr/>
    </dgm:pt>
    <dgm:pt modelId="{F3D1DC2A-45EE-498A-B605-D2A8473D49B0}" type="pres">
      <dgm:prSet presAssocID="{65137294-C8AC-4E53-8235-BE3E377AA2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9397E3C-A532-49DF-B21B-EC122037A5F4}" type="pres">
      <dgm:prSet presAssocID="{65137294-C8AC-4E53-8235-BE3E377AA214}" presName="spaceRect" presStyleCnt="0"/>
      <dgm:spPr/>
    </dgm:pt>
    <dgm:pt modelId="{760BE9EC-2ED2-4668-BDAB-78E62F7C3A9D}" type="pres">
      <dgm:prSet presAssocID="{65137294-C8AC-4E53-8235-BE3E377AA214}" presName="parTx" presStyleLbl="revTx" presStyleIdx="0" presStyleCnt="3">
        <dgm:presLayoutVars>
          <dgm:chMax val="0"/>
          <dgm:chPref val="0"/>
        </dgm:presLayoutVars>
      </dgm:prSet>
      <dgm:spPr/>
    </dgm:pt>
    <dgm:pt modelId="{5DDAE6A4-4D4E-458A-8F48-FC2F1C1187D2}" type="pres">
      <dgm:prSet presAssocID="{2F3EC718-DC48-41B1-A13A-B513720A84DF}" presName="sibTrans" presStyleCnt="0"/>
      <dgm:spPr/>
    </dgm:pt>
    <dgm:pt modelId="{06D2F1CF-38E9-418C-A7DE-ACC1A2F4EFBA}" type="pres">
      <dgm:prSet presAssocID="{90C721B4-5644-4814-B94F-05A4A7973270}" presName="compNode" presStyleCnt="0"/>
      <dgm:spPr/>
    </dgm:pt>
    <dgm:pt modelId="{A0341CA9-336F-443F-BCE9-5EED2E99DC3E}" type="pres">
      <dgm:prSet presAssocID="{90C721B4-5644-4814-B94F-05A4A7973270}" presName="bgRect" presStyleLbl="bgShp" presStyleIdx="1" presStyleCnt="3"/>
      <dgm:spPr/>
    </dgm:pt>
    <dgm:pt modelId="{5BF0FE68-114B-4208-8B3C-C25552D83D05}" type="pres">
      <dgm:prSet presAssocID="{90C721B4-5644-4814-B94F-05A4A79732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EF5B7519-9DBF-4635-8443-5D1790989642}" type="pres">
      <dgm:prSet presAssocID="{90C721B4-5644-4814-B94F-05A4A7973270}" presName="spaceRect" presStyleCnt="0"/>
      <dgm:spPr/>
    </dgm:pt>
    <dgm:pt modelId="{C03C8818-B376-4892-A675-FD0820F3B0C1}" type="pres">
      <dgm:prSet presAssocID="{90C721B4-5644-4814-B94F-05A4A7973270}" presName="parTx" presStyleLbl="revTx" presStyleIdx="1" presStyleCnt="3">
        <dgm:presLayoutVars>
          <dgm:chMax val="0"/>
          <dgm:chPref val="0"/>
        </dgm:presLayoutVars>
      </dgm:prSet>
      <dgm:spPr/>
    </dgm:pt>
    <dgm:pt modelId="{A59A3EA1-93F5-4AE3-B006-FDA69D16EDD6}" type="pres">
      <dgm:prSet presAssocID="{9BBCEBA9-1A19-46CA-BA6E-A861263C7D90}" presName="sibTrans" presStyleCnt="0"/>
      <dgm:spPr/>
    </dgm:pt>
    <dgm:pt modelId="{55064671-DE93-4E0A-9FA3-466B62C0EF3A}" type="pres">
      <dgm:prSet presAssocID="{648217B7-4778-4B3D-A97F-88BDC559A066}" presName="compNode" presStyleCnt="0"/>
      <dgm:spPr/>
    </dgm:pt>
    <dgm:pt modelId="{64AF751D-25D2-45B6-AA3C-954E2563B21B}" type="pres">
      <dgm:prSet presAssocID="{648217B7-4778-4B3D-A97F-88BDC559A066}" presName="bgRect" presStyleLbl="bgShp" presStyleIdx="2" presStyleCnt="3"/>
      <dgm:spPr/>
    </dgm:pt>
    <dgm:pt modelId="{7ECC3B49-B817-435C-9099-C1EE6359E44F}" type="pres">
      <dgm:prSet presAssocID="{648217B7-4778-4B3D-A97F-88BDC559A0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FEB25E98-F4C9-41DF-8C40-E860684B9A53}" type="pres">
      <dgm:prSet presAssocID="{648217B7-4778-4B3D-A97F-88BDC559A066}" presName="spaceRect" presStyleCnt="0"/>
      <dgm:spPr/>
    </dgm:pt>
    <dgm:pt modelId="{3614A653-130B-48AA-80F0-EC259AA172A5}" type="pres">
      <dgm:prSet presAssocID="{648217B7-4778-4B3D-A97F-88BDC559A0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337D4D-794B-4BAA-9F02-BE4CD4F824F4}" srcId="{A06660CB-94EE-4B83-AB87-B4BFF544A514}" destId="{90C721B4-5644-4814-B94F-05A4A7973270}" srcOrd="1" destOrd="0" parTransId="{A7884BB0-4844-43FF-AAF4-A0C45C69CBB0}" sibTransId="{9BBCEBA9-1A19-46CA-BA6E-A861263C7D90}"/>
    <dgm:cxn modelId="{30335B98-75A1-44CF-8D28-ED880F470F1A}" srcId="{A06660CB-94EE-4B83-AB87-B4BFF544A514}" destId="{648217B7-4778-4B3D-A97F-88BDC559A066}" srcOrd="2" destOrd="0" parTransId="{C3DF7D27-6363-4E52-AEAE-70468E379551}" sibTransId="{38252BB4-7006-47D8-ABB1-06ABC9266A45}"/>
    <dgm:cxn modelId="{D61071A0-090B-45FC-9F5A-3E53A3A41814}" srcId="{A06660CB-94EE-4B83-AB87-B4BFF544A514}" destId="{65137294-C8AC-4E53-8235-BE3E377AA214}" srcOrd="0" destOrd="0" parTransId="{5ECBEB27-CE76-4431-9045-B1A9001E0EB0}" sibTransId="{2F3EC718-DC48-41B1-A13A-B513720A84DF}"/>
    <dgm:cxn modelId="{1E3A7EAE-A48A-474B-A575-479B2DC731F6}" type="presOf" srcId="{65137294-C8AC-4E53-8235-BE3E377AA214}" destId="{760BE9EC-2ED2-4668-BDAB-78E62F7C3A9D}" srcOrd="0" destOrd="0" presId="urn:microsoft.com/office/officeart/2018/2/layout/IconVerticalSolidList"/>
    <dgm:cxn modelId="{48A8B2CB-E520-4C61-85A7-2BD421453353}" type="presOf" srcId="{648217B7-4778-4B3D-A97F-88BDC559A066}" destId="{3614A653-130B-48AA-80F0-EC259AA172A5}" srcOrd="0" destOrd="0" presId="urn:microsoft.com/office/officeart/2018/2/layout/IconVerticalSolidList"/>
    <dgm:cxn modelId="{7658CAE2-E066-4D4D-91C0-5ED13309A91D}" type="presOf" srcId="{90C721B4-5644-4814-B94F-05A4A7973270}" destId="{C03C8818-B376-4892-A675-FD0820F3B0C1}" srcOrd="0" destOrd="0" presId="urn:microsoft.com/office/officeart/2018/2/layout/IconVerticalSolidList"/>
    <dgm:cxn modelId="{C3E705EB-D397-4D95-AF09-242870B19465}" type="presOf" srcId="{A06660CB-94EE-4B83-AB87-B4BFF544A514}" destId="{A408C5E8-215E-46F0-9ECF-42206BE96472}" srcOrd="0" destOrd="0" presId="urn:microsoft.com/office/officeart/2018/2/layout/IconVerticalSolidList"/>
    <dgm:cxn modelId="{B55B70E7-72AC-4A88-AE04-9536B2EDE56D}" type="presParOf" srcId="{A408C5E8-215E-46F0-9ECF-42206BE96472}" destId="{DCC03E44-D0E3-4802-9416-6438B3973CFE}" srcOrd="0" destOrd="0" presId="urn:microsoft.com/office/officeart/2018/2/layout/IconVerticalSolidList"/>
    <dgm:cxn modelId="{BFB4EC4A-CE05-4D06-A413-A2876976C99A}" type="presParOf" srcId="{DCC03E44-D0E3-4802-9416-6438B3973CFE}" destId="{FA3D4CC7-F626-428D-8ECC-1F5F72467C38}" srcOrd="0" destOrd="0" presId="urn:microsoft.com/office/officeart/2018/2/layout/IconVerticalSolidList"/>
    <dgm:cxn modelId="{1DF304EC-7F72-4FA9-83BD-191326503B20}" type="presParOf" srcId="{DCC03E44-D0E3-4802-9416-6438B3973CFE}" destId="{F3D1DC2A-45EE-498A-B605-D2A8473D49B0}" srcOrd="1" destOrd="0" presId="urn:microsoft.com/office/officeart/2018/2/layout/IconVerticalSolidList"/>
    <dgm:cxn modelId="{5A5E781C-1353-4BFB-A5F1-0A5F10926B89}" type="presParOf" srcId="{DCC03E44-D0E3-4802-9416-6438B3973CFE}" destId="{69397E3C-A532-49DF-B21B-EC122037A5F4}" srcOrd="2" destOrd="0" presId="urn:microsoft.com/office/officeart/2018/2/layout/IconVerticalSolidList"/>
    <dgm:cxn modelId="{E3B8A055-DD61-435F-9A1B-923DFD75F63E}" type="presParOf" srcId="{DCC03E44-D0E3-4802-9416-6438B3973CFE}" destId="{760BE9EC-2ED2-4668-BDAB-78E62F7C3A9D}" srcOrd="3" destOrd="0" presId="urn:microsoft.com/office/officeart/2018/2/layout/IconVerticalSolidList"/>
    <dgm:cxn modelId="{4068F205-68A7-4797-8EFF-2C3423719002}" type="presParOf" srcId="{A408C5E8-215E-46F0-9ECF-42206BE96472}" destId="{5DDAE6A4-4D4E-458A-8F48-FC2F1C1187D2}" srcOrd="1" destOrd="0" presId="urn:microsoft.com/office/officeart/2018/2/layout/IconVerticalSolidList"/>
    <dgm:cxn modelId="{C9260934-1670-48AB-A49D-E040020A00FB}" type="presParOf" srcId="{A408C5E8-215E-46F0-9ECF-42206BE96472}" destId="{06D2F1CF-38E9-418C-A7DE-ACC1A2F4EFBA}" srcOrd="2" destOrd="0" presId="urn:microsoft.com/office/officeart/2018/2/layout/IconVerticalSolidList"/>
    <dgm:cxn modelId="{DDF4A4C7-06C2-48A2-B67F-95A06398AB7E}" type="presParOf" srcId="{06D2F1CF-38E9-418C-A7DE-ACC1A2F4EFBA}" destId="{A0341CA9-336F-443F-BCE9-5EED2E99DC3E}" srcOrd="0" destOrd="0" presId="urn:microsoft.com/office/officeart/2018/2/layout/IconVerticalSolidList"/>
    <dgm:cxn modelId="{7B3F4519-56CE-4D88-AE0C-70C6089F5821}" type="presParOf" srcId="{06D2F1CF-38E9-418C-A7DE-ACC1A2F4EFBA}" destId="{5BF0FE68-114B-4208-8B3C-C25552D83D05}" srcOrd="1" destOrd="0" presId="urn:microsoft.com/office/officeart/2018/2/layout/IconVerticalSolidList"/>
    <dgm:cxn modelId="{00C0C0C1-E46F-4668-9A00-D4BFCFF48EA2}" type="presParOf" srcId="{06D2F1CF-38E9-418C-A7DE-ACC1A2F4EFBA}" destId="{EF5B7519-9DBF-4635-8443-5D1790989642}" srcOrd="2" destOrd="0" presId="urn:microsoft.com/office/officeart/2018/2/layout/IconVerticalSolidList"/>
    <dgm:cxn modelId="{423E1EBF-D7EC-43A3-B70E-5AC0D7048130}" type="presParOf" srcId="{06D2F1CF-38E9-418C-A7DE-ACC1A2F4EFBA}" destId="{C03C8818-B376-4892-A675-FD0820F3B0C1}" srcOrd="3" destOrd="0" presId="urn:microsoft.com/office/officeart/2018/2/layout/IconVerticalSolidList"/>
    <dgm:cxn modelId="{C92986B4-53F2-405E-90A9-527AED6E3EF8}" type="presParOf" srcId="{A408C5E8-215E-46F0-9ECF-42206BE96472}" destId="{A59A3EA1-93F5-4AE3-B006-FDA69D16EDD6}" srcOrd="3" destOrd="0" presId="urn:microsoft.com/office/officeart/2018/2/layout/IconVerticalSolidList"/>
    <dgm:cxn modelId="{3DE7FE4F-387E-46B3-B49E-A6D81D9FB1F8}" type="presParOf" srcId="{A408C5E8-215E-46F0-9ECF-42206BE96472}" destId="{55064671-DE93-4E0A-9FA3-466B62C0EF3A}" srcOrd="4" destOrd="0" presId="urn:microsoft.com/office/officeart/2018/2/layout/IconVerticalSolidList"/>
    <dgm:cxn modelId="{CC491D06-9652-4B7D-BFF9-6BB97654CBD6}" type="presParOf" srcId="{55064671-DE93-4E0A-9FA3-466B62C0EF3A}" destId="{64AF751D-25D2-45B6-AA3C-954E2563B21B}" srcOrd="0" destOrd="0" presId="urn:microsoft.com/office/officeart/2018/2/layout/IconVerticalSolidList"/>
    <dgm:cxn modelId="{B4DDAABA-23AB-4C7E-AB57-5DE508A981C0}" type="presParOf" srcId="{55064671-DE93-4E0A-9FA3-466B62C0EF3A}" destId="{7ECC3B49-B817-435C-9099-C1EE6359E44F}" srcOrd="1" destOrd="0" presId="urn:microsoft.com/office/officeart/2018/2/layout/IconVerticalSolidList"/>
    <dgm:cxn modelId="{7D3560DE-8540-4637-B585-33CFF075A41B}" type="presParOf" srcId="{55064671-DE93-4E0A-9FA3-466B62C0EF3A}" destId="{FEB25E98-F4C9-41DF-8C40-E860684B9A53}" srcOrd="2" destOrd="0" presId="urn:microsoft.com/office/officeart/2018/2/layout/IconVerticalSolidList"/>
    <dgm:cxn modelId="{C9FB7CFC-A6D9-4D3C-A24D-64593132C2BC}" type="presParOf" srcId="{55064671-DE93-4E0A-9FA3-466B62C0EF3A}" destId="{3614A653-130B-48AA-80F0-EC259AA172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1EFEA-76FF-4313-B83B-EA128C91E5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8A5F5C-4B7C-4BFD-9633-00F1EDF7FF17}">
      <dgm:prSet/>
      <dgm:spPr/>
      <dgm:t>
        <a:bodyPr/>
        <a:lstStyle/>
        <a:p>
          <a:r>
            <a:rPr lang="en-MY"/>
            <a:t>Can’t find the restaurant closest to the users.</a:t>
          </a:r>
          <a:endParaRPr lang="en-US"/>
        </a:p>
      </dgm:t>
    </dgm:pt>
    <dgm:pt modelId="{0E43F22B-232A-4E37-9A55-758D67E13A42}" type="parTrans" cxnId="{70819819-B907-4061-99C0-D7BA4C069F09}">
      <dgm:prSet/>
      <dgm:spPr/>
      <dgm:t>
        <a:bodyPr/>
        <a:lstStyle/>
        <a:p>
          <a:endParaRPr lang="en-US"/>
        </a:p>
      </dgm:t>
    </dgm:pt>
    <dgm:pt modelId="{4D37EE61-307D-45E2-A369-6CB3B19C8CB8}" type="sibTrans" cxnId="{70819819-B907-4061-99C0-D7BA4C069F09}">
      <dgm:prSet/>
      <dgm:spPr/>
      <dgm:t>
        <a:bodyPr/>
        <a:lstStyle/>
        <a:p>
          <a:endParaRPr lang="en-US"/>
        </a:p>
      </dgm:t>
    </dgm:pt>
    <dgm:pt modelId="{129D50F7-8F85-42F0-8FC0-9FE4CFE2F30A}">
      <dgm:prSet/>
      <dgm:spPr/>
      <dgm:t>
        <a:bodyPr/>
        <a:lstStyle/>
        <a:p>
          <a:r>
            <a:rPr lang="en-MY"/>
            <a:t>The information about the restaurant is not detailed enough.</a:t>
          </a:r>
          <a:endParaRPr lang="en-US"/>
        </a:p>
      </dgm:t>
    </dgm:pt>
    <dgm:pt modelId="{38D90192-825F-4B04-8DDB-A555BB17DF74}" type="parTrans" cxnId="{721A824D-F5E0-4CB6-BCB0-73BCA108E3A5}">
      <dgm:prSet/>
      <dgm:spPr/>
      <dgm:t>
        <a:bodyPr/>
        <a:lstStyle/>
        <a:p>
          <a:endParaRPr lang="en-US"/>
        </a:p>
      </dgm:t>
    </dgm:pt>
    <dgm:pt modelId="{80E48D98-3A51-4B47-86B0-841925C5C413}" type="sibTrans" cxnId="{721A824D-F5E0-4CB6-BCB0-73BCA108E3A5}">
      <dgm:prSet/>
      <dgm:spPr/>
      <dgm:t>
        <a:bodyPr/>
        <a:lstStyle/>
        <a:p>
          <a:endParaRPr lang="en-US"/>
        </a:p>
      </dgm:t>
    </dgm:pt>
    <dgm:pt modelId="{F05F7C67-5957-471F-ABA3-A50353549B26}">
      <dgm:prSet/>
      <dgm:spPr/>
      <dgm:t>
        <a:bodyPr/>
        <a:lstStyle/>
        <a:p>
          <a:r>
            <a:rPr lang="en-MY"/>
            <a:t>Can’t display the location of the restaurant via GPS.</a:t>
          </a:r>
          <a:endParaRPr lang="en-US"/>
        </a:p>
      </dgm:t>
    </dgm:pt>
    <dgm:pt modelId="{A3EB9340-E8A8-422C-A6E6-FD6800F0E733}" type="parTrans" cxnId="{3D3090F1-FA22-4A01-B8FA-99475177EDB1}">
      <dgm:prSet/>
      <dgm:spPr/>
      <dgm:t>
        <a:bodyPr/>
        <a:lstStyle/>
        <a:p>
          <a:endParaRPr lang="en-US"/>
        </a:p>
      </dgm:t>
    </dgm:pt>
    <dgm:pt modelId="{2E0BC44B-1BF5-481E-B978-B44295A17A94}" type="sibTrans" cxnId="{3D3090F1-FA22-4A01-B8FA-99475177EDB1}">
      <dgm:prSet/>
      <dgm:spPr/>
      <dgm:t>
        <a:bodyPr/>
        <a:lstStyle/>
        <a:p>
          <a:endParaRPr lang="en-US"/>
        </a:p>
      </dgm:t>
    </dgm:pt>
    <dgm:pt modelId="{CF130327-ED79-4F6A-8ED0-3BC6301A5F6F}" type="pres">
      <dgm:prSet presAssocID="{08D1EFEA-76FF-4313-B83B-EA128C91E5DA}" presName="root" presStyleCnt="0">
        <dgm:presLayoutVars>
          <dgm:dir/>
          <dgm:resizeHandles val="exact"/>
        </dgm:presLayoutVars>
      </dgm:prSet>
      <dgm:spPr/>
    </dgm:pt>
    <dgm:pt modelId="{31612A17-1068-47CC-BE6D-01490F357D28}" type="pres">
      <dgm:prSet presAssocID="{5B8A5F5C-4B7C-4BFD-9633-00F1EDF7FF17}" presName="compNode" presStyleCnt="0"/>
      <dgm:spPr/>
    </dgm:pt>
    <dgm:pt modelId="{493E87E5-5DCE-4B83-8556-D0B6A69F9A33}" type="pres">
      <dgm:prSet presAssocID="{5B8A5F5C-4B7C-4BFD-9633-00F1EDF7FF17}" presName="bgRect" presStyleLbl="bgShp" presStyleIdx="0" presStyleCnt="3"/>
      <dgm:spPr/>
    </dgm:pt>
    <dgm:pt modelId="{D6012E44-520C-41DB-93C7-21A426C213A7}" type="pres">
      <dgm:prSet presAssocID="{5B8A5F5C-4B7C-4BFD-9633-00F1EDF7FF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33576FE9-345F-42F7-A8B4-071D6144DEC3}" type="pres">
      <dgm:prSet presAssocID="{5B8A5F5C-4B7C-4BFD-9633-00F1EDF7FF17}" presName="spaceRect" presStyleCnt="0"/>
      <dgm:spPr/>
    </dgm:pt>
    <dgm:pt modelId="{FDEC0078-6B57-4157-8521-7CF3FC7260FC}" type="pres">
      <dgm:prSet presAssocID="{5B8A5F5C-4B7C-4BFD-9633-00F1EDF7FF17}" presName="parTx" presStyleLbl="revTx" presStyleIdx="0" presStyleCnt="3">
        <dgm:presLayoutVars>
          <dgm:chMax val="0"/>
          <dgm:chPref val="0"/>
        </dgm:presLayoutVars>
      </dgm:prSet>
      <dgm:spPr/>
    </dgm:pt>
    <dgm:pt modelId="{E728AD3A-3038-4956-B6E0-582FC113A01E}" type="pres">
      <dgm:prSet presAssocID="{4D37EE61-307D-45E2-A369-6CB3B19C8CB8}" presName="sibTrans" presStyleCnt="0"/>
      <dgm:spPr/>
    </dgm:pt>
    <dgm:pt modelId="{1F7E924B-D37E-49C8-B26C-9438846F7234}" type="pres">
      <dgm:prSet presAssocID="{129D50F7-8F85-42F0-8FC0-9FE4CFE2F30A}" presName="compNode" presStyleCnt="0"/>
      <dgm:spPr/>
    </dgm:pt>
    <dgm:pt modelId="{FF5B4741-7D58-408E-A542-F0E6D3B5CA63}" type="pres">
      <dgm:prSet presAssocID="{129D50F7-8F85-42F0-8FC0-9FE4CFE2F30A}" presName="bgRect" presStyleLbl="bgShp" presStyleIdx="1" presStyleCnt="3"/>
      <dgm:spPr/>
    </dgm:pt>
    <dgm:pt modelId="{CC5DAFA4-7FD0-4FF8-8959-1B1071289506}" type="pres">
      <dgm:prSet presAssocID="{129D50F7-8F85-42F0-8FC0-9FE4CFE2F3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F2BBF1C8-32AD-49E2-9E16-03BCFA8C596A}" type="pres">
      <dgm:prSet presAssocID="{129D50F7-8F85-42F0-8FC0-9FE4CFE2F30A}" presName="spaceRect" presStyleCnt="0"/>
      <dgm:spPr/>
    </dgm:pt>
    <dgm:pt modelId="{D3BBAAA1-996C-44D6-A179-66D9D38E7A95}" type="pres">
      <dgm:prSet presAssocID="{129D50F7-8F85-42F0-8FC0-9FE4CFE2F30A}" presName="parTx" presStyleLbl="revTx" presStyleIdx="1" presStyleCnt="3">
        <dgm:presLayoutVars>
          <dgm:chMax val="0"/>
          <dgm:chPref val="0"/>
        </dgm:presLayoutVars>
      </dgm:prSet>
      <dgm:spPr/>
    </dgm:pt>
    <dgm:pt modelId="{870A1587-1DDA-4300-8FD3-8EE52C1F6379}" type="pres">
      <dgm:prSet presAssocID="{80E48D98-3A51-4B47-86B0-841925C5C413}" presName="sibTrans" presStyleCnt="0"/>
      <dgm:spPr/>
    </dgm:pt>
    <dgm:pt modelId="{05666D54-4F99-48C3-818B-BE75BAA9802E}" type="pres">
      <dgm:prSet presAssocID="{F05F7C67-5957-471F-ABA3-A50353549B26}" presName="compNode" presStyleCnt="0"/>
      <dgm:spPr/>
    </dgm:pt>
    <dgm:pt modelId="{8364D2BD-72F0-4788-BD6D-4B40D7BA2626}" type="pres">
      <dgm:prSet presAssocID="{F05F7C67-5957-471F-ABA3-A50353549B26}" presName="bgRect" presStyleLbl="bgShp" presStyleIdx="2" presStyleCnt="3"/>
      <dgm:spPr/>
    </dgm:pt>
    <dgm:pt modelId="{9120B2E7-EF00-4676-BAE9-C406CACAE0FB}" type="pres">
      <dgm:prSet presAssocID="{F05F7C67-5957-471F-ABA3-A50353549B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1A19D3-6DD8-4D3A-ACE4-815585BB8B74}" type="pres">
      <dgm:prSet presAssocID="{F05F7C67-5957-471F-ABA3-A50353549B26}" presName="spaceRect" presStyleCnt="0"/>
      <dgm:spPr/>
    </dgm:pt>
    <dgm:pt modelId="{5BB28E9F-F4AE-4640-97AE-65E2B4C68F8C}" type="pres">
      <dgm:prSet presAssocID="{F05F7C67-5957-471F-ABA3-A50353549B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583E06-31DF-4788-9E5B-2D4AF12C3654}" type="presOf" srcId="{129D50F7-8F85-42F0-8FC0-9FE4CFE2F30A}" destId="{D3BBAAA1-996C-44D6-A179-66D9D38E7A95}" srcOrd="0" destOrd="0" presId="urn:microsoft.com/office/officeart/2018/2/layout/IconVerticalSolidList"/>
    <dgm:cxn modelId="{70819819-B907-4061-99C0-D7BA4C069F09}" srcId="{08D1EFEA-76FF-4313-B83B-EA128C91E5DA}" destId="{5B8A5F5C-4B7C-4BFD-9633-00F1EDF7FF17}" srcOrd="0" destOrd="0" parTransId="{0E43F22B-232A-4E37-9A55-758D67E13A42}" sibTransId="{4D37EE61-307D-45E2-A369-6CB3B19C8CB8}"/>
    <dgm:cxn modelId="{6AF7421A-06B3-4A92-BF29-113E77DBABD2}" type="presOf" srcId="{5B8A5F5C-4B7C-4BFD-9633-00F1EDF7FF17}" destId="{FDEC0078-6B57-4157-8521-7CF3FC7260FC}" srcOrd="0" destOrd="0" presId="urn:microsoft.com/office/officeart/2018/2/layout/IconVerticalSolidList"/>
    <dgm:cxn modelId="{721A824D-F5E0-4CB6-BCB0-73BCA108E3A5}" srcId="{08D1EFEA-76FF-4313-B83B-EA128C91E5DA}" destId="{129D50F7-8F85-42F0-8FC0-9FE4CFE2F30A}" srcOrd="1" destOrd="0" parTransId="{38D90192-825F-4B04-8DDB-A555BB17DF74}" sibTransId="{80E48D98-3A51-4B47-86B0-841925C5C413}"/>
    <dgm:cxn modelId="{FA4F8AD6-F83C-44B8-95BA-0B69A78FB6BC}" type="presOf" srcId="{F05F7C67-5957-471F-ABA3-A50353549B26}" destId="{5BB28E9F-F4AE-4640-97AE-65E2B4C68F8C}" srcOrd="0" destOrd="0" presId="urn:microsoft.com/office/officeart/2018/2/layout/IconVerticalSolidList"/>
    <dgm:cxn modelId="{6BB1FBD9-DF07-4492-9A68-06203AC073D4}" type="presOf" srcId="{08D1EFEA-76FF-4313-B83B-EA128C91E5DA}" destId="{CF130327-ED79-4F6A-8ED0-3BC6301A5F6F}" srcOrd="0" destOrd="0" presId="urn:microsoft.com/office/officeart/2018/2/layout/IconVerticalSolidList"/>
    <dgm:cxn modelId="{3D3090F1-FA22-4A01-B8FA-99475177EDB1}" srcId="{08D1EFEA-76FF-4313-B83B-EA128C91E5DA}" destId="{F05F7C67-5957-471F-ABA3-A50353549B26}" srcOrd="2" destOrd="0" parTransId="{A3EB9340-E8A8-422C-A6E6-FD6800F0E733}" sibTransId="{2E0BC44B-1BF5-481E-B978-B44295A17A94}"/>
    <dgm:cxn modelId="{2EEEA467-DA67-41E8-B82B-686DED97A2D2}" type="presParOf" srcId="{CF130327-ED79-4F6A-8ED0-3BC6301A5F6F}" destId="{31612A17-1068-47CC-BE6D-01490F357D28}" srcOrd="0" destOrd="0" presId="urn:microsoft.com/office/officeart/2018/2/layout/IconVerticalSolidList"/>
    <dgm:cxn modelId="{F1C001DC-1DD2-4802-84BA-8CD8886535EF}" type="presParOf" srcId="{31612A17-1068-47CC-BE6D-01490F357D28}" destId="{493E87E5-5DCE-4B83-8556-D0B6A69F9A33}" srcOrd="0" destOrd="0" presId="urn:microsoft.com/office/officeart/2018/2/layout/IconVerticalSolidList"/>
    <dgm:cxn modelId="{F9AB7372-65EA-48BB-A2B8-18B3E69D557A}" type="presParOf" srcId="{31612A17-1068-47CC-BE6D-01490F357D28}" destId="{D6012E44-520C-41DB-93C7-21A426C213A7}" srcOrd="1" destOrd="0" presId="urn:microsoft.com/office/officeart/2018/2/layout/IconVerticalSolidList"/>
    <dgm:cxn modelId="{F4B47471-67BC-4ED1-93D8-E3F78B639190}" type="presParOf" srcId="{31612A17-1068-47CC-BE6D-01490F357D28}" destId="{33576FE9-345F-42F7-A8B4-071D6144DEC3}" srcOrd="2" destOrd="0" presId="urn:microsoft.com/office/officeart/2018/2/layout/IconVerticalSolidList"/>
    <dgm:cxn modelId="{A7AF1A4B-05CE-4F86-A1AC-080F3CBB35DF}" type="presParOf" srcId="{31612A17-1068-47CC-BE6D-01490F357D28}" destId="{FDEC0078-6B57-4157-8521-7CF3FC7260FC}" srcOrd="3" destOrd="0" presId="urn:microsoft.com/office/officeart/2018/2/layout/IconVerticalSolidList"/>
    <dgm:cxn modelId="{631DE0E6-9AFC-4F1E-BBCC-97EFE433398C}" type="presParOf" srcId="{CF130327-ED79-4F6A-8ED0-3BC6301A5F6F}" destId="{E728AD3A-3038-4956-B6E0-582FC113A01E}" srcOrd="1" destOrd="0" presId="urn:microsoft.com/office/officeart/2018/2/layout/IconVerticalSolidList"/>
    <dgm:cxn modelId="{70188709-9AB2-482D-921D-D787B2F37C4B}" type="presParOf" srcId="{CF130327-ED79-4F6A-8ED0-3BC6301A5F6F}" destId="{1F7E924B-D37E-49C8-B26C-9438846F7234}" srcOrd="2" destOrd="0" presId="urn:microsoft.com/office/officeart/2018/2/layout/IconVerticalSolidList"/>
    <dgm:cxn modelId="{45869B35-37CB-41DE-B8F0-0346AD31D56F}" type="presParOf" srcId="{1F7E924B-D37E-49C8-B26C-9438846F7234}" destId="{FF5B4741-7D58-408E-A542-F0E6D3B5CA63}" srcOrd="0" destOrd="0" presId="urn:microsoft.com/office/officeart/2018/2/layout/IconVerticalSolidList"/>
    <dgm:cxn modelId="{B6CD0564-1579-47FF-A0B1-EBE7602A569A}" type="presParOf" srcId="{1F7E924B-D37E-49C8-B26C-9438846F7234}" destId="{CC5DAFA4-7FD0-4FF8-8959-1B1071289506}" srcOrd="1" destOrd="0" presId="urn:microsoft.com/office/officeart/2018/2/layout/IconVerticalSolidList"/>
    <dgm:cxn modelId="{628BACB0-1998-46D1-9813-1C275AB4B4DA}" type="presParOf" srcId="{1F7E924B-D37E-49C8-B26C-9438846F7234}" destId="{F2BBF1C8-32AD-49E2-9E16-03BCFA8C596A}" srcOrd="2" destOrd="0" presId="urn:microsoft.com/office/officeart/2018/2/layout/IconVerticalSolidList"/>
    <dgm:cxn modelId="{97F6302D-E292-4709-8960-B7E0F312012C}" type="presParOf" srcId="{1F7E924B-D37E-49C8-B26C-9438846F7234}" destId="{D3BBAAA1-996C-44D6-A179-66D9D38E7A95}" srcOrd="3" destOrd="0" presId="urn:microsoft.com/office/officeart/2018/2/layout/IconVerticalSolidList"/>
    <dgm:cxn modelId="{6FA4029C-648F-4152-84DE-A59738D42CC9}" type="presParOf" srcId="{CF130327-ED79-4F6A-8ED0-3BC6301A5F6F}" destId="{870A1587-1DDA-4300-8FD3-8EE52C1F6379}" srcOrd="3" destOrd="0" presId="urn:microsoft.com/office/officeart/2018/2/layout/IconVerticalSolidList"/>
    <dgm:cxn modelId="{1CC3A4FB-5DEF-4129-8214-DD784AF3B336}" type="presParOf" srcId="{CF130327-ED79-4F6A-8ED0-3BC6301A5F6F}" destId="{05666D54-4F99-48C3-818B-BE75BAA9802E}" srcOrd="4" destOrd="0" presId="urn:microsoft.com/office/officeart/2018/2/layout/IconVerticalSolidList"/>
    <dgm:cxn modelId="{0D2A4C6E-EFF5-4469-B867-67AD0E2EFE60}" type="presParOf" srcId="{05666D54-4F99-48C3-818B-BE75BAA9802E}" destId="{8364D2BD-72F0-4788-BD6D-4B40D7BA2626}" srcOrd="0" destOrd="0" presId="urn:microsoft.com/office/officeart/2018/2/layout/IconVerticalSolidList"/>
    <dgm:cxn modelId="{05AF7B17-CCA1-4A67-83BC-E3359D7720B5}" type="presParOf" srcId="{05666D54-4F99-48C3-818B-BE75BAA9802E}" destId="{9120B2E7-EF00-4676-BAE9-C406CACAE0FB}" srcOrd="1" destOrd="0" presId="urn:microsoft.com/office/officeart/2018/2/layout/IconVerticalSolidList"/>
    <dgm:cxn modelId="{88B149B1-E499-42E8-863A-CDC3A5D5D886}" type="presParOf" srcId="{05666D54-4F99-48C3-818B-BE75BAA9802E}" destId="{071A19D3-6DD8-4D3A-ACE4-815585BB8B74}" srcOrd="2" destOrd="0" presId="urn:microsoft.com/office/officeart/2018/2/layout/IconVerticalSolidList"/>
    <dgm:cxn modelId="{B78336F9-C208-4D38-ABF1-4B883FBA8D61}" type="presParOf" srcId="{05666D54-4F99-48C3-818B-BE75BAA9802E}" destId="{5BB28E9F-F4AE-4640-97AE-65E2B4C68F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D4CC7-F626-428D-8ECC-1F5F72467C3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1DC2A-45EE-498A-B605-D2A8473D49B0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E9EC-2ED2-4668-BDAB-78E62F7C3A9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Search for the nearest good restaurant based on the location provided by the users.</a:t>
          </a:r>
          <a:endParaRPr lang="en-US" sz="2300" kern="1200"/>
        </a:p>
      </dsp:txBody>
      <dsp:txXfrm>
        <a:off x="1816103" y="671"/>
        <a:ext cx="4447536" cy="1572384"/>
      </dsp:txXfrm>
    </dsp:sp>
    <dsp:sp modelId="{A0341CA9-336F-443F-BCE9-5EED2E99DC3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FE68-114B-4208-8B3C-C25552D83D05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8818-B376-4892-A675-FD0820F3B0C1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Search for a good restaurant that provides fast service based on the location provided by the users.</a:t>
          </a:r>
          <a:endParaRPr lang="en-US" sz="2300" kern="1200"/>
        </a:p>
      </dsp:txBody>
      <dsp:txXfrm>
        <a:off x="1816103" y="1966151"/>
        <a:ext cx="4447536" cy="1572384"/>
      </dsp:txXfrm>
    </dsp:sp>
    <dsp:sp modelId="{64AF751D-25D2-45B6-AA3C-954E2563B21B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C3B49-B817-435C-9099-C1EE6359E44F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A653-130B-48AA-80F0-EC259AA172A5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To provide the details for a restaurant</a:t>
          </a:r>
          <a:endParaRPr lang="en-US" sz="23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E87E5-5DCE-4B83-8556-D0B6A69F9A33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2E44-520C-41DB-93C7-21A426C213A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0078-6B57-4157-8521-7CF3FC7260F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Can’t find the restaurant closest to the users.</a:t>
          </a:r>
          <a:endParaRPr lang="en-US" sz="2500" kern="1200"/>
        </a:p>
      </dsp:txBody>
      <dsp:txXfrm>
        <a:off x="1816103" y="671"/>
        <a:ext cx="4447536" cy="1572384"/>
      </dsp:txXfrm>
    </dsp:sp>
    <dsp:sp modelId="{FF5B4741-7D58-408E-A542-F0E6D3B5CA63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DAFA4-7FD0-4FF8-8959-1B1071289506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BAAA1-996C-44D6-A179-66D9D38E7A95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The information about the restaurant is not detailed enough.</a:t>
          </a:r>
          <a:endParaRPr lang="en-US" sz="2500" kern="1200"/>
        </a:p>
      </dsp:txBody>
      <dsp:txXfrm>
        <a:off x="1816103" y="1966151"/>
        <a:ext cx="4447536" cy="1572384"/>
      </dsp:txXfrm>
    </dsp:sp>
    <dsp:sp modelId="{8364D2BD-72F0-4788-BD6D-4B40D7BA2626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0B2E7-EF00-4676-BAE9-C406CACAE0F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28E9F-F4AE-4640-97AE-65E2B4C68F8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Can’t display the location of the restaurant via GPS.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459A-9861-4BFB-A75A-40F2758C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BBC45-6A0C-4BB3-967B-D728FABD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DFB0-917C-468C-8E54-C9D227D3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90FC-BAE3-4E8C-BDAC-DCC4E241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363A-E77A-4356-8B13-1236A5EE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8996-1802-43CA-9805-A5509714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F60E1-666D-4FC9-AE90-CF779B9D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A3D2-53D3-4C74-89D9-C115BE33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E80-7E1C-4DD8-A918-2602908F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A221-2415-4F2B-9821-56483F33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A6783-26BC-45C4-B329-32BEEB34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2B182-9A8E-447E-B081-AF7B707E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7704-6B45-4CC2-B014-289DB2D0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04A7-01E3-434E-B510-9B3D48AA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0CB9-6815-41C3-A948-9BE389E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77C1-B430-4783-AF4D-D173D0B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4306-3D27-448D-915B-8556D0CC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4722-576B-4B3E-86A5-640806CA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7845-CAAE-44B9-A830-147A37A0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B2E4-114F-49BE-83AA-DD1F37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A767-F1F5-4D4B-91B9-AC843516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DB4E-144D-4126-A9F7-80B1B15E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2F97-A89B-4067-89C4-92ABBCD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0721-3D7C-4682-A392-30F0083A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A642-F90D-47E5-B1EE-A9DEB90B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52E-94C9-4607-AF13-0C79A3FE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DA1C-6E98-4303-82E6-0AB629A1A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8185-1786-4AA9-9B33-B609B111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C4D3-1134-4CEA-B86C-44E3F6D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084B0-B0E6-4D63-89D3-0CC44B1D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C930-1663-490D-AFEF-1E7B475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9150-FA25-4E6B-BD72-CA38FB6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E416-03D1-48F0-B157-3D610B73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BB6F6-4A77-4EBF-9A09-4E25694D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51CE5-8CE6-4D3D-B52B-02C31A8F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35B3-9B0E-4687-A35A-1E8A12AAF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EC2F5-03AC-4C20-B5D1-D44B535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2ECC-40E6-4522-ADE0-0517F7B4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0EEF-36C8-4367-BEB9-CCE0F72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20C3-1F22-4D31-B92A-EB6331D8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3C7BC-7E81-4621-B100-8E87E3E2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122A8-B376-42D6-A453-1CD7DD3D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AC410-06E9-4D7A-BD37-FD8EF35F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CF55-4CCE-441B-84FC-B993CB52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C2115-F945-4761-A16B-90716EC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CFDF2-077D-436E-B5DA-3DE51398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672C-04E4-4F7F-91F9-0AA3F75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DD6-D985-4629-B46B-1150447D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F3E9-9459-450E-B5F1-CEAC4E34C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EB6E-6D7B-4F70-B005-B80537CB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A2EC-D074-47F5-AF59-65197FFE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D87F-A8F3-4577-807F-84E19A3A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CC0-BAAA-42B4-874A-07341071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7786-047D-4E43-9863-6A66D4B14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23D1-5032-492D-AE5F-63D0545C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B11B6-4466-4C72-ABF9-1C978615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3FD2-16A5-4CED-8438-9FAAACC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DEEA-A87E-4F39-B691-FCD1F6AE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23CEC-75EB-4D2B-BD44-0AFAEED5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83A2-7BE7-43E8-AD15-53E9E563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A1FB-A4FA-4049-99E6-3635005DD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CAA0-58BA-47D2-85B2-7AB9DA4DF03D}" type="datetimeFigureOut">
              <a:rPr lang="en-US" smtClean="0"/>
              <a:t>11-Sep-21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A841-74BC-4A07-8D49-E3BD3D7A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9BEA-C7A7-4E52-8D7A-9767C66C6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1AB5-CDE3-46F9-B2F4-F222BB69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C516-79A5-47E6-B1C8-35A566F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MY" sz="6000" b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Aim &amp; Objective</a:t>
            </a:r>
            <a:endParaRPr lang="en-US" sz="6000" b="1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BCD7D-E492-4F22-A99E-0F2ADD60F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2399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8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22C44-6C77-4573-92A4-D74C8932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MY" sz="6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Overview of Problem</a:t>
            </a:r>
            <a:endParaRPr lang="en-US" sz="6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6E27FA-F3CC-4090-841B-D7A9949F6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5619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Office Theme</vt:lpstr>
      <vt:lpstr>Aim &amp; Objective</vt:lpstr>
      <vt:lpstr>Overview of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&amp; Objective</dc:title>
  <dc:creator>Chiyan Be</dc:creator>
  <cp:lastModifiedBy>Lim G Wei</cp:lastModifiedBy>
  <cp:revision>2</cp:revision>
  <dcterms:created xsi:type="dcterms:W3CDTF">2021-09-10T01:04:03Z</dcterms:created>
  <dcterms:modified xsi:type="dcterms:W3CDTF">2021-09-11T13:41:11Z</dcterms:modified>
</cp:coreProperties>
</file>