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BE55-543D-4ED6-8D90-FC1AA699E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67562-DF71-484E-8628-39EAF2512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73E0-2C30-4796-8CEA-2739E0251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5578-91B1-445B-9D4B-46E316F513F2}" type="datetimeFigureOut">
              <a:rPr lang="en-MY" smtClean="0"/>
              <a:t>11/9/2021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B98EE-2DCC-4258-8AA4-3112943A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AF425-5B37-464B-AFD6-02FA9EB1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7367-3AC2-4A0F-A9F2-D1E4479CA3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576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7E6D-E211-4DBA-85AA-35FF72A8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EB338-57E0-450F-8ACA-7FCE11FC5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A6A4C-05F6-47DE-ADAA-7D04235F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5578-91B1-445B-9D4B-46E316F513F2}" type="datetimeFigureOut">
              <a:rPr lang="en-MY" smtClean="0"/>
              <a:t>11/9/2021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2D384-F046-4D63-A403-0A55C6EF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9682B-F15D-4756-BD8A-22C0743D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7367-3AC2-4A0F-A9F2-D1E4479CA3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22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E3415-B89F-4911-801B-B7588C35C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362BA-DB06-4DA8-BCE4-A6A450387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91688-259C-4114-8C28-09F7EA6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5578-91B1-445B-9D4B-46E316F513F2}" type="datetimeFigureOut">
              <a:rPr lang="en-MY" smtClean="0"/>
              <a:t>11/9/2021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F06D8-D512-480C-BB85-EA17E485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3B458-0D20-499C-8EA2-91D0060A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7367-3AC2-4A0F-A9F2-D1E4479CA3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378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D575-7EBA-41CD-B2F0-792C7BAE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07594-65C4-4D2B-88DF-0D38B580D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49315-7BC2-4BA5-8706-EA4A22F0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5578-91B1-445B-9D4B-46E316F513F2}" type="datetimeFigureOut">
              <a:rPr lang="en-MY" smtClean="0"/>
              <a:t>11/9/2021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CCA51-72BA-43D4-8549-EF2C1D22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A3C1E-C73D-4D8A-89A4-3A6FE2F0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7367-3AC2-4A0F-A9F2-D1E4479CA3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766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8EFB-382D-40AD-B7BD-EE24A171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06610-D159-4B79-9FED-4F81EAEBF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24E42-8E22-4744-A309-3E3ED53A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5578-91B1-445B-9D4B-46E316F513F2}" type="datetimeFigureOut">
              <a:rPr lang="en-MY" smtClean="0"/>
              <a:t>11/9/2021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7E37D-3630-4D30-89B5-D5E0210C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F4292-4C63-47E3-B535-8921D160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7367-3AC2-4A0F-A9F2-D1E4479CA3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34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1CF0-E4CC-4634-B0C1-DE57BB29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27D56-2A62-484E-A4F0-55FB91E91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E729E-F434-440D-8BCC-5A8D710B7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0273B-E146-478A-92AD-5B996B6E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5578-91B1-445B-9D4B-46E316F513F2}" type="datetimeFigureOut">
              <a:rPr lang="en-MY" smtClean="0"/>
              <a:t>11/9/2021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2ED0B-4079-47B9-AF4A-3BA232D0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E5E20-2AEE-440F-97E5-70748956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7367-3AC2-4A0F-A9F2-D1E4479CA3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835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1885-34C7-48FF-AFBA-3D06560D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D70BF-F51D-44BD-874E-3C0DDB259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0CDF0-9109-4978-9CA7-AFBA8F962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0C682-3CF6-4A62-B5A5-4077225F1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5E4A1-4BD9-4FA5-ABEE-395F2FC81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55348-BFE7-4ACA-AFE0-5EDC6E7F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5578-91B1-445B-9D4B-46E316F513F2}" type="datetimeFigureOut">
              <a:rPr lang="en-MY" smtClean="0"/>
              <a:t>11/9/2021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68F80-2F7A-430B-9EF3-DDBD45A3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9C71D-9542-4B45-B9AF-CEAA3BE6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7367-3AC2-4A0F-A9F2-D1E4479CA3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894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3590-46CD-4971-89C0-5AF8F3A8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438DB-3E5D-484A-90EB-A3E2B3BF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5578-91B1-445B-9D4B-46E316F513F2}" type="datetimeFigureOut">
              <a:rPr lang="en-MY" smtClean="0"/>
              <a:t>11/9/2021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199BB-E101-49DC-A542-F37701AD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1B60F-BCC6-4C65-9A02-E436560D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7367-3AC2-4A0F-A9F2-D1E4479CA3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65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81247-DD51-4D0F-8C08-046CAF9C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5578-91B1-445B-9D4B-46E316F513F2}" type="datetimeFigureOut">
              <a:rPr lang="en-MY" smtClean="0"/>
              <a:t>11/9/2021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8C63D-A542-4DE9-9E32-30707C02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910FB-A95D-47FE-8DA1-DCC5359A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7367-3AC2-4A0F-A9F2-D1E4479CA3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667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CD3F-EE07-4850-8364-47F6613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1098C-0EC0-4916-9CE0-D860840D0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41C48-DAB9-4B9E-BFD2-ADB5BB8B4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077E8-F44A-4EEB-A1B5-71671DBC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5578-91B1-445B-9D4B-46E316F513F2}" type="datetimeFigureOut">
              <a:rPr lang="en-MY" smtClean="0"/>
              <a:t>11/9/2021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EB61C-6F4B-4D85-B57B-291468DC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24809-7C75-489E-8C76-20CA5F6A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7367-3AC2-4A0F-A9F2-D1E4479CA3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649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D30-E7A1-4973-9856-DA1793D4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36E09-10C4-4FA9-AB35-F2B423B5E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6A2A7-D06F-4B13-A103-D7F708B03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FAF65-D553-4797-A748-8F00BFD3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5578-91B1-445B-9D4B-46E316F513F2}" type="datetimeFigureOut">
              <a:rPr lang="en-MY" smtClean="0"/>
              <a:t>11/9/2021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F7298-C555-4C40-A2C2-745D7E22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A78CE-AC29-4BD2-B2FD-BBEA1F68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7367-3AC2-4A0F-A9F2-D1E4479CA3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885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CD0A6-8085-42B3-B045-158C00AE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F6E66-B6FD-4D63-A29A-7CA81AE52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7FF87-97AB-4FA4-B720-40877486D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15578-91B1-445B-9D4B-46E316F513F2}" type="datetimeFigureOut">
              <a:rPr lang="en-MY" smtClean="0"/>
              <a:t>11/9/2021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E5E46-9705-417B-AFA7-FCB205457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C183-343E-418F-BAB1-25C2C0065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7367-3AC2-4A0F-A9F2-D1E4479CA3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904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8B8E-17F6-40C1-AF42-2D25D625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Classification?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A968-F0BF-4A1E-9CA8-B94750FF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Classification is a systematic grouping of observations into categories.</a:t>
            </a:r>
          </a:p>
          <a:p>
            <a:r>
              <a:rPr lang="en-MY" dirty="0"/>
              <a:t>Example: In Malaysia we classify our vehicle by size into Class 1 to 5</a:t>
            </a:r>
          </a:p>
        </p:txBody>
      </p:sp>
    </p:spTree>
    <p:extLst>
      <p:ext uri="{BB962C8B-B14F-4D97-AF65-F5344CB8AC3E}">
        <p14:creationId xmlns:p14="http://schemas.microsoft.com/office/powerpoint/2010/main" val="219520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981B-D49C-4865-868A-AAC114D6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How does AI Classification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652C9-C156-450D-A9EF-10860D93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Provide data to AI, the algorithm studies the information in the database.</a:t>
            </a:r>
          </a:p>
          <a:p>
            <a:r>
              <a:rPr lang="en-MY" dirty="0"/>
              <a:t>AI will classify them into category.</a:t>
            </a:r>
          </a:p>
          <a:p>
            <a:r>
              <a:rPr lang="en-MY" dirty="0"/>
              <a:t>Example: AI has the ability to categorize grocery items into different category such as food, laundry ETC.</a:t>
            </a:r>
          </a:p>
        </p:txBody>
      </p:sp>
    </p:spTree>
    <p:extLst>
      <p:ext uri="{BB962C8B-B14F-4D97-AF65-F5344CB8AC3E}">
        <p14:creationId xmlns:p14="http://schemas.microsoft.com/office/powerpoint/2010/main" val="195972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1500-FC46-4613-9F9C-E401155A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6FE85-D934-499B-9350-DCDA894BC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We collect require data such as Restaurant, Food type,</a:t>
            </a:r>
            <a:r>
              <a:rPr lang="zh-CN" altLang="en-US" dirty="0"/>
              <a:t> </a:t>
            </a:r>
            <a:r>
              <a:rPr lang="en-MY" altLang="zh-CN" dirty="0"/>
              <a:t>Location, Ration, Price.</a:t>
            </a:r>
          </a:p>
          <a:p>
            <a:r>
              <a:rPr lang="en-MY" dirty="0"/>
              <a:t>Classify the restaurant by the data above.</a:t>
            </a:r>
          </a:p>
          <a:p>
            <a:r>
              <a:rPr lang="en-MY" dirty="0"/>
              <a:t>System will study the data and sort them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07882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1CAA75-181E-41EB-B103-8CCABBA2CE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2909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18F129-8743-4B5F-8524-04F3A94E8C77}"/>
              </a:ext>
            </a:extLst>
          </p:cNvPr>
          <p:cNvSpPr txBox="1"/>
          <p:nvPr/>
        </p:nvSpPr>
        <p:spPr>
          <a:xfrm>
            <a:off x="4448175" y="723900"/>
            <a:ext cx="6419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Picture shows their </a:t>
            </a:r>
          </a:p>
          <a:p>
            <a:r>
              <a:rPr lang="en-MY" dirty="0"/>
              <a:t>-Food type </a:t>
            </a:r>
          </a:p>
          <a:p>
            <a:r>
              <a:rPr lang="en-MY" dirty="0"/>
              <a:t>-Location</a:t>
            </a:r>
          </a:p>
          <a:p>
            <a:r>
              <a:rPr lang="en-MY" dirty="0"/>
              <a:t>-Rating</a:t>
            </a:r>
          </a:p>
        </p:txBody>
      </p:sp>
    </p:spTree>
    <p:extLst>
      <p:ext uri="{BB962C8B-B14F-4D97-AF65-F5344CB8AC3E}">
        <p14:creationId xmlns:p14="http://schemas.microsoft.com/office/powerpoint/2010/main" val="138854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 is Classification?</vt:lpstr>
      <vt:lpstr>How does AI Classification works</vt:lpstr>
      <vt:lpstr>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Classification?</dc:title>
  <dc:creator>Andy Wong</dc:creator>
  <cp:lastModifiedBy>Andy Wong</cp:lastModifiedBy>
  <cp:revision>3</cp:revision>
  <dcterms:created xsi:type="dcterms:W3CDTF">2021-09-11T06:30:17Z</dcterms:created>
  <dcterms:modified xsi:type="dcterms:W3CDTF">2021-09-11T06:57:17Z</dcterms:modified>
</cp:coreProperties>
</file>