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C3D69-AD29-4FF3-A0B0-43564A9EC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5AE85C-31B6-451D-A262-F1D3B403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608E9-ADC1-4172-9406-9BB7E496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60BD8-8A4D-4182-858A-CC25A95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33319-FC2B-48AD-8871-F801B9B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2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A75E9-3C7D-47AB-A9D9-3B385CC8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0538E-6383-45B3-B7FF-3AA8DD59C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79D5D-2EFD-483E-9C86-DED8DCA6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9FB3B-B36D-459E-8002-C10AB219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7B56D-75AD-47A1-A90D-15D4D58E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1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F515E4-7B09-4874-B948-FC4326407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4802D-D791-46F8-9D16-22C2DE59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DCA0F-4072-468A-BD31-3FC86A13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4371B-1064-4618-B5C3-74952FA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522AA-88D8-4E46-A649-DC6F394A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5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5BB1F-4D35-4C60-B299-851CFDE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96710-8B98-4A25-8915-511C778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98489-E120-46B9-ADC5-ED8DC168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E5763-058F-4426-8A87-56AA74EB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67DC3-1DD0-4660-B4CD-D89A0781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DF111-E3B1-4586-88C6-17EACA47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125A1-A76D-42F0-A423-3EB31704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9032E-C586-4173-801C-79FC2577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3F22C-7FDD-4B18-A8ED-749109D8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5829F-394C-4591-82D7-B940A114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BBEAA-4869-4F18-9218-4747B377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9D3DA-37C1-43F0-A82B-037F4A2E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A65BDA-C411-4C9F-9020-B3C31D885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F9B90-667E-4D0B-93B7-A5D8FD8E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7C9A6-F215-4490-BF63-E38C8EF8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C50D62-7727-4DD5-93F9-BAC1FC7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5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DCDD5-1ECA-4597-B6B9-6880376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2AC27-EBF3-4C5A-9B67-7AB84565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4E5E2D-761C-433F-B5D3-F4599A4EF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8A518-66CA-417D-AD51-417B588DD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0EC48-8EA2-48C2-AA7D-01079CD43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7F6A3-FCD3-43C1-B9F2-CBF5BADD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ECBE78-B7C3-4548-BA1C-3EC9EA6A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6D3FC4-D6A4-4161-9430-4245C88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C2952-5801-4AEE-BA3D-7679345A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A528F1-B3B4-4A8B-A3AB-C82F5A64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C0DEA-45B3-4BB3-BA3C-82156981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707DD9-919C-4C14-98CF-350A7D71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1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A44E65-D960-400D-9D99-1A515FA3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41CE75-F5D8-4153-9D54-3C6DA2DB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E2DD3-0A1C-454B-B837-934AA14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2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9DC69-DDDD-4909-887E-32B395FA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64EE4-D7DA-4EC3-A8DC-D1486128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6ABF2-83A3-49B4-B4C9-D75992A44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C6F8B-5481-4FCF-8E1E-16D96620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B1C02-CB82-48BE-AF22-8A20D4C3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C8DC7-212B-4631-8758-70414F1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8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C1F2-F35A-4097-A7D6-61DEDC45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EC6CE7-A3DB-4A13-9370-966BCD278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3BFD5-96DC-43A6-8199-2ABE1CE39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A39C9-935A-47E9-B02C-2D9FA33F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EE0D1-0964-4F45-96A2-27046002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0FEBB-7164-4A68-A6C5-73F957E4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5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B9A839-9CDE-41ED-B585-359E96DA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AC817-4CE5-419B-852F-F3523D57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CA673-E4D4-4A73-8A01-53FB29F3F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191B7-87BC-4407-AA3D-7BFA77F26846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C99CB-F2F6-4A7E-95CC-BDCC2D7B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503F7-3135-4AA4-B53D-E20A3DD50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FF4A-782F-4F79-82D9-C1CCC9747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4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keab/BCNet" TargetMode="External"/><Relationship Id="rId2" Type="http://schemas.openxmlformats.org/officeDocument/2006/relationships/hyperlink" Target="https://zhuanlan.zhihu.com/p/37826908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5997908-1190-4BAE-A1CA-64D0408C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13963"/>
            <a:ext cx="9144000" cy="443007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1. Training/</a:t>
            </a:r>
            <a:r>
              <a:rPr lang="en-US" altLang="zh-CN" sz="3600" dirty="0" err="1"/>
              <a:t>validatioin</a:t>
            </a:r>
            <a:r>
              <a:rPr lang="en-US" altLang="zh-CN" sz="3600" dirty="0"/>
              <a:t> split</a:t>
            </a:r>
          </a:p>
          <a:p>
            <a:pPr algn="l"/>
            <a:r>
              <a:rPr lang="en-US" altLang="zh-CN" sz="3600" dirty="0"/>
              <a:t>2. Spatial patterns - CRF</a:t>
            </a:r>
          </a:p>
          <a:p>
            <a:pPr algn="l"/>
            <a:r>
              <a:rPr lang="en-US" altLang="zh-CN" sz="3600" dirty="0"/>
              <a:t>3. Occlusion – </a:t>
            </a:r>
            <a:r>
              <a:rPr lang="en-US" altLang="zh-CN" sz="3600" dirty="0" err="1"/>
              <a:t>BCNet</a:t>
            </a:r>
            <a:endParaRPr lang="en-US" altLang="zh-CN" sz="3600" dirty="0"/>
          </a:p>
          <a:p>
            <a:pPr algn="l"/>
            <a:r>
              <a:rPr lang="en-US" altLang="zh-CN" sz="3600" dirty="0"/>
              <a:t>4. Largely unbalanced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61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DB77103-FAE2-4620-A5B4-2FAA2D0A4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446" y="1464772"/>
            <a:ext cx="9224896" cy="48406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b="1" dirty="0"/>
              <a:t>Brief idea: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Output =&gt; postprocessing(refinement) =&gt; evaluation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Minimize the Gibbs Energy &lt;=&gt; maximize a posterior:</a:t>
            </a:r>
          </a:p>
          <a:p>
            <a:pPr lvl="1" algn="l"/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endParaRPr lang="en-US" altLang="zh-CN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Unary energy and pairwise energy: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Unary energy: output of each pixel independent from the outputs of other pixels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Pairwise energy: kernel functions consider the color vectors and positions of two pixels</a:t>
            </a:r>
          </a:p>
          <a:p>
            <a:pPr lvl="1" algn="l"/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endParaRPr lang="en-US" altLang="zh-CN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Might need several iterations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Take the </a:t>
            </a:r>
            <a:r>
              <a:rPr lang="en-US" altLang="zh-CN" b="1" dirty="0"/>
              <a:t>spatial pattern</a:t>
            </a:r>
            <a:r>
              <a:rPr lang="en-US" altLang="zh-CN" dirty="0"/>
              <a:t> into consideration</a:t>
            </a:r>
          </a:p>
          <a:p>
            <a:pPr algn="l"/>
            <a:endParaRPr lang="en-US" altLang="zh-CN" b="1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CAF03097-F500-4E64-98D4-7591B3308652}"/>
              </a:ext>
            </a:extLst>
          </p:cNvPr>
          <p:cNvSpPr txBox="1">
            <a:spLocks/>
          </p:cNvSpPr>
          <p:nvPr/>
        </p:nvSpPr>
        <p:spPr>
          <a:xfrm>
            <a:off x="1632342" y="732386"/>
            <a:ext cx="9144000" cy="799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dirty="0"/>
              <a:t>(Fully connected) CRF: convolutional random field</a:t>
            </a:r>
            <a:endParaRPr lang="zh-CN" altLang="en-US" sz="32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1D0422-E8E5-4319-BE88-AD9231ED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99" y="2895961"/>
            <a:ext cx="4214225" cy="7163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15D93C-A2AF-472D-8D53-FE3AA17D7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010" y="4688822"/>
            <a:ext cx="5303980" cy="8839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24E08D-31E5-4B89-9E62-C6C8AB202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114" y="2438721"/>
            <a:ext cx="4526672" cy="4572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0CFA308-8E43-4637-AB9F-B8EF25103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454" y="2438721"/>
            <a:ext cx="3539148" cy="434532"/>
          </a:xfrm>
          <a:prstGeom prst="rect">
            <a:avLst/>
          </a:prstGeom>
        </p:spPr>
      </p:pic>
      <p:pic>
        <p:nvPicPr>
          <p:cNvPr id="20" name="内容占位符 4">
            <a:extLst>
              <a:ext uri="{FF2B5EF4-FFF2-40B4-BE49-F238E27FC236}">
                <a16:creationId xmlns:a16="http://schemas.microsoft.com/office/drawing/2014/main" id="{BB1D4E6B-C2CD-414D-93B1-93E9FA9E2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178" y="4668217"/>
            <a:ext cx="2808848" cy="12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9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9806C-5618-40C0-99DA-82ADE6FB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b="1" dirty="0" err="1">
                <a:latin typeface="+mn-lt"/>
              </a:rPr>
              <a:t>BCNet</a:t>
            </a:r>
            <a:r>
              <a:rPr lang="en-US" altLang="zh-CN" sz="3000" b="1" dirty="0"/>
              <a:t> (</a:t>
            </a:r>
            <a:r>
              <a:rPr lang="en-US" altLang="zh-CN" sz="3000" dirty="0">
                <a:latin typeface="+mn-lt"/>
              </a:rPr>
              <a:t>Bilayer</a:t>
            </a:r>
            <a:r>
              <a:rPr lang="en-US" altLang="zh-CN" sz="3000" b="1" dirty="0"/>
              <a:t> Convolutional Network) – 2021 CVPR</a:t>
            </a:r>
            <a:endParaRPr lang="zh-CN" altLang="en-US" sz="3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DA419-1E98-4F12-9DF4-CCDDB318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762"/>
            <a:ext cx="10563631" cy="47332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b="1" dirty="0"/>
              <a:t>Consider the occlusion</a:t>
            </a:r>
            <a:endParaRPr lang="en-US" altLang="zh-CN" sz="24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altLang="zh-CN" sz="2400" dirty="0"/>
              <a:t>Region of interest (</a:t>
            </a:r>
            <a:r>
              <a:rPr lang="en-US" altLang="zh-CN" sz="2400" dirty="0" err="1"/>
              <a:t>RoI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Contract the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occluder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 first, and then contract the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occludee</a:t>
            </a:r>
            <a:endParaRPr lang="en-US" altLang="zh-CN" sz="24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altLang="zh-CN" sz="24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altLang="zh-CN" sz="24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altLang="zh-CN" sz="24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altLang="zh-CN" sz="24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altLang="zh-CN" sz="24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altLang="zh-CN" sz="24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altLang="zh-CN" sz="24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altLang="zh-CN" sz="24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sz="2400" dirty="0" err="1">
                <a:hlinkClick r:id="rId3"/>
              </a:rPr>
              <a:t>lkeab</a:t>
            </a:r>
            <a:r>
              <a:rPr lang="en-US" altLang="zh-CN" sz="2400" dirty="0">
                <a:hlinkClick r:id="rId3"/>
              </a:rPr>
              <a:t>/</a:t>
            </a:r>
            <a:r>
              <a:rPr lang="en-US" altLang="zh-CN" sz="2400" dirty="0" err="1">
                <a:hlinkClick r:id="rId3"/>
              </a:rPr>
              <a:t>BCNet</a:t>
            </a:r>
            <a:r>
              <a:rPr lang="en-US" altLang="zh-CN" sz="2400" dirty="0">
                <a:hlinkClick r:id="rId3"/>
              </a:rPr>
              <a:t>: Deep Occlusion-Aware Instance Segmentation with Overlapping </a:t>
            </a:r>
            <a:r>
              <a:rPr lang="en-US" altLang="zh-CN" sz="2400" dirty="0" err="1">
                <a:hlinkClick r:id="rId3"/>
              </a:rPr>
              <a:t>BiLayers</a:t>
            </a:r>
            <a:r>
              <a:rPr lang="en-US" altLang="zh-CN" sz="2400" dirty="0">
                <a:hlinkClick r:id="rId3"/>
              </a:rPr>
              <a:t> [CVPR 2021] (github.com)</a:t>
            </a:r>
            <a:r>
              <a:rPr lang="en-US" altLang="zh-CN" sz="2400" dirty="0"/>
              <a:t> – built </a:t>
            </a:r>
            <a:r>
              <a:rPr lang="en-US" altLang="zh-CN" sz="2400"/>
              <a:t>on detectron2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C5360-2D9D-4076-B6EC-F90BD99E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704" y="2536029"/>
            <a:ext cx="4432591" cy="25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7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146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BCNet (Bilayer Convolutional Network) – 2021 CVPR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极端</dc:creator>
  <cp:lastModifiedBy>吴 极端</cp:lastModifiedBy>
  <cp:revision>31</cp:revision>
  <dcterms:created xsi:type="dcterms:W3CDTF">2021-06-27T07:05:08Z</dcterms:created>
  <dcterms:modified xsi:type="dcterms:W3CDTF">2021-06-27T16:24:42Z</dcterms:modified>
</cp:coreProperties>
</file>