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4" r:id="rId2"/>
    <p:sldId id="265" r:id="rId3"/>
    <p:sldId id="275" r:id="rId4"/>
    <p:sldId id="267" r:id="rId5"/>
    <p:sldId id="276" r:id="rId6"/>
    <p:sldId id="268" r:id="rId7"/>
    <p:sldId id="266" r:id="rId8"/>
    <p:sldId id="277" r:id="rId9"/>
    <p:sldId id="271" r:id="rId10"/>
    <p:sldId id="272" r:id="rId11"/>
    <p:sldId id="273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79" r:id="rId20"/>
    <p:sldId id="283" r:id="rId21"/>
    <p:sldId id="280" r:id="rId22"/>
    <p:sldId id="282" r:id="rId23"/>
    <p:sldId id="263" r:id="rId24"/>
    <p:sldId id="284" r:id="rId25"/>
    <p:sldId id="256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0D0"/>
    <a:srgbClr val="00A9C0"/>
    <a:srgbClr val="3D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674"/>
  </p:normalViewPr>
  <p:slideViewPr>
    <p:cSldViewPr snapToGrid="0" snapToObjects="1">
      <p:cViewPr varScale="1">
        <p:scale>
          <a:sx n="44" d="100"/>
          <a:sy n="44" d="100"/>
        </p:scale>
        <p:origin x="2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177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1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>
            <a:spLocks noGrp="1"/>
          </p:cNvSpPr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E178E-8043-7248-9F80-9EE37A98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E7A1A-FA84-DB4A-BF5A-45DBD093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2459B-F0EA-4643-8D37-BD668E3F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3CF36-A663-2248-9F67-561D424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B4AF4-4D27-D847-AFAF-152A9E3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61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243A-535A-AA4F-A948-C6FBE4C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A23B0-8840-4C4F-9991-36ACB0C8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2ED7D-60BE-C746-AF2D-76D8E60A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DA9-493B-3A49-8878-6251F1F89E99}" type="datetimeFigureOut">
              <a:rPr kumimoji="1" lang="ko-Kore-KR" altLang="en-US" smtClean="0"/>
              <a:t>2020. 5. 26.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3D7A-47A5-5546-A099-9C76C619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330F9-20C4-0E45-97F0-E9C80BA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11024" y="13076008"/>
            <a:ext cx="349455" cy="379591"/>
          </a:xfrm>
        </p:spPr>
        <p:txBody>
          <a:bodyPr/>
          <a:lstStyle/>
          <a:p>
            <a:fld id="{170EDE71-117D-7546-AEAD-E44A8FC415B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2BCEF-D8C8-EA47-9ECA-4BF9D177C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590800"/>
            <a:ext cx="18288000" cy="4775200"/>
          </a:xfrm>
        </p:spPr>
        <p:txBody>
          <a:bodyPr/>
          <a:lstStyle/>
          <a:p>
            <a:pPr algn="l"/>
            <a:r>
              <a:rPr kumimoji="1" lang="en-US" altLang="ko-KR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</a:t>
            </a: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를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이용한 </a:t>
            </a: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br>
              <a:rPr kumimoji="1" lang="en-US" altLang="ko-KR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</a:br>
            <a:r>
              <a:rPr kumimoji="1" lang="ko-KR" altLang="en-US" b="0" dirty="0" err="1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도커</a:t>
            </a:r>
            <a:r>
              <a:rPr kumimoji="1" lang="ko-KR" altLang="en-US" b="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컨테이너 </a:t>
            </a:r>
            <a:r>
              <a:rPr kumimoji="1" lang="ko-KR" altLang="en-US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자동 분류</a:t>
            </a:r>
            <a:endParaRPr kumimoji="1" lang="ko-Kore-KR" altLang="en-US" b="0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1B101-07DD-1B45-8CD2-31F330E8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8051800"/>
            <a:ext cx="18288000" cy="3683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ko-Kore-KR" sz="5400" b="1" dirty="0" err="1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AIker</a:t>
            </a:r>
            <a:endParaRPr kumimoji="1" lang="en-US" altLang="ko-Kore-KR" sz="5400" b="1" dirty="0">
              <a:solidFill>
                <a:srgbClr val="00A9C0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팀장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ko-KR" altLang="en-US" sz="33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임하늘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허윤서</a:t>
            </a:r>
            <a:endParaRPr kumimoji="1" lang="en-US" altLang="ko-KR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algn="r"/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팀원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kumimoji="1" lang="en-US" altLang="ko-KR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:</a:t>
            </a:r>
            <a:r>
              <a:rPr kumimoji="1" lang="ko-KR" altLang="en-US" sz="33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윤가영</a:t>
            </a:r>
            <a:endParaRPr kumimoji="1" lang="ko-Kore-KR" altLang="en-US" sz="33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19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546934C-47DF-496D-8B55-9141D9F7DEE8}"/>
              </a:ext>
            </a:extLst>
          </p:cNvPr>
          <p:cNvSpPr/>
          <p:nvPr/>
        </p:nvSpPr>
        <p:spPr>
          <a:xfrm>
            <a:off x="11260611" y="443500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A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99C113-ACFE-42FD-9E36-0C54B568E366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1953342" y="3218359"/>
            <a:ext cx="2197614" cy="15912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7EB364-B5A6-4270-9D82-31C891486610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1953342" y="3218359"/>
            <a:ext cx="2169882" cy="30505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5294578-E0F0-4314-B9EE-7DC93BFF0C32}"/>
              </a:ext>
            </a:extLst>
          </p:cNvPr>
          <p:cNvCxnSpPr>
            <a:stCxn id="4" idx="6"/>
            <a:endCxn id="19" idx="2"/>
          </p:cNvCxnSpPr>
          <p:nvPr/>
        </p:nvCxnSpPr>
        <p:spPr>
          <a:xfrm>
            <a:off x="11953341" y="3218359"/>
            <a:ext cx="2169880" cy="459636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364009-4E30-48B2-9B61-3989CF58FF54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11953342" y="3218359"/>
            <a:ext cx="2151398" cy="605571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BC6C33-EEFA-4B0F-9466-B7FF38E13264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11953341" y="3218359"/>
            <a:ext cx="2151396" cy="760152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B615D2-1629-4EF2-9621-F1CB36121DAC}"/>
              </a:ext>
            </a:extLst>
          </p:cNvPr>
          <p:cNvCxnSpPr>
            <a:stCxn id="17" idx="6"/>
            <a:endCxn id="11" idx="2"/>
          </p:cNvCxnSpPr>
          <p:nvPr/>
        </p:nvCxnSpPr>
        <p:spPr>
          <a:xfrm flipV="1">
            <a:off x="14843683" y="4364064"/>
            <a:ext cx="1469220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C68B80-4824-4798-B47C-FE4B93D56980}"/>
              </a:ext>
            </a:extLst>
          </p:cNvPr>
          <p:cNvCxnSpPr>
            <a:stCxn id="17" idx="6"/>
            <a:endCxn id="12" idx="2"/>
          </p:cNvCxnSpPr>
          <p:nvPr/>
        </p:nvCxnSpPr>
        <p:spPr>
          <a:xfrm>
            <a:off x="14843683" y="4809564"/>
            <a:ext cx="1469216" cy="1013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9CEEF7-50B5-420D-B612-477627178ADA}"/>
              </a:ext>
            </a:extLst>
          </p:cNvPr>
          <p:cNvCxnSpPr>
            <a:stCxn id="17" idx="6"/>
            <a:endCxn id="13" idx="2"/>
          </p:cNvCxnSpPr>
          <p:nvPr/>
        </p:nvCxnSpPr>
        <p:spPr>
          <a:xfrm>
            <a:off x="14843684" y="4809564"/>
            <a:ext cx="146921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F0173C-B921-40FA-B40D-E35D81FA4B84}"/>
              </a:ext>
            </a:extLst>
          </p:cNvPr>
          <p:cNvCxnSpPr>
            <a:stCxn id="17" idx="6"/>
            <a:endCxn id="14" idx="2"/>
          </p:cNvCxnSpPr>
          <p:nvPr/>
        </p:nvCxnSpPr>
        <p:spPr>
          <a:xfrm>
            <a:off x="14843683" y="4809564"/>
            <a:ext cx="1450732" cy="40190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8A7D8C-42B8-4D6E-90E2-F9CFA166D4F7}"/>
              </a:ext>
            </a:extLst>
          </p:cNvPr>
          <p:cNvCxnSpPr>
            <a:stCxn id="17" idx="6"/>
            <a:endCxn id="15" idx="2"/>
          </p:cNvCxnSpPr>
          <p:nvPr/>
        </p:nvCxnSpPr>
        <p:spPr>
          <a:xfrm>
            <a:off x="14843684" y="4809564"/>
            <a:ext cx="1450730" cy="556482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09410-1928-43A2-BC05-E146C5EED9EB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>
            <a:off x="14843684" y="4809564"/>
            <a:ext cx="1450726" cy="70674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6870FC0-F5CB-45BE-BF77-C97C648DA074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7005631" y="4364064"/>
            <a:ext cx="2082844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EAFD94-6E8F-41BB-9915-EB269091E93B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17005631" y="4364064"/>
            <a:ext cx="2055112" cy="19022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D50A78-5193-4427-A9C8-90807180B84D}"/>
              </a:ext>
            </a:extLst>
          </p:cNvPr>
          <p:cNvCxnSpPr>
            <a:stCxn id="11" idx="6"/>
            <a:endCxn id="24" idx="2"/>
          </p:cNvCxnSpPr>
          <p:nvPr/>
        </p:nvCxnSpPr>
        <p:spPr>
          <a:xfrm>
            <a:off x="17005632" y="4364064"/>
            <a:ext cx="2055110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17D5A5-A0EA-4ABE-866F-3B7D7D72DBDA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17005631" y="4364064"/>
            <a:ext cx="2036628" cy="490745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E5CB9EE-3172-4757-AE45-31BE5E0593D1}"/>
              </a:ext>
            </a:extLst>
          </p:cNvPr>
          <p:cNvCxnSpPr>
            <a:stCxn id="11" idx="6"/>
            <a:endCxn id="26" idx="2"/>
          </p:cNvCxnSpPr>
          <p:nvPr/>
        </p:nvCxnSpPr>
        <p:spPr>
          <a:xfrm>
            <a:off x="17005632" y="4364064"/>
            <a:ext cx="2036626" cy="64532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75DFA2-BEBD-43E9-9564-F7FEDDA75229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>
            <a:off x="19781203" y="4807013"/>
            <a:ext cx="1657888" cy="1407266"/>
          </a:xfrm>
          <a:prstGeom prst="line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659F8B-E35A-4A93-ADE1-E3FD231A63FA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19781203" y="4807012"/>
            <a:ext cx="1657888" cy="44645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23F3FC-534B-4DCD-B554-72A0250B540E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22131819" y="6214278"/>
            <a:ext cx="715876" cy="136778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A001587-E6A9-4CC5-814F-D4304D35D1C4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22131819" y="7582059"/>
            <a:ext cx="715876" cy="168945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75A31A0-7A65-4182-8CAA-B364CBC552FD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1953339" y="4764175"/>
            <a:ext cx="2197616" cy="453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AF38B6-59EA-4518-9E40-1F13AEAB9052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11953339" y="4764175"/>
            <a:ext cx="2169884" cy="150473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C791028-2B7A-44BE-B094-F8A14C484CDA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1953340" y="4764175"/>
            <a:ext cx="2169882" cy="30505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B2A4F46-1DAC-49D7-9CE2-8A192DB9FC6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11953339" y="4764175"/>
            <a:ext cx="2151400" cy="450989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68F6DD-1852-4262-AF25-AB650391EFBC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1953340" y="4764175"/>
            <a:ext cx="2151398" cy="605571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F23CD6A-A28E-4CBF-B028-81AFD315A3E5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19753471" y="6214279"/>
            <a:ext cx="1685620" cy="5207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E94A6C-BC57-45B5-AB7B-C43C150FB563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>
            <a:off x="19753471" y="6266356"/>
            <a:ext cx="1685620" cy="30051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80DAAF5-91DF-40A9-A353-D3760713EFD3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 flipV="1">
            <a:off x="19753470" y="6214279"/>
            <a:ext cx="1685622" cy="159789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FB56D4C-FC63-48AF-8FDC-308C78F991C0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>
            <a:off x="19753470" y="7812172"/>
            <a:ext cx="1685622" cy="14593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EA617C6-E8C5-4CDD-AB8D-34F398AAEF2E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19734987" y="6214279"/>
            <a:ext cx="1704104" cy="305723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8F6BA75-33AF-4D30-9DAA-25F30B50D71F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19734987" y="9271516"/>
            <a:ext cx="1704104" cy="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D6D191-D698-407A-8C27-932D35D40AA5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19734986" y="6214279"/>
            <a:ext cx="1704106" cy="46030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6F884BC-6E81-4CF9-A822-A16071B736A2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19734986" y="9271516"/>
            <a:ext cx="1704106" cy="15458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EC958E4-87DC-4875-AA6F-C922F1F91E1F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17005627" y="4807012"/>
            <a:ext cx="2082848" cy="10163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0C024E-3C44-44CD-B9D8-E18616A53870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17005627" y="5823408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E50A55-2991-4706-80BA-58CDF0CCBF6F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17005628" y="5823408"/>
            <a:ext cx="2055114" cy="198876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839DFE-6C85-4250-893E-F73A9CC78109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17005627" y="5823408"/>
            <a:ext cx="2036632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7FC0A90-2A49-4CF5-9063-969D07CE052A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17005628" y="5823408"/>
            <a:ext cx="2036630" cy="499392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3C7EB27-4FA7-4938-9773-1E4BB71B677B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17005626" y="4807012"/>
            <a:ext cx="208285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77A909-BC9E-486A-89D8-EA8E1A2CBBC2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17005626" y="6266356"/>
            <a:ext cx="2055118" cy="11028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15A34BD-2420-45E3-9296-2ED0C4EF7E66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17005625" y="7369224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F84CB3-FB5C-4DCC-B457-498EAE711253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17005626" y="7369224"/>
            <a:ext cx="2036634" cy="19022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D6773C1-87F9-449F-87F0-9CAE22501BC8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>
            <a:off x="17005625" y="7369224"/>
            <a:ext cx="2036632" cy="34481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A40C5A8-1A32-4EE1-BCDC-8026A2A68A55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16987143" y="4807012"/>
            <a:ext cx="2101332" cy="402155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8DE48EA-E69B-4595-93FA-B1614E97287A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 flipV="1">
            <a:off x="16987143" y="6266356"/>
            <a:ext cx="207360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58DE031-CA72-4AE1-8776-AFC72D3EB8A2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16987144" y="7812172"/>
            <a:ext cx="2073598" cy="10163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5AB5E4-489D-4DB8-84F5-F8F588DF4AA1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16987143" y="8828568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D46707D-3380-423A-B5D3-1B5650D7B22D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16987144" y="8828568"/>
            <a:ext cx="2055114" cy="198876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401670-05F6-473F-B044-48D539D218CB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16987142" y="4807012"/>
            <a:ext cx="2101334" cy="556737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235D313-BDFA-4489-ADEC-FD1250813C38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 flipV="1">
            <a:off x="16987142" y="6266356"/>
            <a:ext cx="2073602" cy="410802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3E91606-830C-4818-8CBA-EFD0A1830FFB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 flipV="1">
            <a:off x="16987141" y="7812172"/>
            <a:ext cx="2073600" cy="256221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B68B41A-1B1E-4EC8-9CD6-3A5EBD8D7C11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 flipV="1">
            <a:off x="16987142" y="9271516"/>
            <a:ext cx="2055118" cy="110286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7B5FE44-6748-4603-B475-3BEE5CCBC0E4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>
            <a:off x="16987141" y="10374384"/>
            <a:ext cx="2055116" cy="4429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15CE376-5CB5-4B68-9AE9-62B046723882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16987138" y="4807012"/>
            <a:ext cx="2101338" cy="706995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5ECE276-1491-4CD2-BF4E-CA7B51C54742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16987138" y="6266356"/>
            <a:ext cx="2073606" cy="561060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C41262-9F60-419D-B50B-5463212E6D38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16987137" y="7812172"/>
            <a:ext cx="2073604" cy="406479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5723AA5-3264-4167-9B7E-D02E8D22FA40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16987138" y="9271516"/>
            <a:ext cx="2055122" cy="260544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C934E4B-F6E6-42E4-9892-0C5A26FF7025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16987137" y="10817332"/>
            <a:ext cx="2055120" cy="105963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195EFDA-DB31-40EE-BB56-7B6511DFA35B}"/>
              </a:ext>
            </a:extLst>
          </p:cNvPr>
          <p:cNvCxnSpPr>
            <a:cxnSpLocks/>
            <a:stCxn id="18" idx="6"/>
            <a:endCxn id="11" idx="2"/>
          </p:cNvCxnSpPr>
          <p:nvPr/>
        </p:nvCxnSpPr>
        <p:spPr>
          <a:xfrm flipV="1">
            <a:off x="14815951" y="4364064"/>
            <a:ext cx="1496952" cy="1904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3194EC-CC0A-4E38-8056-79C5CE6B5D34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 flipV="1">
            <a:off x="14815951" y="5823408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479CCFA-F5BF-40F5-89C5-6DB813A4C9D4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>
            <a:off x="14815952" y="6268908"/>
            <a:ext cx="1496946" cy="1100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91FD11-0497-49DF-BEB6-E0CCC3E5B95C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>
            <a:off x="14815951" y="6268908"/>
            <a:ext cx="147846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470CD9B-9473-431E-BC4B-B35F9A200DEA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14815952" y="6268908"/>
            <a:ext cx="1478462" cy="410547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B84BD37-288E-4AC7-802C-F5FF571BA261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14815952" y="6268908"/>
            <a:ext cx="1478458" cy="560805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971A43A-6532-4460-8489-7B2FECD96705}"/>
              </a:ext>
            </a:extLst>
          </p:cNvPr>
          <p:cNvCxnSpPr>
            <a:cxnSpLocks/>
            <a:stCxn id="19" idx="6"/>
            <a:endCxn id="11" idx="2"/>
          </p:cNvCxnSpPr>
          <p:nvPr/>
        </p:nvCxnSpPr>
        <p:spPr>
          <a:xfrm flipV="1">
            <a:off x="14815950" y="4364064"/>
            <a:ext cx="1496954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7EC01C8-F26C-4D0F-A78B-19E41E8A7346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14815950" y="5823408"/>
            <a:ext cx="1496950" cy="1991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5BFFBB4-C122-49FF-9023-ABD0DC52CE36}"/>
              </a:ext>
            </a:extLst>
          </p:cNvPr>
          <p:cNvCxnSpPr>
            <a:cxnSpLocks/>
            <a:stCxn id="19" idx="6"/>
            <a:endCxn id="13" idx="2"/>
          </p:cNvCxnSpPr>
          <p:nvPr/>
        </p:nvCxnSpPr>
        <p:spPr>
          <a:xfrm flipV="1">
            <a:off x="14815949" y="7369224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06163EF-AA9E-4542-BEAA-D57E98A06C3B}"/>
              </a:ext>
            </a:extLst>
          </p:cNvPr>
          <p:cNvCxnSpPr>
            <a:cxnSpLocks/>
            <a:stCxn id="19" idx="6"/>
            <a:endCxn id="14" idx="2"/>
          </p:cNvCxnSpPr>
          <p:nvPr/>
        </p:nvCxnSpPr>
        <p:spPr>
          <a:xfrm>
            <a:off x="14815950" y="7814724"/>
            <a:ext cx="1478466" cy="1013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E32C44C-3DF3-4BBC-A7F0-F7E301D2F102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4815949" y="7814724"/>
            <a:ext cx="1478464" cy="2559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25C1900-3318-4E57-9C6E-533436FBC8A1}"/>
              </a:ext>
            </a:extLst>
          </p:cNvPr>
          <p:cNvCxnSpPr>
            <a:cxnSpLocks/>
            <a:stCxn id="19" idx="6"/>
            <a:endCxn id="16" idx="2"/>
          </p:cNvCxnSpPr>
          <p:nvPr/>
        </p:nvCxnSpPr>
        <p:spPr>
          <a:xfrm>
            <a:off x="14815949" y="7814724"/>
            <a:ext cx="1478460" cy="406224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F104C3-CA3C-4C04-BF52-038E787016A7}"/>
              </a:ext>
            </a:extLst>
          </p:cNvPr>
          <p:cNvCxnSpPr>
            <a:cxnSpLocks/>
            <a:stCxn id="20" idx="6"/>
            <a:endCxn id="11" idx="2"/>
          </p:cNvCxnSpPr>
          <p:nvPr/>
        </p:nvCxnSpPr>
        <p:spPr>
          <a:xfrm flipV="1">
            <a:off x="14797467" y="4364064"/>
            <a:ext cx="1515436" cy="491000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862346-AD81-4840-BD72-1D07C88FE3DE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V="1">
            <a:off x="14797467" y="5823408"/>
            <a:ext cx="1515432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5EF5F2D-9F02-46B2-853F-AD10EFAC0FC5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 flipV="1">
            <a:off x="14797468" y="7369224"/>
            <a:ext cx="1515430" cy="190484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CEABB80-4634-4C71-81AC-FEED2F18FF6E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V="1">
            <a:off x="14797467" y="8828568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CFBC21B-D399-47BA-B323-23A6536439F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14797468" y="9274068"/>
            <a:ext cx="1496946" cy="1100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08E5878-919A-4E51-A417-B282A4F7FAFA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>
            <a:off x="14797468" y="9274068"/>
            <a:ext cx="1496942" cy="260289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07201A-CFB8-4CB8-A306-BE98BC00DB05}"/>
              </a:ext>
            </a:extLst>
          </p:cNvPr>
          <p:cNvCxnSpPr>
            <a:cxnSpLocks/>
            <a:stCxn id="21" idx="6"/>
            <a:endCxn id="11" idx="2"/>
          </p:cNvCxnSpPr>
          <p:nvPr/>
        </p:nvCxnSpPr>
        <p:spPr>
          <a:xfrm flipV="1">
            <a:off x="14797466" y="4364064"/>
            <a:ext cx="1515438" cy="645582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DDA0249-2D2A-4760-9171-9B5123EA8F4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14797466" y="5823408"/>
            <a:ext cx="1515434" cy="499647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1652837-DC7A-4CAA-9B2B-4CDDBAA97E90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V="1">
            <a:off x="14797465" y="7369224"/>
            <a:ext cx="1515432" cy="345066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6846D9F-1FD5-4ADC-AA71-32904C1C94F4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V="1">
            <a:off x="14797466" y="8828568"/>
            <a:ext cx="1496950" cy="199131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BA264A-ED69-4E5B-B1A5-74EC8F341460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14797465" y="10374384"/>
            <a:ext cx="1496948" cy="44550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C2B04F-74B0-411B-AC00-2FB8CB1E7AB6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14797465" y="10819884"/>
            <a:ext cx="1496944" cy="105708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4BF15F-B836-41EC-88F9-D0F5C8E224A1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11953335" y="4809565"/>
            <a:ext cx="2197620" cy="14571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9A30285-A025-4CBB-952E-3447A80CC7D3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11953335" y="6266755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2B19AFC-151E-4964-A743-21D0F06C9A8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11953336" y="6266755"/>
            <a:ext cx="2169886" cy="154797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932BF31-0EB2-4EA4-B305-635BA1365E81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11953335" y="6266755"/>
            <a:ext cx="2151404" cy="300731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04575DD-705A-400A-AB42-AA333DCB0EAA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11953336" y="6266755"/>
            <a:ext cx="2151402" cy="455313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9689F18-02C5-4ECC-91DC-5003643D9475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11953334" y="4809565"/>
            <a:ext cx="219762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C21FE07-4D66-404E-8F28-48EED07D9310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1953334" y="6268909"/>
            <a:ext cx="2169890" cy="154366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E05351F-6422-4EEF-94DA-AD7C7AA50058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1953333" y="7812571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A369526-3EC3-4949-B61E-1A0D20756AAF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>
            <a:off x="11953334" y="7812571"/>
            <a:ext cx="2151406" cy="1461498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E125DBA-D314-4225-A3E4-BA04D1189F7B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11953333" y="7812571"/>
            <a:ext cx="2151404" cy="300731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79024C4-C33E-4507-8A19-3B727AC5F8D5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11934851" y="4809565"/>
            <a:ext cx="2216104" cy="446235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6520FFF-0A96-42EA-91C7-90951C365979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1934851" y="6268909"/>
            <a:ext cx="218837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0EEBAB-CB82-4D27-9BB0-82CBE4EB9D7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1934852" y="7814725"/>
            <a:ext cx="2188370" cy="145719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DB6B1A-DE92-4D82-A247-750EC1DD6251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11934851" y="9271915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01248C1-1ED6-473D-8A7E-1C5D1088212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11934852" y="9271915"/>
            <a:ext cx="2169886" cy="1547970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BF9AA89-16C1-4930-A5B2-E088AE074B2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11934850" y="4809565"/>
            <a:ext cx="2216106" cy="600816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4D8A127-0264-4BD5-B2A6-1A1F7751F649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11934850" y="6268909"/>
            <a:ext cx="2188374" cy="454882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E2DE4B6-B675-42DD-A2A7-6D124E1C83D8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11934849" y="7814725"/>
            <a:ext cx="2188372" cy="300300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32C61BB-21E6-44BD-A1C9-42A8E0834B2B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11934850" y="9274069"/>
            <a:ext cx="2169890" cy="154366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269EBB2-A430-433E-803B-4F19021359F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11934849" y="10817731"/>
            <a:ext cx="2169888" cy="2154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290BC8F-8774-42EC-A54F-81969666AB52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11934846" y="4809565"/>
            <a:ext cx="2216110" cy="751074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AEA2E7E-42C7-4E2C-9052-AC3B7B07F744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11934846" y="6268909"/>
            <a:ext cx="2188378" cy="605140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EB735F3-C23F-4B30-AEFB-890A4E07EBF4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11934845" y="7814725"/>
            <a:ext cx="2188376" cy="450558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D362897-7902-4467-8800-55502631129D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11934846" y="9274069"/>
            <a:ext cx="2169894" cy="3046242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F18BD54-A570-44E5-A27D-261627792749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11934845" y="10819885"/>
            <a:ext cx="2169892" cy="1500426"/>
          </a:xfrm>
          <a:prstGeom prst="straightConnector1">
            <a:avLst/>
          </a:prstGeom>
          <a:ln w="38100">
            <a:solidFill>
              <a:srgbClr val="00A9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타원 410">
            <a:extLst>
              <a:ext uri="{FF2B5EF4-FFF2-40B4-BE49-F238E27FC236}">
                <a16:creationId xmlns:a16="http://schemas.microsoft.com/office/drawing/2014/main" id="{A66D65A6-7195-43A0-92E1-3AE45E3FC411}"/>
              </a:ext>
            </a:extLst>
          </p:cNvPr>
          <p:cNvSpPr/>
          <p:nvPr/>
        </p:nvSpPr>
        <p:spPr>
          <a:xfrm>
            <a:off x="7043077" y="5315210"/>
            <a:ext cx="692728" cy="658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7E007AAD-15C2-440B-92A4-EE3061685371}"/>
              </a:ext>
            </a:extLst>
          </p:cNvPr>
          <p:cNvCxnSpPr>
            <a:stCxn id="397" idx="6"/>
            <a:endCxn id="402" idx="2"/>
          </p:cNvCxnSpPr>
          <p:nvPr/>
        </p:nvCxnSpPr>
        <p:spPr>
          <a:xfrm>
            <a:off x="1815297" y="5644377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4BFACF02-2F04-4F88-9381-DD9886A2F2A4}"/>
              </a:ext>
            </a:extLst>
          </p:cNvPr>
          <p:cNvCxnSpPr>
            <a:stCxn id="397" idx="6"/>
            <a:endCxn id="403" idx="2"/>
          </p:cNvCxnSpPr>
          <p:nvPr/>
        </p:nvCxnSpPr>
        <p:spPr>
          <a:xfrm>
            <a:off x="1815297" y="5644376"/>
            <a:ext cx="965160" cy="21036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05E0D499-AFB0-4485-9115-A859C1AD953F}"/>
              </a:ext>
            </a:extLst>
          </p:cNvPr>
          <p:cNvCxnSpPr>
            <a:stCxn id="397" idx="6"/>
            <a:endCxn id="404" idx="2"/>
          </p:cNvCxnSpPr>
          <p:nvPr/>
        </p:nvCxnSpPr>
        <p:spPr>
          <a:xfrm>
            <a:off x="1815297" y="5644377"/>
            <a:ext cx="965160" cy="35163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255E9E29-F541-4999-AF6F-605F045909E1}"/>
              </a:ext>
            </a:extLst>
          </p:cNvPr>
          <p:cNvCxnSpPr>
            <a:cxnSpLocks/>
            <a:stCxn id="398" idx="6"/>
            <a:endCxn id="402" idx="2"/>
          </p:cNvCxnSpPr>
          <p:nvPr/>
        </p:nvCxnSpPr>
        <p:spPr>
          <a:xfrm flipV="1">
            <a:off x="1815297" y="6335350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429A334D-CD73-4E65-AF10-2A5A4CFAF27E}"/>
              </a:ext>
            </a:extLst>
          </p:cNvPr>
          <p:cNvCxnSpPr>
            <a:cxnSpLocks/>
            <a:stCxn id="398" idx="6"/>
            <a:endCxn id="403" idx="2"/>
          </p:cNvCxnSpPr>
          <p:nvPr/>
        </p:nvCxnSpPr>
        <p:spPr>
          <a:xfrm>
            <a:off x="1815297" y="7057059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9" name="직선 화살표 연결선 428">
            <a:extLst>
              <a:ext uri="{FF2B5EF4-FFF2-40B4-BE49-F238E27FC236}">
                <a16:creationId xmlns:a16="http://schemas.microsoft.com/office/drawing/2014/main" id="{020A585C-784B-4BAC-96DA-F7840F541368}"/>
              </a:ext>
            </a:extLst>
          </p:cNvPr>
          <p:cNvCxnSpPr>
            <a:cxnSpLocks/>
            <a:stCxn id="398" idx="6"/>
            <a:endCxn id="404" idx="2"/>
          </p:cNvCxnSpPr>
          <p:nvPr/>
        </p:nvCxnSpPr>
        <p:spPr>
          <a:xfrm>
            <a:off x="1815297" y="7057058"/>
            <a:ext cx="965160" cy="21036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4" name="직선 화살표 연결선 443">
            <a:extLst>
              <a:ext uri="{FF2B5EF4-FFF2-40B4-BE49-F238E27FC236}">
                <a16:creationId xmlns:a16="http://schemas.microsoft.com/office/drawing/2014/main" id="{383E39F4-22B4-40C0-A627-C2EEFF9081F7}"/>
              </a:ext>
            </a:extLst>
          </p:cNvPr>
          <p:cNvCxnSpPr>
            <a:cxnSpLocks/>
            <a:stCxn id="399" idx="6"/>
            <a:endCxn id="402" idx="2"/>
          </p:cNvCxnSpPr>
          <p:nvPr/>
        </p:nvCxnSpPr>
        <p:spPr>
          <a:xfrm flipV="1">
            <a:off x="1815297" y="6335351"/>
            <a:ext cx="965160" cy="21343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56DED137-EBC4-451D-9444-E40596708F7D}"/>
              </a:ext>
            </a:extLst>
          </p:cNvPr>
          <p:cNvCxnSpPr>
            <a:cxnSpLocks/>
            <a:stCxn id="399" idx="6"/>
            <a:endCxn id="403" idx="2"/>
          </p:cNvCxnSpPr>
          <p:nvPr/>
        </p:nvCxnSpPr>
        <p:spPr>
          <a:xfrm flipV="1">
            <a:off x="1815297" y="7748032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9A973485-0F25-4191-842F-2275E419BAA3}"/>
              </a:ext>
            </a:extLst>
          </p:cNvPr>
          <p:cNvCxnSpPr>
            <a:cxnSpLocks/>
            <a:stCxn id="399" idx="6"/>
            <a:endCxn id="404" idx="2"/>
          </p:cNvCxnSpPr>
          <p:nvPr/>
        </p:nvCxnSpPr>
        <p:spPr>
          <a:xfrm>
            <a:off x="1815297" y="8469741"/>
            <a:ext cx="965160" cy="6909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9E05F9D4-0587-492A-AA28-F2EC32D0C0E7}"/>
              </a:ext>
            </a:extLst>
          </p:cNvPr>
          <p:cNvCxnSpPr>
            <a:cxnSpLocks/>
            <a:stCxn id="400" idx="6"/>
            <a:endCxn id="403" idx="2"/>
          </p:cNvCxnSpPr>
          <p:nvPr/>
        </p:nvCxnSpPr>
        <p:spPr>
          <a:xfrm flipV="1">
            <a:off x="1815297" y="7748033"/>
            <a:ext cx="965160" cy="21343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C3153B7B-8A39-4FF2-B5F4-A964AB5C145D}"/>
              </a:ext>
            </a:extLst>
          </p:cNvPr>
          <p:cNvCxnSpPr>
            <a:cxnSpLocks/>
            <a:stCxn id="400" idx="6"/>
            <a:endCxn id="404" idx="2"/>
          </p:cNvCxnSpPr>
          <p:nvPr/>
        </p:nvCxnSpPr>
        <p:spPr>
          <a:xfrm flipV="1">
            <a:off x="1815297" y="9160714"/>
            <a:ext cx="965160" cy="721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0933E0CC-53E0-40B8-9547-BDDDAEE024A1}"/>
              </a:ext>
            </a:extLst>
          </p:cNvPr>
          <p:cNvCxnSpPr>
            <a:cxnSpLocks/>
            <a:stCxn id="402" idx="6"/>
            <a:endCxn id="405" idx="2"/>
          </p:cNvCxnSpPr>
          <p:nvPr/>
        </p:nvCxnSpPr>
        <p:spPr>
          <a:xfrm>
            <a:off x="3473185" y="6335351"/>
            <a:ext cx="782820" cy="6503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4" name="직선 화살표 연결선 463">
            <a:extLst>
              <a:ext uri="{FF2B5EF4-FFF2-40B4-BE49-F238E27FC236}">
                <a16:creationId xmlns:a16="http://schemas.microsoft.com/office/drawing/2014/main" id="{EEAC148C-41B6-48E5-A4D1-B4D1CE03721A}"/>
              </a:ext>
            </a:extLst>
          </p:cNvPr>
          <p:cNvCxnSpPr>
            <a:cxnSpLocks/>
            <a:stCxn id="402" idx="6"/>
            <a:endCxn id="406" idx="2"/>
          </p:cNvCxnSpPr>
          <p:nvPr/>
        </p:nvCxnSpPr>
        <p:spPr>
          <a:xfrm>
            <a:off x="3473185" y="6335350"/>
            <a:ext cx="782820" cy="20630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26D28B5B-0955-4CCA-B57A-4F99541EEBC8}"/>
              </a:ext>
            </a:extLst>
          </p:cNvPr>
          <p:cNvCxnSpPr>
            <a:cxnSpLocks/>
            <a:stCxn id="403" idx="6"/>
            <a:endCxn id="405" idx="2"/>
          </p:cNvCxnSpPr>
          <p:nvPr/>
        </p:nvCxnSpPr>
        <p:spPr>
          <a:xfrm flipV="1">
            <a:off x="3473185" y="6985724"/>
            <a:ext cx="782820" cy="762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3F1E2FF1-6BC9-4E92-90C8-5BEE432C612E}"/>
              </a:ext>
            </a:extLst>
          </p:cNvPr>
          <p:cNvCxnSpPr>
            <a:cxnSpLocks/>
            <a:stCxn id="403" idx="6"/>
            <a:endCxn id="406" idx="2"/>
          </p:cNvCxnSpPr>
          <p:nvPr/>
        </p:nvCxnSpPr>
        <p:spPr>
          <a:xfrm>
            <a:off x="3473185" y="7748033"/>
            <a:ext cx="782820" cy="6503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089AAF64-463C-4E85-88FD-679519EF0994}"/>
              </a:ext>
            </a:extLst>
          </p:cNvPr>
          <p:cNvCxnSpPr>
            <a:cxnSpLocks/>
            <a:stCxn id="404" idx="6"/>
            <a:endCxn id="405" idx="2"/>
          </p:cNvCxnSpPr>
          <p:nvPr/>
        </p:nvCxnSpPr>
        <p:spPr>
          <a:xfrm flipV="1">
            <a:off x="3473185" y="6985725"/>
            <a:ext cx="782820" cy="2174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id="{069FD7A0-CC68-4DDF-ABC0-7E32C2D8EFE8}"/>
              </a:ext>
            </a:extLst>
          </p:cNvPr>
          <p:cNvCxnSpPr>
            <a:cxnSpLocks/>
            <a:stCxn id="404" idx="6"/>
            <a:endCxn id="406" idx="2"/>
          </p:cNvCxnSpPr>
          <p:nvPr/>
        </p:nvCxnSpPr>
        <p:spPr>
          <a:xfrm flipV="1">
            <a:off x="3473185" y="8398406"/>
            <a:ext cx="782820" cy="762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536882CD-1B53-4DEA-B1F2-0596E73FBE94}"/>
              </a:ext>
            </a:extLst>
          </p:cNvPr>
          <p:cNvSpPr txBox="1"/>
          <p:nvPr/>
        </p:nvSpPr>
        <p:spPr>
          <a:xfrm>
            <a:off x="738721" y="4566338"/>
            <a:ext cx="158865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input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90" name="직선 화살표 연결선 489">
            <a:extLst>
              <a:ext uri="{FF2B5EF4-FFF2-40B4-BE49-F238E27FC236}">
                <a16:creationId xmlns:a16="http://schemas.microsoft.com/office/drawing/2014/main" id="{87F9C67B-3414-4231-AC3B-D9606AA9D5DB}"/>
              </a:ext>
            </a:extLst>
          </p:cNvPr>
          <p:cNvCxnSpPr>
            <a:cxnSpLocks/>
            <a:stCxn id="405" idx="6"/>
            <a:endCxn id="408" idx="2"/>
          </p:cNvCxnSpPr>
          <p:nvPr/>
        </p:nvCxnSpPr>
        <p:spPr>
          <a:xfrm flipV="1">
            <a:off x="4948734" y="6327392"/>
            <a:ext cx="718182" cy="6583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738ADC2D-06D8-4D53-B324-9BDE10120C72}"/>
              </a:ext>
            </a:extLst>
          </p:cNvPr>
          <p:cNvCxnSpPr>
            <a:cxnSpLocks/>
            <a:stCxn id="405" idx="6"/>
            <a:endCxn id="409" idx="2"/>
          </p:cNvCxnSpPr>
          <p:nvPr/>
        </p:nvCxnSpPr>
        <p:spPr>
          <a:xfrm>
            <a:off x="4948734" y="6985725"/>
            <a:ext cx="718182" cy="7543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D45CAF01-DB83-484F-A3B7-A8ECEF9AED04}"/>
              </a:ext>
            </a:extLst>
          </p:cNvPr>
          <p:cNvCxnSpPr>
            <a:cxnSpLocks/>
            <a:stCxn id="405" idx="6"/>
            <a:endCxn id="410" idx="2"/>
          </p:cNvCxnSpPr>
          <p:nvPr/>
        </p:nvCxnSpPr>
        <p:spPr>
          <a:xfrm>
            <a:off x="4948734" y="6985724"/>
            <a:ext cx="718182" cy="21670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9" name="직선 화살표 연결선 498">
            <a:extLst>
              <a:ext uri="{FF2B5EF4-FFF2-40B4-BE49-F238E27FC236}">
                <a16:creationId xmlns:a16="http://schemas.microsoft.com/office/drawing/2014/main" id="{01E193E2-7D15-4AAC-B38A-A5F1ECCF7F7F}"/>
              </a:ext>
            </a:extLst>
          </p:cNvPr>
          <p:cNvCxnSpPr>
            <a:cxnSpLocks/>
            <a:stCxn id="406" idx="6"/>
            <a:endCxn id="408" idx="2"/>
          </p:cNvCxnSpPr>
          <p:nvPr/>
        </p:nvCxnSpPr>
        <p:spPr>
          <a:xfrm flipV="1">
            <a:off x="4948734" y="6327393"/>
            <a:ext cx="718182" cy="207101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0" name="직선 화살표 연결선 499">
            <a:extLst>
              <a:ext uri="{FF2B5EF4-FFF2-40B4-BE49-F238E27FC236}">
                <a16:creationId xmlns:a16="http://schemas.microsoft.com/office/drawing/2014/main" id="{B3EF9D00-31A1-4127-A9D7-D0615776434B}"/>
              </a:ext>
            </a:extLst>
          </p:cNvPr>
          <p:cNvCxnSpPr>
            <a:cxnSpLocks/>
            <a:stCxn id="406" idx="6"/>
            <a:endCxn id="409" idx="2"/>
          </p:cNvCxnSpPr>
          <p:nvPr/>
        </p:nvCxnSpPr>
        <p:spPr>
          <a:xfrm flipV="1">
            <a:off x="4948734" y="7740074"/>
            <a:ext cx="718182" cy="6583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AD454FA9-8D02-460D-9F79-76DC885AA839}"/>
              </a:ext>
            </a:extLst>
          </p:cNvPr>
          <p:cNvCxnSpPr>
            <a:cxnSpLocks/>
            <a:stCxn id="406" idx="6"/>
            <a:endCxn id="410" idx="2"/>
          </p:cNvCxnSpPr>
          <p:nvPr/>
        </p:nvCxnSpPr>
        <p:spPr>
          <a:xfrm>
            <a:off x="4948734" y="8398407"/>
            <a:ext cx="718182" cy="75435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E861A6A4-8BE2-4DC8-9249-FBDAB9B710F6}"/>
              </a:ext>
            </a:extLst>
          </p:cNvPr>
          <p:cNvCxnSpPr>
            <a:cxnSpLocks/>
            <a:stCxn id="408" idx="6"/>
            <a:endCxn id="411" idx="2"/>
          </p:cNvCxnSpPr>
          <p:nvPr/>
        </p:nvCxnSpPr>
        <p:spPr>
          <a:xfrm flipV="1">
            <a:off x="6359644" y="5644376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2" name="직선 화살표 연결선 511">
            <a:extLst>
              <a:ext uri="{FF2B5EF4-FFF2-40B4-BE49-F238E27FC236}">
                <a16:creationId xmlns:a16="http://schemas.microsoft.com/office/drawing/2014/main" id="{C43F78AD-1906-4366-BA38-BED2C1808A2C}"/>
              </a:ext>
            </a:extLst>
          </p:cNvPr>
          <p:cNvCxnSpPr>
            <a:cxnSpLocks/>
            <a:stCxn id="408" idx="6"/>
            <a:endCxn id="412" idx="2"/>
          </p:cNvCxnSpPr>
          <p:nvPr/>
        </p:nvCxnSpPr>
        <p:spPr>
          <a:xfrm>
            <a:off x="6359644" y="6327393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2230A093-2126-45C6-929B-6ED7EB8FC775}"/>
              </a:ext>
            </a:extLst>
          </p:cNvPr>
          <p:cNvCxnSpPr>
            <a:cxnSpLocks/>
            <a:stCxn id="408" idx="6"/>
            <a:endCxn id="413" idx="2"/>
          </p:cNvCxnSpPr>
          <p:nvPr/>
        </p:nvCxnSpPr>
        <p:spPr>
          <a:xfrm>
            <a:off x="6359644" y="6327392"/>
            <a:ext cx="683434" cy="214234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0" name="직선 화살표 연결선 519">
            <a:extLst>
              <a:ext uri="{FF2B5EF4-FFF2-40B4-BE49-F238E27FC236}">
                <a16:creationId xmlns:a16="http://schemas.microsoft.com/office/drawing/2014/main" id="{1D18DE58-70E8-4FDF-8DDF-D5CA87F45F42}"/>
              </a:ext>
            </a:extLst>
          </p:cNvPr>
          <p:cNvCxnSpPr>
            <a:cxnSpLocks/>
            <a:stCxn id="409" idx="6"/>
            <a:endCxn id="411" idx="2"/>
          </p:cNvCxnSpPr>
          <p:nvPr/>
        </p:nvCxnSpPr>
        <p:spPr>
          <a:xfrm flipV="1">
            <a:off x="6359644" y="5644377"/>
            <a:ext cx="683434" cy="209569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1" name="직선 화살표 연결선 520">
            <a:extLst>
              <a:ext uri="{FF2B5EF4-FFF2-40B4-BE49-F238E27FC236}">
                <a16:creationId xmlns:a16="http://schemas.microsoft.com/office/drawing/2014/main" id="{7616FB50-6CF0-44D4-9156-B04B3DBEBC90}"/>
              </a:ext>
            </a:extLst>
          </p:cNvPr>
          <p:cNvCxnSpPr>
            <a:cxnSpLocks/>
            <a:stCxn id="409" idx="6"/>
            <a:endCxn id="412" idx="2"/>
          </p:cNvCxnSpPr>
          <p:nvPr/>
        </p:nvCxnSpPr>
        <p:spPr>
          <a:xfrm flipV="1">
            <a:off x="6359644" y="7057058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958D47AB-4CB7-4D3B-AE74-64DC262A29DD}"/>
              </a:ext>
            </a:extLst>
          </p:cNvPr>
          <p:cNvCxnSpPr>
            <a:cxnSpLocks/>
            <a:stCxn id="409" idx="6"/>
            <a:endCxn id="413" idx="2"/>
          </p:cNvCxnSpPr>
          <p:nvPr/>
        </p:nvCxnSpPr>
        <p:spPr>
          <a:xfrm>
            <a:off x="6359644" y="7740075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1" name="직선 화살표 연결선 540">
            <a:extLst>
              <a:ext uri="{FF2B5EF4-FFF2-40B4-BE49-F238E27FC236}">
                <a16:creationId xmlns:a16="http://schemas.microsoft.com/office/drawing/2014/main" id="{EF9AA977-6CF0-4595-AF1A-70712BAB185B}"/>
              </a:ext>
            </a:extLst>
          </p:cNvPr>
          <p:cNvCxnSpPr>
            <a:cxnSpLocks/>
            <a:stCxn id="410" idx="6"/>
            <a:endCxn id="412" idx="2"/>
          </p:cNvCxnSpPr>
          <p:nvPr/>
        </p:nvCxnSpPr>
        <p:spPr>
          <a:xfrm flipV="1">
            <a:off x="6359644" y="7057059"/>
            <a:ext cx="683434" cy="209569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2" name="직선 화살표 연결선 541">
            <a:extLst>
              <a:ext uri="{FF2B5EF4-FFF2-40B4-BE49-F238E27FC236}">
                <a16:creationId xmlns:a16="http://schemas.microsoft.com/office/drawing/2014/main" id="{43605536-7D17-48D0-83C6-13806A1D0194}"/>
              </a:ext>
            </a:extLst>
          </p:cNvPr>
          <p:cNvCxnSpPr>
            <a:cxnSpLocks/>
            <a:stCxn id="410" idx="6"/>
            <a:endCxn id="413" idx="2"/>
          </p:cNvCxnSpPr>
          <p:nvPr/>
        </p:nvCxnSpPr>
        <p:spPr>
          <a:xfrm flipV="1">
            <a:off x="6359644" y="8469740"/>
            <a:ext cx="683434" cy="6830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6BFC0665-8761-44BA-B8D3-207B68665F33}"/>
              </a:ext>
            </a:extLst>
          </p:cNvPr>
          <p:cNvCxnSpPr>
            <a:cxnSpLocks/>
            <a:stCxn id="408" idx="6"/>
            <a:endCxn id="414" idx="2"/>
          </p:cNvCxnSpPr>
          <p:nvPr/>
        </p:nvCxnSpPr>
        <p:spPr>
          <a:xfrm>
            <a:off x="6359644" y="6327393"/>
            <a:ext cx="683434" cy="35550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785C016B-2A76-409E-B738-2A1D9CA733FF}"/>
              </a:ext>
            </a:extLst>
          </p:cNvPr>
          <p:cNvCxnSpPr>
            <a:cxnSpLocks/>
            <a:stCxn id="409" idx="6"/>
            <a:endCxn id="414" idx="2"/>
          </p:cNvCxnSpPr>
          <p:nvPr/>
        </p:nvCxnSpPr>
        <p:spPr>
          <a:xfrm>
            <a:off x="6359644" y="7740074"/>
            <a:ext cx="683434" cy="214234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3" name="직선 화살표 연결선 562">
            <a:extLst>
              <a:ext uri="{FF2B5EF4-FFF2-40B4-BE49-F238E27FC236}">
                <a16:creationId xmlns:a16="http://schemas.microsoft.com/office/drawing/2014/main" id="{61B834C9-AE51-47BB-B9D1-F1B4BE11E690}"/>
              </a:ext>
            </a:extLst>
          </p:cNvPr>
          <p:cNvCxnSpPr>
            <a:cxnSpLocks/>
            <a:stCxn id="410" idx="6"/>
            <a:endCxn id="414" idx="2"/>
          </p:cNvCxnSpPr>
          <p:nvPr/>
        </p:nvCxnSpPr>
        <p:spPr>
          <a:xfrm>
            <a:off x="6359644" y="9152757"/>
            <a:ext cx="683434" cy="7296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6" name="TextBox 565">
            <a:extLst>
              <a:ext uri="{FF2B5EF4-FFF2-40B4-BE49-F238E27FC236}">
                <a16:creationId xmlns:a16="http://schemas.microsoft.com/office/drawing/2014/main" id="{7015A10C-CB6C-4E2A-94C3-70C05ACE4732}"/>
              </a:ext>
            </a:extLst>
          </p:cNvPr>
          <p:cNvSpPr txBox="1"/>
          <p:nvPr/>
        </p:nvSpPr>
        <p:spPr>
          <a:xfrm>
            <a:off x="6701359" y="4486013"/>
            <a:ext cx="15886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input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52224ACB-1FE7-4E01-952D-23540A0AA9CC}"/>
              </a:ext>
            </a:extLst>
          </p:cNvPr>
          <p:cNvCxnSpPr>
            <a:cxnSpLocks/>
            <a:stCxn id="411" idx="6"/>
            <a:endCxn id="4" idx="2"/>
          </p:cNvCxnSpPr>
          <p:nvPr/>
        </p:nvCxnSpPr>
        <p:spPr>
          <a:xfrm flipV="1">
            <a:off x="7735805" y="3218359"/>
            <a:ext cx="3524808" cy="24260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1" name="직선 화살표 연결선 570">
            <a:extLst>
              <a:ext uri="{FF2B5EF4-FFF2-40B4-BE49-F238E27FC236}">
                <a16:creationId xmlns:a16="http://schemas.microsoft.com/office/drawing/2014/main" id="{E9C8AEAC-385C-45EC-B322-D060D6E84C62}"/>
              </a:ext>
            </a:extLst>
          </p:cNvPr>
          <p:cNvCxnSpPr>
            <a:stCxn id="411" idx="6"/>
            <a:endCxn id="5" idx="2"/>
          </p:cNvCxnSpPr>
          <p:nvPr/>
        </p:nvCxnSpPr>
        <p:spPr>
          <a:xfrm flipV="1">
            <a:off x="7735806" y="4764175"/>
            <a:ext cx="3524806" cy="88020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2" name="직선 화살표 연결선 571">
            <a:extLst>
              <a:ext uri="{FF2B5EF4-FFF2-40B4-BE49-F238E27FC236}">
                <a16:creationId xmlns:a16="http://schemas.microsoft.com/office/drawing/2014/main" id="{F88B318A-BBC5-483D-8880-E416E4F618A2}"/>
              </a:ext>
            </a:extLst>
          </p:cNvPr>
          <p:cNvCxnSpPr>
            <a:cxnSpLocks/>
            <a:stCxn id="411" idx="6"/>
            <a:endCxn id="6" idx="2"/>
          </p:cNvCxnSpPr>
          <p:nvPr/>
        </p:nvCxnSpPr>
        <p:spPr>
          <a:xfrm>
            <a:off x="7735806" y="5644377"/>
            <a:ext cx="3524802" cy="62237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5" name="직선 화살표 연결선 574">
            <a:extLst>
              <a:ext uri="{FF2B5EF4-FFF2-40B4-BE49-F238E27FC236}">
                <a16:creationId xmlns:a16="http://schemas.microsoft.com/office/drawing/2014/main" id="{C4552D47-A618-4A55-93B4-25953BA59745}"/>
              </a:ext>
            </a:extLst>
          </p:cNvPr>
          <p:cNvCxnSpPr>
            <a:cxnSpLocks/>
            <a:stCxn id="411" idx="6"/>
            <a:endCxn id="7" idx="2"/>
          </p:cNvCxnSpPr>
          <p:nvPr/>
        </p:nvCxnSpPr>
        <p:spPr>
          <a:xfrm>
            <a:off x="7735805" y="5644377"/>
            <a:ext cx="3524800" cy="21681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B7746C32-3324-41AE-B01C-47659E189A5A}"/>
              </a:ext>
            </a:extLst>
          </p:cNvPr>
          <p:cNvCxnSpPr>
            <a:cxnSpLocks/>
            <a:stCxn id="411" idx="6"/>
            <a:endCxn id="8" idx="2"/>
          </p:cNvCxnSpPr>
          <p:nvPr/>
        </p:nvCxnSpPr>
        <p:spPr>
          <a:xfrm>
            <a:off x="7735806" y="5644377"/>
            <a:ext cx="3506318" cy="362753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1" name="직선 화살표 연결선 580">
            <a:extLst>
              <a:ext uri="{FF2B5EF4-FFF2-40B4-BE49-F238E27FC236}">
                <a16:creationId xmlns:a16="http://schemas.microsoft.com/office/drawing/2014/main" id="{E426977C-E213-42A3-9DC1-F1792B9D00CE}"/>
              </a:ext>
            </a:extLst>
          </p:cNvPr>
          <p:cNvCxnSpPr>
            <a:cxnSpLocks/>
            <a:stCxn id="411" idx="6"/>
            <a:endCxn id="9" idx="2"/>
          </p:cNvCxnSpPr>
          <p:nvPr/>
        </p:nvCxnSpPr>
        <p:spPr>
          <a:xfrm>
            <a:off x="7735805" y="5644377"/>
            <a:ext cx="3506316" cy="51733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5" name="직선 화살표 연결선 584">
            <a:extLst>
              <a:ext uri="{FF2B5EF4-FFF2-40B4-BE49-F238E27FC236}">
                <a16:creationId xmlns:a16="http://schemas.microsoft.com/office/drawing/2014/main" id="{D6CC4453-C13E-497C-95E6-0FE9AE0EBEE8}"/>
              </a:ext>
            </a:extLst>
          </p:cNvPr>
          <p:cNvCxnSpPr>
            <a:cxnSpLocks/>
            <a:stCxn id="411" idx="6"/>
            <a:endCxn id="10" idx="2"/>
          </p:cNvCxnSpPr>
          <p:nvPr/>
        </p:nvCxnSpPr>
        <p:spPr>
          <a:xfrm>
            <a:off x="7735805" y="5644377"/>
            <a:ext cx="3506312" cy="667593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1A821447-B9B8-4237-A25A-555C0A1EB384}"/>
              </a:ext>
            </a:extLst>
          </p:cNvPr>
          <p:cNvCxnSpPr>
            <a:cxnSpLocks/>
            <a:stCxn id="412" idx="6"/>
            <a:endCxn id="4" idx="2"/>
          </p:cNvCxnSpPr>
          <p:nvPr/>
        </p:nvCxnSpPr>
        <p:spPr>
          <a:xfrm flipV="1">
            <a:off x="7735805" y="3218358"/>
            <a:ext cx="3524808" cy="38387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9" name="직선 화살표 연결선 588">
            <a:extLst>
              <a:ext uri="{FF2B5EF4-FFF2-40B4-BE49-F238E27FC236}">
                <a16:creationId xmlns:a16="http://schemas.microsoft.com/office/drawing/2014/main" id="{7B558B2D-7003-4BE7-BEA3-D6E9121736B1}"/>
              </a:ext>
            </a:extLst>
          </p:cNvPr>
          <p:cNvCxnSpPr>
            <a:cxnSpLocks/>
            <a:stCxn id="412" idx="6"/>
            <a:endCxn id="5" idx="2"/>
          </p:cNvCxnSpPr>
          <p:nvPr/>
        </p:nvCxnSpPr>
        <p:spPr>
          <a:xfrm flipV="1">
            <a:off x="7735806" y="4764174"/>
            <a:ext cx="3524806" cy="22928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0" name="직선 화살표 연결선 589">
            <a:extLst>
              <a:ext uri="{FF2B5EF4-FFF2-40B4-BE49-F238E27FC236}">
                <a16:creationId xmlns:a16="http://schemas.microsoft.com/office/drawing/2014/main" id="{9C0288F2-9550-41A7-A4D9-4B8E029D8765}"/>
              </a:ext>
            </a:extLst>
          </p:cNvPr>
          <p:cNvCxnSpPr>
            <a:cxnSpLocks/>
            <a:stCxn id="412" idx="6"/>
            <a:endCxn id="6" idx="2"/>
          </p:cNvCxnSpPr>
          <p:nvPr/>
        </p:nvCxnSpPr>
        <p:spPr>
          <a:xfrm flipV="1">
            <a:off x="7735806" y="6266754"/>
            <a:ext cx="3524802" cy="79030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C09E9682-0215-42F7-86DC-CC50510A7CCD}"/>
              </a:ext>
            </a:extLst>
          </p:cNvPr>
          <p:cNvCxnSpPr>
            <a:cxnSpLocks/>
            <a:stCxn id="412" idx="6"/>
            <a:endCxn id="7" idx="2"/>
          </p:cNvCxnSpPr>
          <p:nvPr/>
        </p:nvCxnSpPr>
        <p:spPr>
          <a:xfrm>
            <a:off x="7735805" y="7057058"/>
            <a:ext cx="3524800" cy="75551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20A645AC-0570-460A-BF74-ADEF3470B8D2}"/>
              </a:ext>
            </a:extLst>
          </p:cNvPr>
          <p:cNvCxnSpPr>
            <a:cxnSpLocks/>
            <a:stCxn id="412" idx="6"/>
            <a:endCxn id="8" idx="2"/>
          </p:cNvCxnSpPr>
          <p:nvPr/>
        </p:nvCxnSpPr>
        <p:spPr>
          <a:xfrm>
            <a:off x="7735806" y="7057058"/>
            <a:ext cx="3506318" cy="2214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76D912E1-BF1B-493A-A68B-32349F1E85A7}"/>
              </a:ext>
            </a:extLst>
          </p:cNvPr>
          <p:cNvCxnSpPr>
            <a:cxnSpLocks/>
            <a:stCxn id="412" idx="6"/>
            <a:endCxn id="9" idx="2"/>
          </p:cNvCxnSpPr>
          <p:nvPr/>
        </p:nvCxnSpPr>
        <p:spPr>
          <a:xfrm>
            <a:off x="7735805" y="7057058"/>
            <a:ext cx="3506316" cy="376067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4" name="직선 화살표 연결선 593">
            <a:extLst>
              <a:ext uri="{FF2B5EF4-FFF2-40B4-BE49-F238E27FC236}">
                <a16:creationId xmlns:a16="http://schemas.microsoft.com/office/drawing/2014/main" id="{3549103F-5103-455B-A602-A3AFABE1A1F6}"/>
              </a:ext>
            </a:extLst>
          </p:cNvPr>
          <p:cNvCxnSpPr>
            <a:cxnSpLocks/>
            <a:stCxn id="412" idx="6"/>
            <a:endCxn id="10" idx="2"/>
          </p:cNvCxnSpPr>
          <p:nvPr/>
        </p:nvCxnSpPr>
        <p:spPr>
          <a:xfrm>
            <a:off x="7735805" y="7057058"/>
            <a:ext cx="3506312" cy="52632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3" name="직선 화살표 연결선 622">
            <a:extLst>
              <a:ext uri="{FF2B5EF4-FFF2-40B4-BE49-F238E27FC236}">
                <a16:creationId xmlns:a16="http://schemas.microsoft.com/office/drawing/2014/main" id="{6AE8BBC3-7811-43B6-A972-F5E060BD1D67}"/>
              </a:ext>
            </a:extLst>
          </p:cNvPr>
          <p:cNvCxnSpPr>
            <a:cxnSpLocks/>
            <a:stCxn id="413" idx="6"/>
            <a:endCxn id="4" idx="2"/>
          </p:cNvCxnSpPr>
          <p:nvPr/>
        </p:nvCxnSpPr>
        <p:spPr>
          <a:xfrm flipV="1">
            <a:off x="7735805" y="3218359"/>
            <a:ext cx="3524808" cy="525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4" name="직선 화살표 연결선 623">
            <a:extLst>
              <a:ext uri="{FF2B5EF4-FFF2-40B4-BE49-F238E27FC236}">
                <a16:creationId xmlns:a16="http://schemas.microsoft.com/office/drawing/2014/main" id="{F587B665-6B18-4DFA-99A3-ED50523992CB}"/>
              </a:ext>
            </a:extLst>
          </p:cNvPr>
          <p:cNvCxnSpPr>
            <a:cxnSpLocks/>
            <a:stCxn id="413" idx="6"/>
            <a:endCxn id="5" idx="2"/>
          </p:cNvCxnSpPr>
          <p:nvPr/>
        </p:nvCxnSpPr>
        <p:spPr>
          <a:xfrm flipV="1">
            <a:off x="7735806" y="4764175"/>
            <a:ext cx="3524806" cy="370556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5" name="직선 화살표 연결선 624">
            <a:extLst>
              <a:ext uri="{FF2B5EF4-FFF2-40B4-BE49-F238E27FC236}">
                <a16:creationId xmlns:a16="http://schemas.microsoft.com/office/drawing/2014/main" id="{580F955E-AE34-4F7A-AB90-A0607E95AE44}"/>
              </a:ext>
            </a:extLst>
          </p:cNvPr>
          <p:cNvCxnSpPr>
            <a:cxnSpLocks/>
            <a:stCxn id="413" idx="6"/>
            <a:endCxn id="6" idx="2"/>
          </p:cNvCxnSpPr>
          <p:nvPr/>
        </p:nvCxnSpPr>
        <p:spPr>
          <a:xfrm flipV="1">
            <a:off x="7735806" y="6266755"/>
            <a:ext cx="3524802" cy="220298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6" name="직선 화살표 연결선 625">
            <a:extLst>
              <a:ext uri="{FF2B5EF4-FFF2-40B4-BE49-F238E27FC236}">
                <a16:creationId xmlns:a16="http://schemas.microsoft.com/office/drawing/2014/main" id="{84773AED-83E7-4873-8C30-49AD2652C0B6}"/>
              </a:ext>
            </a:extLst>
          </p:cNvPr>
          <p:cNvCxnSpPr>
            <a:cxnSpLocks/>
            <a:stCxn id="413" idx="6"/>
            <a:endCxn id="7" idx="2"/>
          </p:cNvCxnSpPr>
          <p:nvPr/>
        </p:nvCxnSpPr>
        <p:spPr>
          <a:xfrm flipV="1">
            <a:off x="7735805" y="7812571"/>
            <a:ext cx="3524800" cy="657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1336CC4C-7FE3-45C6-8F73-5B29FC6A5280}"/>
              </a:ext>
            </a:extLst>
          </p:cNvPr>
          <p:cNvCxnSpPr>
            <a:cxnSpLocks/>
            <a:stCxn id="413" idx="6"/>
            <a:endCxn id="8" idx="2"/>
          </p:cNvCxnSpPr>
          <p:nvPr/>
        </p:nvCxnSpPr>
        <p:spPr>
          <a:xfrm>
            <a:off x="7735806" y="8469741"/>
            <a:ext cx="3506318" cy="8021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8" name="직선 화살표 연결선 627">
            <a:extLst>
              <a:ext uri="{FF2B5EF4-FFF2-40B4-BE49-F238E27FC236}">
                <a16:creationId xmlns:a16="http://schemas.microsoft.com/office/drawing/2014/main" id="{8C51B774-C9DD-4FA7-9E58-5DB96B821AA0}"/>
              </a:ext>
            </a:extLst>
          </p:cNvPr>
          <p:cNvCxnSpPr>
            <a:cxnSpLocks/>
            <a:stCxn id="413" idx="6"/>
            <a:endCxn id="9" idx="2"/>
          </p:cNvCxnSpPr>
          <p:nvPr/>
        </p:nvCxnSpPr>
        <p:spPr>
          <a:xfrm>
            <a:off x="7735805" y="8469741"/>
            <a:ext cx="3506316" cy="23479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9" name="직선 화살표 연결선 628">
            <a:extLst>
              <a:ext uri="{FF2B5EF4-FFF2-40B4-BE49-F238E27FC236}">
                <a16:creationId xmlns:a16="http://schemas.microsoft.com/office/drawing/2014/main" id="{D701A452-CF5D-4C9B-BEC3-F079DF8D266D}"/>
              </a:ext>
            </a:extLst>
          </p:cNvPr>
          <p:cNvCxnSpPr>
            <a:cxnSpLocks/>
            <a:stCxn id="413" idx="6"/>
            <a:endCxn id="10" idx="2"/>
          </p:cNvCxnSpPr>
          <p:nvPr/>
        </p:nvCxnSpPr>
        <p:spPr>
          <a:xfrm>
            <a:off x="7735805" y="8469741"/>
            <a:ext cx="3506312" cy="38505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B7C9048C-0A2F-4B04-A18C-EC0A2889255F}"/>
              </a:ext>
            </a:extLst>
          </p:cNvPr>
          <p:cNvCxnSpPr>
            <a:cxnSpLocks/>
            <a:stCxn id="414" idx="6"/>
            <a:endCxn id="4" idx="2"/>
          </p:cNvCxnSpPr>
          <p:nvPr/>
        </p:nvCxnSpPr>
        <p:spPr>
          <a:xfrm flipV="1">
            <a:off x="7735805" y="3218358"/>
            <a:ext cx="3524808" cy="666406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2DC242C1-3157-4205-A8C7-F650930A2C32}"/>
              </a:ext>
            </a:extLst>
          </p:cNvPr>
          <p:cNvCxnSpPr>
            <a:cxnSpLocks/>
            <a:stCxn id="414" idx="6"/>
            <a:endCxn id="6" idx="2"/>
          </p:cNvCxnSpPr>
          <p:nvPr/>
        </p:nvCxnSpPr>
        <p:spPr>
          <a:xfrm flipV="1">
            <a:off x="7735806" y="6266754"/>
            <a:ext cx="3524802" cy="36156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F7A29319-68A1-4618-9B8C-5521C8BE67C4}"/>
              </a:ext>
            </a:extLst>
          </p:cNvPr>
          <p:cNvCxnSpPr>
            <a:cxnSpLocks/>
            <a:stCxn id="414" idx="6"/>
            <a:endCxn id="7" idx="2"/>
          </p:cNvCxnSpPr>
          <p:nvPr/>
        </p:nvCxnSpPr>
        <p:spPr>
          <a:xfrm flipV="1">
            <a:off x="7735805" y="7812570"/>
            <a:ext cx="3524800" cy="206985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8" name="직선 화살표 연결선 647">
            <a:extLst>
              <a:ext uri="{FF2B5EF4-FFF2-40B4-BE49-F238E27FC236}">
                <a16:creationId xmlns:a16="http://schemas.microsoft.com/office/drawing/2014/main" id="{96FBFA48-E5FD-4816-834A-685555C56FD2}"/>
              </a:ext>
            </a:extLst>
          </p:cNvPr>
          <p:cNvCxnSpPr>
            <a:cxnSpLocks/>
            <a:stCxn id="414" idx="6"/>
            <a:endCxn id="8" idx="2"/>
          </p:cNvCxnSpPr>
          <p:nvPr/>
        </p:nvCxnSpPr>
        <p:spPr>
          <a:xfrm flipV="1">
            <a:off x="7735806" y="9271914"/>
            <a:ext cx="3506318" cy="6105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A2D560B4-4BA3-420E-8801-4842BBBC7F78}"/>
              </a:ext>
            </a:extLst>
          </p:cNvPr>
          <p:cNvCxnSpPr>
            <a:cxnSpLocks/>
            <a:stCxn id="414" idx="6"/>
            <a:endCxn id="9" idx="2"/>
          </p:cNvCxnSpPr>
          <p:nvPr/>
        </p:nvCxnSpPr>
        <p:spPr>
          <a:xfrm>
            <a:off x="7735805" y="9882422"/>
            <a:ext cx="3506316" cy="9353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0" name="직선 화살표 연결선 649">
            <a:extLst>
              <a:ext uri="{FF2B5EF4-FFF2-40B4-BE49-F238E27FC236}">
                <a16:creationId xmlns:a16="http://schemas.microsoft.com/office/drawing/2014/main" id="{15A43458-B1C1-4895-B49C-2AC882C1695F}"/>
              </a:ext>
            </a:extLst>
          </p:cNvPr>
          <p:cNvCxnSpPr>
            <a:cxnSpLocks/>
            <a:stCxn id="414" idx="6"/>
            <a:endCxn id="10" idx="2"/>
          </p:cNvCxnSpPr>
          <p:nvPr/>
        </p:nvCxnSpPr>
        <p:spPr>
          <a:xfrm>
            <a:off x="7735805" y="9882422"/>
            <a:ext cx="3506312" cy="24378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5" name="TextBox 664">
            <a:extLst>
              <a:ext uri="{FF2B5EF4-FFF2-40B4-BE49-F238E27FC236}">
                <a16:creationId xmlns:a16="http://schemas.microsoft.com/office/drawing/2014/main" id="{BC48BDA5-17AD-47D1-AC1E-57E71EBF3AE3}"/>
              </a:ext>
            </a:extLst>
          </p:cNvPr>
          <p:cNvSpPr txBox="1"/>
          <p:nvPr/>
        </p:nvSpPr>
        <p:spPr>
          <a:xfrm>
            <a:off x="22596026" y="8108886"/>
            <a:ext cx="18887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output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A405E23D-AA9B-48C6-8EC4-DDF3EF76AC5D}"/>
              </a:ext>
            </a:extLst>
          </p:cNvPr>
          <p:cNvCxnSpPr>
            <a:cxnSpLocks/>
            <a:stCxn id="400" idx="4"/>
            <a:endCxn id="406" idx="3"/>
          </p:cNvCxnSpPr>
          <p:nvPr/>
        </p:nvCxnSpPr>
        <p:spPr>
          <a:xfrm rot="5400000" flipH="1" flipV="1">
            <a:off x="2122980" y="7977116"/>
            <a:ext cx="1580426" cy="2888520"/>
          </a:xfrm>
          <a:prstGeom prst="bentConnector3">
            <a:avLst>
              <a:gd name="adj1" fmla="val -28929"/>
            </a:avLst>
          </a:prstGeom>
          <a:ln w="50800">
            <a:solidFill>
              <a:srgbClr val="3DA8AA"/>
            </a:solidFill>
            <a:prstDash val="solid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0" name="연결선: 꺾임 669">
            <a:extLst>
              <a:ext uri="{FF2B5EF4-FFF2-40B4-BE49-F238E27FC236}">
                <a16:creationId xmlns:a16="http://schemas.microsoft.com/office/drawing/2014/main" id="{84DD0E9A-1E1E-4BE9-B4C0-41EA736B5982}"/>
              </a:ext>
            </a:extLst>
          </p:cNvPr>
          <p:cNvCxnSpPr>
            <a:cxnSpLocks/>
            <a:stCxn id="414" idx="4"/>
            <a:endCxn id="406" idx="5"/>
          </p:cNvCxnSpPr>
          <p:nvPr/>
        </p:nvCxnSpPr>
        <p:spPr>
          <a:xfrm rot="5400000" flipH="1">
            <a:off x="5328150" y="8150298"/>
            <a:ext cx="1580426" cy="2542156"/>
          </a:xfrm>
          <a:prstGeom prst="bentConnector3">
            <a:avLst>
              <a:gd name="adj1" fmla="val -28929"/>
            </a:avLst>
          </a:prstGeom>
          <a:ln w="50800">
            <a:solidFill>
              <a:srgbClr val="3DA8AA"/>
            </a:solidFill>
            <a:prstDash val="solid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1FBA08DB-3A8A-4D3B-BC36-708AAD21D72A}"/>
              </a:ext>
            </a:extLst>
          </p:cNvPr>
          <p:cNvSpPr txBox="1"/>
          <p:nvPr/>
        </p:nvSpPr>
        <p:spPr>
          <a:xfrm>
            <a:off x="2207683" y="11081131"/>
            <a:ext cx="22178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Encoder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9656510E-A589-40A4-B1F5-F97D416FD7AF}"/>
              </a:ext>
            </a:extLst>
          </p:cNvPr>
          <p:cNvSpPr txBox="1"/>
          <p:nvPr/>
        </p:nvSpPr>
        <p:spPr>
          <a:xfrm>
            <a:off x="5171573" y="11089967"/>
            <a:ext cx="22178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Decoder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78" name="연결선: 꺾임 677">
            <a:extLst>
              <a:ext uri="{FF2B5EF4-FFF2-40B4-BE49-F238E27FC236}">
                <a16:creationId xmlns:a16="http://schemas.microsoft.com/office/drawing/2014/main" id="{1653C5F1-4BBD-4356-9DEE-A2C80F6CA1A0}"/>
              </a:ext>
            </a:extLst>
          </p:cNvPr>
          <p:cNvCxnSpPr>
            <a:cxnSpLocks/>
            <a:stCxn id="489" idx="0"/>
            <a:endCxn id="566" idx="0"/>
          </p:cNvCxnSpPr>
          <p:nvPr/>
        </p:nvCxnSpPr>
        <p:spPr>
          <a:xfrm rot="5400000" flipH="1" flipV="1">
            <a:off x="4474205" y="1544857"/>
            <a:ext cx="80325" cy="5962639"/>
          </a:xfrm>
          <a:prstGeom prst="bentConnector3">
            <a:avLst>
              <a:gd name="adj1" fmla="val 384594"/>
            </a:avLst>
          </a:prstGeom>
          <a:ln w="50800">
            <a:solidFill>
              <a:srgbClr val="3DA8AA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0" name="TextBox 679">
            <a:extLst>
              <a:ext uri="{FF2B5EF4-FFF2-40B4-BE49-F238E27FC236}">
                <a16:creationId xmlns:a16="http://schemas.microsoft.com/office/drawing/2014/main" id="{973CD04F-ABDE-49A5-81E7-01ABF74F03FD}"/>
              </a:ext>
            </a:extLst>
          </p:cNvPr>
          <p:cNvSpPr txBox="1"/>
          <p:nvPr/>
        </p:nvSpPr>
        <p:spPr>
          <a:xfrm>
            <a:off x="3473185" y="3533831"/>
            <a:ext cx="32403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Autoencoder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86DF901A-1BE9-4E0C-9400-1B18666B8ABD}"/>
              </a:ext>
            </a:extLst>
          </p:cNvPr>
          <p:cNvSpPr txBox="1"/>
          <p:nvPr/>
        </p:nvSpPr>
        <p:spPr>
          <a:xfrm>
            <a:off x="16987137" y="3101550"/>
            <a:ext cx="144026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DNN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83" name="연결선: 꺾임 682">
            <a:extLst>
              <a:ext uri="{FF2B5EF4-FFF2-40B4-BE49-F238E27FC236}">
                <a16:creationId xmlns:a16="http://schemas.microsoft.com/office/drawing/2014/main" id="{DD9511FB-4C28-46DC-9229-1144AC3CE3F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588482" y="2889192"/>
            <a:ext cx="11605578" cy="4363700"/>
          </a:xfrm>
          <a:prstGeom prst="bentConnector2">
            <a:avLst/>
          </a:prstGeom>
          <a:ln w="50800">
            <a:solidFill>
              <a:srgbClr val="3DA8AA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BBB1B528-42D9-46F2-80C0-05BCC9AC3267}"/>
              </a:ext>
            </a:extLst>
          </p:cNvPr>
          <p:cNvSpPr txBox="1"/>
          <p:nvPr/>
        </p:nvSpPr>
        <p:spPr>
          <a:xfrm>
            <a:off x="8819535" y="1056491"/>
            <a:ext cx="15298994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Unsupervised-learning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training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후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feature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뽑아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DNN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으로 학습</a:t>
            </a:r>
            <a:endParaRPr lang="en-US" altLang="ko-KR" sz="3800" b="1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77FC98-4356-454F-856F-3D4DA6314DC1}"/>
              </a:ext>
            </a:extLst>
          </p:cNvPr>
          <p:cNvSpPr/>
          <p:nvPr/>
        </p:nvSpPr>
        <p:spPr>
          <a:xfrm>
            <a:off x="11260613" y="288919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20339-E007-434C-AE3F-9C6A5D85FEC5}"/>
              </a:ext>
            </a:extLst>
          </p:cNvPr>
          <p:cNvSpPr/>
          <p:nvPr/>
        </p:nvSpPr>
        <p:spPr>
          <a:xfrm>
            <a:off x="11260607" y="593758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A14BEF-6516-4553-A2B0-82E3E890C755}"/>
              </a:ext>
            </a:extLst>
          </p:cNvPr>
          <p:cNvSpPr/>
          <p:nvPr/>
        </p:nvSpPr>
        <p:spPr>
          <a:xfrm>
            <a:off x="11260605" y="748340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4DB90D-6268-4912-A03F-2FB9D3ACC8AB}"/>
              </a:ext>
            </a:extLst>
          </p:cNvPr>
          <p:cNvSpPr/>
          <p:nvPr/>
        </p:nvSpPr>
        <p:spPr>
          <a:xfrm>
            <a:off x="11242123" y="894274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FDF2F2-A826-4BDF-B33B-4F1130867A66}"/>
              </a:ext>
            </a:extLst>
          </p:cNvPr>
          <p:cNvSpPr/>
          <p:nvPr/>
        </p:nvSpPr>
        <p:spPr>
          <a:xfrm>
            <a:off x="11242121" y="1048856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6CB453-B906-4F38-8726-D8F87B2506D4}"/>
              </a:ext>
            </a:extLst>
          </p:cNvPr>
          <p:cNvSpPr/>
          <p:nvPr/>
        </p:nvSpPr>
        <p:spPr>
          <a:xfrm>
            <a:off x="11242117" y="11991144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41D3E4-97D0-4941-B120-3ACFC7576A9A}"/>
              </a:ext>
            </a:extLst>
          </p:cNvPr>
          <p:cNvSpPr/>
          <p:nvPr/>
        </p:nvSpPr>
        <p:spPr>
          <a:xfrm>
            <a:off x="16312903" y="40348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D3E7FE-A2DD-4A68-B329-B067161949CB}"/>
              </a:ext>
            </a:extLst>
          </p:cNvPr>
          <p:cNvSpPr/>
          <p:nvPr/>
        </p:nvSpPr>
        <p:spPr>
          <a:xfrm>
            <a:off x="16312899" y="549424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484279-82F3-43C3-870B-CE042D87C9FE}"/>
              </a:ext>
            </a:extLst>
          </p:cNvPr>
          <p:cNvSpPr/>
          <p:nvPr/>
        </p:nvSpPr>
        <p:spPr>
          <a:xfrm>
            <a:off x="16312897" y="704005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3F6480-7197-4F2B-8F8B-734C42C2730E}"/>
              </a:ext>
            </a:extLst>
          </p:cNvPr>
          <p:cNvSpPr/>
          <p:nvPr/>
        </p:nvSpPr>
        <p:spPr>
          <a:xfrm>
            <a:off x="16294415" y="849940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FD6740-BD2B-4B7E-82EA-F84337DAB1C0}"/>
              </a:ext>
            </a:extLst>
          </p:cNvPr>
          <p:cNvSpPr/>
          <p:nvPr/>
        </p:nvSpPr>
        <p:spPr>
          <a:xfrm>
            <a:off x="16294413" y="1004521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E975AA-CCC3-4612-B4DA-AA8DDABF5263}"/>
              </a:ext>
            </a:extLst>
          </p:cNvPr>
          <p:cNvSpPr/>
          <p:nvPr/>
        </p:nvSpPr>
        <p:spPr>
          <a:xfrm>
            <a:off x="16294409" y="115477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60098F-CEF8-4E80-A1DA-890CA436C998}"/>
              </a:ext>
            </a:extLst>
          </p:cNvPr>
          <p:cNvSpPr/>
          <p:nvPr/>
        </p:nvSpPr>
        <p:spPr>
          <a:xfrm>
            <a:off x="14150955" y="448039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49F01-E28C-4E8B-A77F-68E355786898}"/>
              </a:ext>
            </a:extLst>
          </p:cNvPr>
          <p:cNvSpPr/>
          <p:nvPr/>
        </p:nvSpPr>
        <p:spPr>
          <a:xfrm>
            <a:off x="14123223" y="593974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73025A-AF4B-4E39-949D-7BB7C9449110}"/>
              </a:ext>
            </a:extLst>
          </p:cNvPr>
          <p:cNvSpPr/>
          <p:nvPr/>
        </p:nvSpPr>
        <p:spPr>
          <a:xfrm>
            <a:off x="14123221" y="748555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30D099-EC01-4344-B641-BBB8160E8751}"/>
              </a:ext>
            </a:extLst>
          </p:cNvPr>
          <p:cNvSpPr/>
          <p:nvPr/>
        </p:nvSpPr>
        <p:spPr>
          <a:xfrm>
            <a:off x="14104739" y="894490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6572614-B056-4C75-8DA2-594C27F62A85}"/>
              </a:ext>
            </a:extLst>
          </p:cNvPr>
          <p:cNvSpPr/>
          <p:nvPr/>
        </p:nvSpPr>
        <p:spPr>
          <a:xfrm>
            <a:off x="14104737" y="10490718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99A043-14E7-447F-84CE-417490D6D2A8}"/>
              </a:ext>
            </a:extLst>
          </p:cNvPr>
          <p:cNvSpPr/>
          <p:nvPr/>
        </p:nvSpPr>
        <p:spPr>
          <a:xfrm>
            <a:off x="19088475" y="447784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AE54F25-7AA3-4271-8CD3-119450B579BD}"/>
              </a:ext>
            </a:extLst>
          </p:cNvPr>
          <p:cNvSpPr/>
          <p:nvPr/>
        </p:nvSpPr>
        <p:spPr>
          <a:xfrm>
            <a:off x="19060743" y="593719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7C5ACEA-50F6-457D-AA00-EACA253791EE}"/>
              </a:ext>
            </a:extLst>
          </p:cNvPr>
          <p:cNvSpPr/>
          <p:nvPr/>
        </p:nvSpPr>
        <p:spPr>
          <a:xfrm>
            <a:off x="19060741" y="748300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2C5802-3CE9-49B0-B414-4BFE426DFC95}"/>
              </a:ext>
            </a:extLst>
          </p:cNvPr>
          <p:cNvSpPr/>
          <p:nvPr/>
        </p:nvSpPr>
        <p:spPr>
          <a:xfrm>
            <a:off x="19042259" y="894235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E645A1-AF14-4B8C-BECD-B3D9460A06DA}"/>
              </a:ext>
            </a:extLst>
          </p:cNvPr>
          <p:cNvSpPr/>
          <p:nvPr/>
        </p:nvSpPr>
        <p:spPr>
          <a:xfrm>
            <a:off x="19042257" y="10488166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139D17-CB13-44C5-9653-295214C6152C}"/>
              </a:ext>
            </a:extLst>
          </p:cNvPr>
          <p:cNvSpPr/>
          <p:nvPr/>
        </p:nvSpPr>
        <p:spPr>
          <a:xfrm>
            <a:off x="21439091" y="588511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AC6B02-C8AC-443C-B14D-D58E89DFD033}"/>
              </a:ext>
            </a:extLst>
          </p:cNvPr>
          <p:cNvSpPr/>
          <p:nvPr/>
        </p:nvSpPr>
        <p:spPr>
          <a:xfrm>
            <a:off x="21439091" y="8942350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B7E5EF-BF85-427A-8EA1-5B49657B26A4}"/>
              </a:ext>
            </a:extLst>
          </p:cNvPr>
          <p:cNvSpPr/>
          <p:nvPr/>
        </p:nvSpPr>
        <p:spPr>
          <a:xfrm>
            <a:off x="22847695" y="7252892"/>
            <a:ext cx="692728" cy="658332"/>
          </a:xfrm>
          <a:prstGeom prst="ellipse">
            <a:avLst/>
          </a:prstGeom>
          <a:solidFill>
            <a:schemeClr val="tx1"/>
          </a:solidFill>
          <a:ln w="38100">
            <a:noFill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FD44C94-341E-4B96-AE71-70B3FFDC87D3}"/>
              </a:ext>
            </a:extLst>
          </p:cNvPr>
          <p:cNvSpPr/>
          <p:nvPr/>
        </p:nvSpPr>
        <p:spPr>
          <a:xfrm>
            <a:off x="1122569" y="531521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13A195AD-FCCE-4A0D-B322-551BD4138A85}"/>
              </a:ext>
            </a:extLst>
          </p:cNvPr>
          <p:cNvSpPr/>
          <p:nvPr/>
        </p:nvSpPr>
        <p:spPr>
          <a:xfrm>
            <a:off x="1122569" y="6727892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DB89123C-DBEB-4884-9876-6D9724A7EE07}"/>
              </a:ext>
            </a:extLst>
          </p:cNvPr>
          <p:cNvSpPr/>
          <p:nvPr/>
        </p:nvSpPr>
        <p:spPr>
          <a:xfrm>
            <a:off x="1122569" y="814057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09DD59E3-88A5-43DA-ADF0-C2A05A809C7A}"/>
              </a:ext>
            </a:extLst>
          </p:cNvPr>
          <p:cNvSpPr/>
          <p:nvPr/>
        </p:nvSpPr>
        <p:spPr>
          <a:xfrm>
            <a:off x="1122569" y="955325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A213516-0576-431F-8FC7-8B0935E32EF0}"/>
              </a:ext>
            </a:extLst>
          </p:cNvPr>
          <p:cNvSpPr/>
          <p:nvPr/>
        </p:nvSpPr>
        <p:spPr>
          <a:xfrm>
            <a:off x="2780457" y="600618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A359050D-98A4-4F3B-A976-C07FAA5DF786}"/>
              </a:ext>
            </a:extLst>
          </p:cNvPr>
          <p:cNvSpPr/>
          <p:nvPr/>
        </p:nvSpPr>
        <p:spPr>
          <a:xfrm>
            <a:off x="2780457" y="741886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F100A302-1E33-4F5B-8D68-4866CC4B571E}"/>
              </a:ext>
            </a:extLst>
          </p:cNvPr>
          <p:cNvSpPr/>
          <p:nvPr/>
        </p:nvSpPr>
        <p:spPr>
          <a:xfrm>
            <a:off x="2780457" y="883154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720AC78-745A-4B57-BA04-D3F672200C69}"/>
              </a:ext>
            </a:extLst>
          </p:cNvPr>
          <p:cNvSpPr/>
          <p:nvPr/>
        </p:nvSpPr>
        <p:spPr>
          <a:xfrm>
            <a:off x="4256005" y="665655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28A7AB51-9DBD-4F49-8A86-2DFF6D62F0CD}"/>
              </a:ext>
            </a:extLst>
          </p:cNvPr>
          <p:cNvSpPr/>
          <p:nvPr/>
        </p:nvSpPr>
        <p:spPr>
          <a:xfrm>
            <a:off x="4256005" y="806924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A7E97E08-2616-4B02-BBDB-44C26E34F006}"/>
              </a:ext>
            </a:extLst>
          </p:cNvPr>
          <p:cNvSpPr/>
          <p:nvPr/>
        </p:nvSpPr>
        <p:spPr>
          <a:xfrm>
            <a:off x="5666915" y="599822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B89DBE9E-1675-4DF0-A0C8-350FE62D3D73}"/>
              </a:ext>
            </a:extLst>
          </p:cNvPr>
          <p:cNvSpPr/>
          <p:nvPr/>
        </p:nvSpPr>
        <p:spPr>
          <a:xfrm>
            <a:off x="5666915" y="7410908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1B18A9FC-F6BD-4636-8FB8-A2EF4EE45D4C}"/>
              </a:ext>
            </a:extLst>
          </p:cNvPr>
          <p:cNvSpPr/>
          <p:nvPr/>
        </p:nvSpPr>
        <p:spPr>
          <a:xfrm>
            <a:off x="5666915" y="8823590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CB7C21B5-3510-4E78-AF7E-15D48FA10DF6}"/>
              </a:ext>
            </a:extLst>
          </p:cNvPr>
          <p:cNvSpPr/>
          <p:nvPr/>
        </p:nvSpPr>
        <p:spPr>
          <a:xfrm>
            <a:off x="7043077" y="6727892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B3D73BA1-171B-45F8-A1E4-2B0F525B9B25}"/>
              </a:ext>
            </a:extLst>
          </p:cNvPr>
          <p:cNvSpPr/>
          <p:nvPr/>
        </p:nvSpPr>
        <p:spPr>
          <a:xfrm>
            <a:off x="7043077" y="8140574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DB889F1-9884-4641-BB41-76A262F31AD3}"/>
              </a:ext>
            </a:extLst>
          </p:cNvPr>
          <p:cNvSpPr/>
          <p:nvPr/>
        </p:nvSpPr>
        <p:spPr>
          <a:xfrm>
            <a:off x="7043077" y="9553256"/>
            <a:ext cx="692728" cy="658332"/>
          </a:xfrm>
          <a:prstGeom prst="ellipse">
            <a:avLst/>
          </a:prstGeom>
          <a:solidFill>
            <a:schemeClr val="tx1"/>
          </a:solidFill>
          <a:ln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0FC25A99-F53D-4BE3-834B-64A02C3A4844}"/>
              </a:ext>
            </a:extLst>
          </p:cNvPr>
          <p:cNvCxnSpPr>
            <a:cxnSpLocks/>
            <a:stCxn id="400" idx="6"/>
            <a:endCxn id="402" idx="2"/>
          </p:cNvCxnSpPr>
          <p:nvPr/>
        </p:nvCxnSpPr>
        <p:spPr>
          <a:xfrm flipV="1">
            <a:off x="1815297" y="6335350"/>
            <a:ext cx="965160" cy="3547072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0" name="직선 화살표 연결선 539">
            <a:extLst>
              <a:ext uri="{FF2B5EF4-FFF2-40B4-BE49-F238E27FC236}">
                <a16:creationId xmlns:a16="http://schemas.microsoft.com/office/drawing/2014/main" id="{D5541222-5CDF-4B18-97CE-FE22CD3D8435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flipV="1">
            <a:off x="6359644" y="5644376"/>
            <a:ext cx="683434" cy="3508380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CF8B6CBB-8193-4C47-B9AC-1C8EA62C3A9C}"/>
              </a:ext>
            </a:extLst>
          </p:cNvPr>
          <p:cNvCxnSpPr>
            <a:cxnSpLocks/>
            <a:stCxn id="414" idx="6"/>
            <a:endCxn id="5" idx="2"/>
          </p:cNvCxnSpPr>
          <p:nvPr/>
        </p:nvCxnSpPr>
        <p:spPr>
          <a:xfrm flipV="1">
            <a:off x="7735806" y="4764174"/>
            <a:ext cx="3524806" cy="5118248"/>
          </a:xfrm>
          <a:prstGeom prst="straightConnector1">
            <a:avLst/>
          </a:prstGeom>
          <a:ln>
            <a:noFill/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667FF50B-8C53-0144-A1FF-838FB40731BB}"/>
              </a:ext>
            </a:extLst>
          </p:cNvPr>
          <p:cNvSpPr txBox="1"/>
          <p:nvPr/>
        </p:nvSpPr>
        <p:spPr>
          <a:xfrm>
            <a:off x="1044000" y="1008000"/>
            <a:ext cx="7739650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후보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 :</a:t>
            </a:r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AutoEncoder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+ DNN</a:t>
            </a:r>
            <a:endParaRPr lang="ko-KR" altLang="en-US" b="1" dirty="0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18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6197E-CA46-4EF7-BB8D-CE90B0FFA3B4}"/>
              </a:ext>
            </a:extLst>
          </p:cNvPr>
          <p:cNvSpPr txBox="1"/>
          <p:nvPr/>
        </p:nvSpPr>
        <p:spPr>
          <a:xfrm>
            <a:off x="4402967" y="1395968"/>
            <a:ext cx="15578066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결국 이 분류기를 통한 학습에 관한 가장 중요한 부분은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‘preprocessing’</a:t>
            </a:r>
            <a:endParaRPr lang="ko-KR" altLang="en-US" sz="3800" b="1"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2B70566-7138-8241-9E8D-AA5A1EBA1BF1}"/>
              </a:ext>
            </a:extLst>
          </p:cNvPr>
          <p:cNvGrpSpPr/>
          <p:nvPr/>
        </p:nvGrpSpPr>
        <p:grpSpPr>
          <a:xfrm>
            <a:off x="1615099" y="4070556"/>
            <a:ext cx="22101305" cy="6548283"/>
            <a:chOff x="641706" y="3982065"/>
            <a:chExt cx="22101305" cy="6548283"/>
          </a:xfrm>
        </p:grpSpPr>
        <p:pic>
          <p:nvPicPr>
            <p:cNvPr id="510" name="그림 509" descr="컨테이너, 트랙, 기차이(가) 표시된 사진&#10;&#10;자동 생성된 설명">
              <a:extLst>
                <a:ext uri="{FF2B5EF4-FFF2-40B4-BE49-F238E27FC236}">
                  <a16:creationId xmlns:a16="http://schemas.microsoft.com/office/drawing/2014/main" id="{A4BAD251-4DD4-4222-AA6E-88350C84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06" y="6233449"/>
              <a:ext cx="2811562" cy="2153358"/>
            </a:xfrm>
            <a:prstGeom prst="rect">
              <a:avLst/>
            </a:prstGeom>
          </p:spPr>
        </p:pic>
        <p:cxnSp>
          <p:nvCxnSpPr>
            <p:cNvPr id="512" name="직선 화살표 연결선 511">
              <a:extLst>
                <a:ext uri="{FF2B5EF4-FFF2-40B4-BE49-F238E27FC236}">
                  <a16:creationId xmlns:a16="http://schemas.microsoft.com/office/drawing/2014/main" id="{CAA31732-0199-45ED-9E8A-388E206A3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23071" y="7222165"/>
              <a:ext cx="14158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C3E2175-4EB8-524F-913C-2B7DF30E7A59}"/>
                </a:ext>
              </a:extLst>
            </p:cNvPr>
            <p:cNvSpPr txBox="1"/>
            <p:nvPr/>
          </p:nvSpPr>
          <p:spPr>
            <a:xfrm>
              <a:off x="5427407" y="6903711"/>
              <a:ext cx="3539613" cy="63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800" b="1" dirty="0">
                  <a:solidFill>
                    <a:srgbClr val="FFC00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preprocessing</a:t>
              </a:r>
              <a:endParaRPr lang="ko-KR" altLang="en-US" sz="3800" b="1" dirty="0">
                <a:solidFill>
                  <a:srgbClr val="FFC00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448" name="모서리가 둥근 직사각형 447">
              <a:extLst>
                <a:ext uri="{FF2B5EF4-FFF2-40B4-BE49-F238E27FC236}">
                  <a16:creationId xmlns:a16="http://schemas.microsoft.com/office/drawing/2014/main" id="{2444D002-DB45-F04B-B2BE-FDDD3CD3D065}"/>
                </a:ext>
              </a:extLst>
            </p:cNvPr>
            <p:cNvSpPr/>
            <p:nvPr/>
          </p:nvSpPr>
          <p:spPr>
            <a:xfrm>
              <a:off x="11120284" y="3982065"/>
              <a:ext cx="7285703" cy="6548283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2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AI</a:t>
              </a:r>
              <a:endParaRPr kumimoji="0" lang="ko-Kore-KR" alt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88405031-D75D-EF49-85EE-30615A6214FC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17" y="7193040"/>
              <a:ext cx="14158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DCEAB7BA-5E67-9244-9E62-F280A423EE1C}"/>
                </a:ext>
              </a:extLst>
            </p:cNvPr>
            <p:cNvCxnSpPr>
              <a:cxnSpLocks/>
            </p:cNvCxnSpPr>
            <p:nvPr/>
          </p:nvCxnSpPr>
          <p:spPr>
            <a:xfrm>
              <a:off x="18823858" y="7222165"/>
              <a:ext cx="14158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FE58877-9847-254D-9ABA-00AD632386E3}"/>
                </a:ext>
              </a:extLst>
            </p:cNvPr>
            <p:cNvSpPr txBox="1"/>
            <p:nvPr/>
          </p:nvSpPr>
          <p:spPr>
            <a:xfrm>
              <a:off x="20854219" y="6952974"/>
              <a:ext cx="188879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output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40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6282813" y="38212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447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Logic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33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0646B3-23E0-5D47-8BEC-55301A340C29}"/>
              </a:ext>
            </a:extLst>
          </p:cNvPr>
          <p:cNvGrpSpPr/>
          <p:nvPr/>
        </p:nvGrpSpPr>
        <p:grpSpPr>
          <a:xfrm>
            <a:off x="5400000" y="4356000"/>
            <a:ext cx="1585370" cy="4931048"/>
            <a:chOff x="4680000" y="4476288"/>
            <a:chExt cx="1585370" cy="4931048"/>
          </a:xfrm>
        </p:grpSpPr>
        <p:sp>
          <p:nvSpPr>
            <p:cNvPr id="155" name="여자"/>
            <p:cNvSpPr/>
            <p:nvPr/>
          </p:nvSpPr>
          <p:spPr>
            <a:xfrm>
              <a:off x="4680000" y="4476288"/>
              <a:ext cx="1260000" cy="324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1" extrusionOk="0">
                  <a:moveTo>
                    <a:pt x="10767" y="3"/>
                  </a:moveTo>
                  <a:cubicBezTo>
                    <a:pt x="10163" y="-15"/>
                    <a:pt x="9173" y="50"/>
                    <a:pt x="8379" y="485"/>
                  </a:cubicBezTo>
                  <a:cubicBezTo>
                    <a:pt x="7869" y="770"/>
                    <a:pt x="7992" y="989"/>
                    <a:pt x="7147" y="1709"/>
                  </a:cubicBezTo>
                  <a:cubicBezTo>
                    <a:pt x="6047" y="2649"/>
                    <a:pt x="7909" y="2821"/>
                    <a:pt x="6636" y="3320"/>
                  </a:cubicBezTo>
                  <a:cubicBezTo>
                    <a:pt x="6113" y="3525"/>
                    <a:pt x="6502" y="3869"/>
                    <a:pt x="6502" y="3869"/>
                  </a:cubicBezTo>
                  <a:cubicBezTo>
                    <a:pt x="6394" y="3885"/>
                    <a:pt x="6207" y="3880"/>
                    <a:pt x="6099" y="3896"/>
                  </a:cubicBezTo>
                  <a:cubicBezTo>
                    <a:pt x="5550" y="3950"/>
                    <a:pt x="4864" y="4024"/>
                    <a:pt x="4314" y="4395"/>
                  </a:cubicBezTo>
                  <a:cubicBezTo>
                    <a:pt x="3537" y="4916"/>
                    <a:pt x="1662" y="6006"/>
                    <a:pt x="254" y="6893"/>
                  </a:cubicBezTo>
                  <a:cubicBezTo>
                    <a:pt x="241" y="6904"/>
                    <a:pt x="226" y="6914"/>
                    <a:pt x="212" y="6920"/>
                  </a:cubicBezTo>
                  <a:cubicBezTo>
                    <a:pt x="186" y="6941"/>
                    <a:pt x="160" y="6962"/>
                    <a:pt x="133" y="6978"/>
                  </a:cubicBezTo>
                  <a:cubicBezTo>
                    <a:pt x="-28" y="7113"/>
                    <a:pt x="-54" y="7253"/>
                    <a:pt x="120" y="7398"/>
                  </a:cubicBezTo>
                  <a:cubicBezTo>
                    <a:pt x="402" y="7629"/>
                    <a:pt x="494" y="7843"/>
                    <a:pt x="883" y="8241"/>
                  </a:cubicBezTo>
                  <a:cubicBezTo>
                    <a:pt x="1258" y="8633"/>
                    <a:pt x="2132" y="9064"/>
                    <a:pt x="2789" y="9483"/>
                  </a:cubicBezTo>
                  <a:cubicBezTo>
                    <a:pt x="2950" y="9591"/>
                    <a:pt x="2935" y="9681"/>
                    <a:pt x="3351" y="9923"/>
                  </a:cubicBezTo>
                  <a:cubicBezTo>
                    <a:pt x="3579" y="10057"/>
                    <a:pt x="3967" y="10040"/>
                    <a:pt x="3820" y="10040"/>
                  </a:cubicBezTo>
                  <a:cubicBezTo>
                    <a:pt x="4182" y="10051"/>
                    <a:pt x="4546" y="10004"/>
                    <a:pt x="4532" y="10025"/>
                  </a:cubicBezTo>
                  <a:cubicBezTo>
                    <a:pt x="4331" y="10627"/>
                    <a:pt x="4437" y="11347"/>
                    <a:pt x="4692" y="12094"/>
                  </a:cubicBezTo>
                  <a:cubicBezTo>
                    <a:pt x="4839" y="12561"/>
                    <a:pt x="6473" y="15069"/>
                    <a:pt x="6527" y="15493"/>
                  </a:cubicBezTo>
                  <a:cubicBezTo>
                    <a:pt x="6688" y="17357"/>
                    <a:pt x="7279" y="18781"/>
                    <a:pt x="7641" y="19603"/>
                  </a:cubicBezTo>
                  <a:cubicBezTo>
                    <a:pt x="7668" y="19651"/>
                    <a:pt x="7723" y="19673"/>
                    <a:pt x="7763" y="19673"/>
                  </a:cubicBezTo>
                  <a:cubicBezTo>
                    <a:pt x="7790" y="19673"/>
                    <a:pt x="7857" y="19684"/>
                    <a:pt x="7951" y="19700"/>
                  </a:cubicBezTo>
                  <a:cubicBezTo>
                    <a:pt x="7965" y="20098"/>
                    <a:pt x="8258" y="20001"/>
                    <a:pt x="7775" y="20313"/>
                  </a:cubicBezTo>
                  <a:cubicBezTo>
                    <a:pt x="7494" y="20495"/>
                    <a:pt x="6838" y="20688"/>
                    <a:pt x="6891" y="21026"/>
                  </a:cubicBezTo>
                  <a:cubicBezTo>
                    <a:pt x="6905" y="21150"/>
                    <a:pt x="6973" y="21215"/>
                    <a:pt x="7214" y="21307"/>
                  </a:cubicBezTo>
                  <a:cubicBezTo>
                    <a:pt x="7536" y="21419"/>
                    <a:pt x="8649" y="21585"/>
                    <a:pt x="9694" y="21268"/>
                  </a:cubicBezTo>
                  <a:cubicBezTo>
                    <a:pt x="10231" y="21107"/>
                    <a:pt x="9893" y="20801"/>
                    <a:pt x="10000" y="20672"/>
                  </a:cubicBezTo>
                  <a:cubicBezTo>
                    <a:pt x="10148" y="20511"/>
                    <a:pt x="10348" y="20420"/>
                    <a:pt x="10214" y="20027"/>
                  </a:cubicBezTo>
                  <a:cubicBezTo>
                    <a:pt x="10187" y="19947"/>
                    <a:pt x="10096" y="19803"/>
                    <a:pt x="10042" y="19690"/>
                  </a:cubicBezTo>
                  <a:cubicBezTo>
                    <a:pt x="10176" y="19669"/>
                    <a:pt x="10281" y="19642"/>
                    <a:pt x="10281" y="19609"/>
                  </a:cubicBezTo>
                  <a:cubicBezTo>
                    <a:pt x="10294" y="19174"/>
                    <a:pt x="10309" y="18942"/>
                    <a:pt x="10268" y="18287"/>
                  </a:cubicBezTo>
                  <a:cubicBezTo>
                    <a:pt x="10228" y="17798"/>
                    <a:pt x="10243" y="17454"/>
                    <a:pt x="10176" y="16944"/>
                  </a:cubicBezTo>
                  <a:cubicBezTo>
                    <a:pt x="10109" y="16390"/>
                    <a:pt x="10015" y="16449"/>
                    <a:pt x="9908" y="15896"/>
                  </a:cubicBezTo>
                  <a:cubicBezTo>
                    <a:pt x="9868" y="15660"/>
                    <a:pt x="9825" y="15434"/>
                    <a:pt x="9879" y="15193"/>
                  </a:cubicBezTo>
                  <a:cubicBezTo>
                    <a:pt x="9892" y="15101"/>
                    <a:pt x="9987" y="14456"/>
                    <a:pt x="10000" y="14365"/>
                  </a:cubicBezTo>
                  <a:cubicBezTo>
                    <a:pt x="10027" y="13312"/>
                    <a:pt x="10097" y="12899"/>
                    <a:pt x="10231" y="11852"/>
                  </a:cubicBezTo>
                  <a:cubicBezTo>
                    <a:pt x="10257" y="11766"/>
                    <a:pt x="10376" y="11717"/>
                    <a:pt x="10469" y="11803"/>
                  </a:cubicBezTo>
                  <a:cubicBezTo>
                    <a:pt x="11207" y="12464"/>
                    <a:pt x="11555" y="12812"/>
                    <a:pt x="12145" y="13452"/>
                  </a:cubicBezTo>
                  <a:cubicBezTo>
                    <a:pt x="12615" y="13962"/>
                    <a:pt x="13770" y="15290"/>
                    <a:pt x="13851" y="15532"/>
                  </a:cubicBezTo>
                  <a:cubicBezTo>
                    <a:pt x="13985" y="15978"/>
                    <a:pt x="14184" y="16417"/>
                    <a:pt x="14345" y="16965"/>
                  </a:cubicBezTo>
                  <a:cubicBezTo>
                    <a:pt x="14640" y="17948"/>
                    <a:pt x="15661" y="19270"/>
                    <a:pt x="15795" y="19517"/>
                  </a:cubicBezTo>
                  <a:cubicBezTo>
                    <a:pt x="15822" y="19565"/>
                    <a:pt x="15834" y="19592"/>
                    <a:pt x="15874" y="19630"/>
                  </a:cubicBezTo>
                  <a:cubicBezTo>
                    <a:pt x="15888" y="19640"/>
                    <a:pt x="16007" y="19658"/>
                    <a:pt x="16168" y="19663"/>
                  </a:cubicBezTo>
                  <a:cubicBezTo>
                    <a:pt x="16221" y="19851"/>
                    <a:pt x="16234" y="20173"/>
                    <a:pt x="15912" y="20420"/>
                  </a:cubicBezTo>
                  <a:cubicBezTo>
                    <a:pt x="15631" y="20641"/>
                    <a:pt x="16113" y="20946"/>
                    <a:pt x="16113" y="20946"/>
                  </a:cubicBezTo>
                  <a:cubicBezTo>
                    <a:pt x="16408" y="21042"/>
                    <a:pt x="16743" y="21091"/>
                    <a:pt x="17186" y="21080"/>
                  </a:cubicBezTo>
                  <a:cubicBezTo>
                    <a:pt x="17615" y="21075"/>
                    <a:pt x="17884" y="21161"/>
                    <a:pt x="17978" y="21187"/>
                  </a:cubicBezTo>
                  <a:cubicBezTo>
                    <a:pt x="18031" y="21204"/>
                    <a:pt x="18057" y="21209"/>
                    <a:pt x="18057" y="21209"/>
                  </a:cubicBezTo>
                  <a:cubicBezTo>
                    <a:pt x="18057" y="21209"/>
                    <a:pt x="19373" y="21440"/>
                    <a:pt x="20848" y="21344"/>
                  </a:cubicBezTo>
                  <a:cubicBezTo>
                    <a:pt x="21478" y="21317"/>
                    <a:pt x="21546" y="21161"/>
                    <a:pt x="21104" y="20946"/>
                  </a:cubicBezTo>
                  <a:cubicBezTo>
                    <a:pt x="20447" y="20618"/>
                    <a:pt x="19682" y="20571"/>
                    <a:pt x="19361" y="20367"/>
                  </a:cubicBezTo>
                  <a:cubicBezTo>
                    <a:pt x="18771" y="19991"/>
                    <a:pt x="18409" y="19910"/>
                    <a:pt x="18288" y="19620"/>
                  </a:cubicBezTo>
                  <a:cubicBezTo>
                    <a:pt x="18449" y="19598"/>
                    <a:pt x="18543" y="19583"/>
                    <a:pt x="18543" y="19583"/>
                  </a:cubicBezTo>
                  <a:cubicBezTo>
                    <a:pt x="18543" y="19583"/>
                    <a:pt x="18461" y="19087"/>
                    <a:pt x="18368" y="18765"/>
                  </a:cubicBezTo>
                  <a:cubicBezTo>
                    <a:pt x="18126" y="17922"/>
                    <a:pt x="18046" y="17332"/>
                    <a:pt x="17965" y="16870"/>
                  </a:cubicBezTo>
                  <a:cubicBezTo>
                    <a:pt x="17831" y="16053"/>
                    <a:pt x="17360" y="15671"/>
                    <a:pt x="17253" y="15402"/>
                  </a:cubicBezTo>
                  <a:cubicBezTo>
                    <a:pt x="16851" y="14452"/>
                    <a:pt x="16690" y="14372"/>
                    <a:pt x="16449" y="13378"/>
                  </a:cubicBezTo>
                  <a:cubicBezTo>
                    <a:pt x="16408" y="13195"/>
                    <a:pt x="16221" y="11911"/>
                    <a:pt x="15912" y="11159"/>
                  </a:cubicBezTo>
                  <a:cubicBezTo>
                    <a:pt x="15738" y="10734"/>
                    <a:pt x="15405" y="10370"/>
                    <a:pt x="15137" y="9967"/>
                  </a:cubicBezTo>
                  <a:cubicBezTo>
                    <a:pt x="15218" y="10096"/>
                    <a:pt x="15269" y="9913"/>
                    <a:pt x="15564" y="9886"/>
                  </a:cubicBezTo>
                  <a:cubicBezTo>
                    <a:pt x="16208" y="9832"/>
                    <a:pt x="16476" y="9686"/>
                    <a:pt x="16838" y="9498"/>
                  </a:cubicBezTo>
                  <a:cubicBezTo>
                    <a:pt x="17723" y="9020"/>
                    <a:pt x="20312" y="7812"/>
                    <a:pt x="20714" y="7469"/>
                  </a:cubicBezTo>
                  <a:cubicBezTo>
                    <a:pt x="20888" y="7318"/>
                    <a:pt x="21195" y="7000"/>
                    <a:pt x="21208" y="6839"/>
                  </a:cubicBezTo>
                  <a:cubicBezTo>
                    <a:pt x="21222" y="6646"/>
                    <a:pt x="20727" y="6421"/>
                    <a:pt x="20580" y="6292"/>
                  </a:cubicBezTo>
                  <a:cubicBezTo>
                    <a:pt x="20379" y="6120"/>
                    <a:pt x="19881" y="5825"/>
                    <a:pt x="19599" y="5669"/>
                  </a:cubicBezTo>
                  <a:cubicBezTo>
                    <a:pt x="18889" y="5277"/>
                    <a:pt x="18528" y="5179"/>
                    <a:pt x="17496" y="4690"/>
                  </a:cubicBezTo>
                  <a:cubicBezTo>
                    <a:pt x="17335" y="4615"/>
                    <a:pt x="16586" y="4008"/>
                    <a:pt x="15862" y="3884"/>
                  </a:cubicBezTo>
                  <a:cubicBezTo>
                    <a:pt x="15192" y="3766"/>
                    <a:pt x="13968" y="3767"/>
                    <a:pt x="13968" y="3767"/>
                  </a:cubicBezTo>
                  <a:cubicBezTo>
                    <a:pt x="14116" y="3536"/>
                    <a:pt x="13620" y="3418"/>
                    <a:pt x="13620" y="3149"/>
                  </a:cubicBezTo>
                  <a:cubicBezTo>
                    <a:pt x="13620" y="2607"/>
                    <a:pt x="15057" y="2853"/>
                    <a:pt x="13729" y="1365"/>
                  </a:cubicBezTo>
                  <a:cubicBezTo>
                    <a:pt x="13595" y="1220"/>
                    <a:pt x="13324" y="554"/>
                    <a:pt x="12426" y="334"/>
                  </a:cubicBezTo>
                  <a:cubicBezTo>
                    <a:pt x="12305" y="302"/>
                    <a:pt x="12051" y="279"/>
                    <a:pt x="11957" y="236"/>
                  </a:cubicBezTo>
                  <a:cubicBezTo>
                    <a:pt x="11796" y="172"/>
                    <a:pt x="11555" y="87"/>
                    <a:pt x="11219" y="38"/>
                  </a:cubicBezTo>
                  <a:cubicBezTo>
                    <a:pt x="11126" y="25"/>
                    <a:pt x="10968" y="9"/>
                    <a:pt x="10767" y="3"/>
                  </a:cubicBezTo>
                  <a:close/>
                  <a:moveTo>
                    <a:pt x="15514" y="5645"/>
                  </a:moveTo>
                  <a:cubicBezTo>
                    <a:pt x="15647" y="5640"/>
                    <a:pt x="15796" y="5665"/>
                    <a:pt x="15967" y="5723"/>
                  </a:cubicBezTo>
                  <a:cubicBezTo>
                    <a:pt x="16731" y="5981"/>
                    <a:pt x="18812" y="6904"/>
                    <a:pt x="18812" y="7022"/>
                  </a:cubicBezTo>
                  <a:cubicBezTo>
                    <a:pt x="18812" y="7113"/>
                    <a:pt x="18490" y="7365"/>
                    <a:pt x="17806" y="7838"/>
                  </a:cubicBezTo>
                  <a:cubicBezTo>
                    <a:pt x="17350" y="8155"/>
                    <a:pt x="16894" y="8365"/>
                    <a:pt x="16264" y="8763"/>
                  </a:cubicBezTo>
                  <a:cubicBezTo>
                    <a:pt x="16224" y="8790"/>
                    <a:pt x="15967" y="8972"/>
                    <a:pt x="15686" y="8961"/>
                  </a:cubicBezTo>
                  <a:cubicBezTo>
                    <a:pt x="15686" y="8961"/>
                    <a:pt x="15299" y="8919"/>
                    <a:pt x="14923" y="8817"/>
                  </a:cubicBezTo>
                  <a:cubicBezTo>
                    <a:pt x="14575" y="8720"/>
                    <a:pt x="14186" y="8736"/>
                    <a:pt x="14186" y="8758"/>
                  </a:cubicBezTo>
                  <a:cubicBezTo>
                    <a:pt x="14186" y="8763"/>
                    <a:pt x="13824" y="8521"/>
                    <a:pt x="13851" y="8021"/>
                  </a:cubicBezTo>
                  <a:cubicBezTo>
                    <a:pt x="13891" y="7054"/>
                    <a:pt x="14277" y="6722"/>
                    <a:pt x="14559" y="6340"/>
                  </a:cubicBezTo>
                  <a:cubicBezTo>
                    <a:pt x="14861" y="5938"/>
                    <a:pt x="15116" y="5661"/>
                    <a:pt x="15514" y="5645"/>
                  </a:cubicBezTo>
                  <a:close/>
                  <a:moveTo>
                    <a:pt x="5395" y="5887"/>
                  </a:moveTo>
                  <a:cubicBezTo>
                    <a:pt x="5545" y="5876"/>
                    <a:pt x="5689" y="5902"/>
                    <a:pt x="5722" y="6028"/>
                  </a:cubicBezTo>
                  <a:cubicBezTo>
                    <a:pt x="5749" y="6120"/>
                    <a:pt x="5832" y="6280"/>
                    <a:pt x="5886" y="6414"/>
                  </a:cubicBezTo>
                  <a:cubicBezTo>
                    <a:pt x="6060" y="6844"/>
                    <a:pt x="6366" y="6931"/>
                    <a:pt x="6393" y="7210"/>
                  </a:cubicBezTo>
                  <a:cubicBezTo>
                    <a:pt x="6527" y="8430"/>
                    <a:pt x="5806" y="8382"/>
                    <a:pt x="5404" y="8919"/>
                  </a:cubicBezTo>
                  <a:cubicBezTo>
                    <a:pt x="5337" y="8903"/>
                    <a:pt x="4707" y="8988"/>
                    <a:pt x="4130" y="9095"/>
                  </a:cubicBezTo>
                  <a:cubicBezTo>
                    <a:pt x="3419" y="8778"/>
                    <a:pt x="3068" y="7651"/>
                    <a:pt x="2559" y="7281"/>
                  </a:cubicBezTo>
                  <a:cubicBezTo>
                    <a:pt x="2291" y="7082"/>
                    <a:pt x="3164" y="6834"/>
                    <a:pt x="3807" y="6544"/>
                  </a:cubicBezTo>
                  <a:cubicBezTo>
                    <a:pt x="4304" y="6323"/>
                    <a:pt x="4516" y="6228"/>
                    <a:pt x="5052" y="5964"/>
                  </a:cubicBezTo>
                  <a:cubicBezTo>
                    <a:pt x="5092" y="5946"/>
                    <a:pt x="5246" y="5898"/>
                    <a:pt x="5395" y="588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6" name="client"/>
            <p:cNvSpPr txBox="1"/>
            <p:nvPr/>
          </p:nvSpPr>
          <p:spPr>
            <a:xfrm>
              <a:off x="4680000" y="8621480"/>
              <a:ext cx="1585370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</a:t>
              </a:r>
              <a:r>
                <a:rPr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lient</a:t>
              </a:r>
            </a:p>
          </p:txBody>
        </p:sp>
      </p:grpSp>
      <p:sp>
        <p:nvSpPr>
          <p:cNvPr id="157" name="[ Client 역할 ]…"/>
          <p:cNvSpPr txBox="1"/>
          <p:nvPr/>
        </p:nvSpPr>
        <p:spPr>
          <a:xfrm>
            <a:off x="12837153" y="3006699"/>
            <a:ext cx="6129427" cy="770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 Client </a:t>
            </a:r>
            <a:r>
              <a:rPr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역할</a:t>
            </a:r>
            <a:r>
              <a:rPr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0.0.0.0:8000/create/&lt;data&gt;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0.0.0.0:8000/list/&lt;data&gt;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</a:t>
            </a:r>
            <a:endParaRPr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defRPr sz="3800"/>
            </a:pPr>
            <a:r>
              <a:rPr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0.0.0.0:8000/delete/&lt;data&gt;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[ Server 역할 ]…"/>
          <p:cNvSpPr txBox="1"/>
          <p:nvPr/>
        </p:nvSpPr>
        <p:spPr>
          <a:xfrm>
            <a:off x="11472924" y="4632293"/>
            <a:ext cx="9688132" cy="44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Server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분류기를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통해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작업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기록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/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/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61" name="모서리가 둥근 직사각형"/>
          <p:cNvSpPr/>
          <p:nvPr/>
        </p:nvSpPr>
        <p:spPr>
          <a:xfrm>
            <a:off x="4203095" y="2684278"/>
            <a:ext cx="3852442" cy="4052122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2B167D-3FD4-A74A-8F3F-F9613292D48B}"/>
              </a:ext>
            </a:extLst>
          </p:cNvPr>
          <p:cNvGrpSpPr/>
          <p:nvPr/>
        </p:nvGrpSpPr>
        <p:grpSpPr>
          <a:xfrm>
            <a:off x="5400000" y="4356000"/>
            <a:ext cx="3780000" cy="4763707"/>
            <a:chOff x="5339713" y="4276962"/>
            <a:chExt cx="3780000" cy="4763707"/>
          </a:xfrm>
        </p:grpSpPr>
        <p:sp>
          <p:nvSpPr>
            <p:cNvPr id="159" name="Server"/>
            <p:cNvSpPr txBox="1"/>
            <p:nvPr/>
          </p:nvSpPr>
          <p:spPr>
            <a:xfrm>
              <a:off x="6361686" y="8254813"/>
              <a:ext cx="1736053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Server</a:t>
              </a:r>
            </a:p>
          </p:txBody>
        </p:sp>
        <p:sp>
          <p:nvSpPr>
            <p:cNvPr id="162" name="모서리가 둥근 직사각형"/>
            <p:cNvSpPr/>
            <p:nvPr/>
          </p:nvSpPr>
          <p:spPr>
            <a:xfrm>
              <a:off x="5339713" y="4276962"/>
              <a:ext cx="3780000" cy="3240000"/>
            </a:xfrm>
            <a:prstGeom prst="roundRect">
              <a:avLst>
                <a:gd name="adj" fmla="val 15000"/>
              </a:avLst>
            </a:prstGeom>
            <a:ln w="1016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299928-0E76-2E49-8C8F-8510C46946F9}"/>
              </a:ext>
            </a:extLst>
          </p:cNvPr>
          <p:cNvGrpSpPr/>
          <p:nvPr/>
        </p:nvGrpSpPr>
        <p:grpSpPr>
          <a:xfrm>
            <a:off x="5400000" y="4356000"/>
            <a:ext cx="2564088" cy="4410360"/>
            <a:chOff x="6822895" y="5384595"/>
            <a:chExt cx="2564088" cy="4410360"/>
          </a:xfrm>
        </p:grpSpPr>
        <p:sp>
          <p:nvSpPr>
            <p:cNvPr id="164" name="셔터"/>
            <p:cNvSpPr/>
            <p:nvPr/>
          </p:nvSpPr>
          <p:spPr>
            <a:xfrm>
              <a:off x="6866983" y="5384595"/>
              <a:ext cx="252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5" name="Classifier"/>
            <p:cNvSpPr txBox="1"/>
            <p:nvPr/>
          </p:nvSpPr>
          <p:spPr>
            <a:xfrm>
              <a:off x="6822895" y="9009099"/>
              <a:ext cx="2366032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Classifier</a:t>
              </a:r>
            </a:p>
          </p:txBody>
        </p:sp>
      </p:grpSp>
      <p:sp>
        <p:nvSpPr>
          <p:cNvPr id="166" name="[ Classifier의 역할 ]…"/>
          <p:cNvSpPr txBox="1"/>
          <p:nvPr/>
        </p:nvSpPr>
        <p:spPr>
          <a:xfrm>
            <a:off x="10412849" y="4707090"/>
            <a:ext cx="11480707" cy="430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Classifier의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]</a:t>
            </a: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새로운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요청을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받을시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발동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Python으로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AI기반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분류작업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수행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09599" indent="-609599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결과로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확인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서버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DB에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기록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1C52BD-CF0C-9F4C-B90D-6835A5348851}"/>
              </a:ext>
            </a:extLst>
          </p:cNvPr>
          <p:cNvGrpSpPr/>
          <p:nvPr/>
        </p:nvGrpSpPr>
        <p:grpSpPr>
          <a:xfrm>
            <a:off x="5400000" y="4356000"/>
            <a:ext cx="2700000" cy="4326130"/>
            <a:chOff x="6632779" y="6034845"/>
            <a:chExt cx="2700000" cy="4326130"/>
          </a:xfrm>
        </p:grpSpPr>
        <p:sp>
          <p:nvSpPr>
            <p:cNvPr id="168" name="책"/>
            <p:cNvSpPr/>
            <p:nvPr/>
          </p:nvSpPr>
          <p:spPr>
            <a:xfrm>
              <a:off x="6632779" y="6034845"/>
              <a:ext cx="2700000" cy="2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9" name="DB"/>
            <p:cNvSpPr txBox="1"/>
            <p:nvPr/>
          </p:nvSpPr>
          <p:spPr>
            <a:xfrm>
              <a:off x="7502261" y="9575119"/>
              <a:ext cx="856004" cy="7858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DB</a:t>
              </a:r>
            </a:p>
          </p:txBody>
        </p:sp>
      </p:grpSp>
      <p:sp>
        <p:nvSpPr>
          <p:cNvPr id="170" name="DB의 역할…"/>
          <p:cNvSpPr txBox="1"/>
          <p:nvPr/>
        </p:nvSpPr>
        <p:spPr>
          <a:xfrm>
            <a:off x="11072766" y="5260286"/>
            <a:ext cx="8965275" cy="195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altLang="ko-Kore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[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DB의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역할</a:t>
            </a:r>
            <a:r>
              <a:rPr lang="en-US" altLang="ko-Kore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]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636104" indent="-636104" algn="ctr">
              <a:buSzPct val="123000"/>
              <a:buChar char="-"/>
              <a:defRPr sz="4300"/>
            </a:pP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정보를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가지고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있음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여자"/>
          <p:cNvSpPr/>
          <p:nvPr/>
        </p:nvSpPr>
        <p:spPr>
          <a:xfrm>
            <a:off x="2723856" y="3881283"/>
            <a:ext cx="1306435" cy="32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3" name="1. 컨테이너 추가"/>
          <p:cNvSpPr txBox="1"/>
          <p:nvPr/>
        </p:nvSpPr>
        <p:spPr>
          <a:xfrm>
            <a:off x="1078003" y="1046405"/>
            <a:ext cx="4122924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4" name="선"/>
          <p:cNvSpPr/>
          <p:nvPr/>
        </p:nvSpPr>
        <p:spPr>
          <a:xfrm>
            <a:off x="6852229" y="2838186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75" name="1. 컨테이너 추가 요청 (POST)…"/>
          <p:cNvSpPr txBox="1"/>
          <p:nvPr/>
        </p:nvSpPr>
        <p:spPr>
          <a:xfrm>
            <a:off x="6991582" y="2197008"/>
            <a:ext cx="480947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추가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요청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(POST)</a:t>
            </a:r>
          </a:p>
        </p:txBody>
      </p:sp>
      <p:grpSp>
        <p:nvGrpSpPr>
          <p:cNvPr id="181" name="그룹"/>
          <p:cNvGrpSpPr/>
          <p:nvPr/>
        </p:nvGrpSpPr>
        <p:grpSpPr>
          <a:xfrm>
            <a:off x="13968854" y="1534575"/>
            <a:ext cx="7162845" cy="7523446"/>
            <a:chOff x="0" y="0"/>
            <a:chExt cx="7162844" cy="7523443"/>
          </a:xfrm>
        </p:grpSpPr>
        <p:sp>
          <p:nvSpPr>
            <p:cNvPr id="176" name="셔터"/>
            <p:cNvSpPr/>
            <p:nvPr/>
          </p:nvSpPr>
          <p:spPr>
            <a:xfrm>
              <a:off x="1399517" y="786833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77" name="책"/>
            <p:cNvSpPr/>
            <p:nvPr/>
          </p:nvSpPr>
          <p:spPr>
            <a:xfrm>
              <a:off x="1103001" y="4008197"/>
              <a:ext cx="1863033" cy="151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78" name="모서리가 둥근 직사각형"/>
            <p:cNvSpPr/>
            <p:nvPr/>
          </p:nvSpPr>
          <p:spPr>
            <a:xfrm>
              <a:off x="0" y="0"/>
              <a:ext cx="7162844" cy="7148718"/>
            </a:xfrm>
            <a:prstGeom prst="roundRect">
              <a:avLst>
                <a:gd name="adj" fmla="val 13264"/>
              </a:avLst>
            </a:prstGeom>
            <a:noFill/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79" name="선"/>
            <p:cNvSpPr/>
            <p:nvPr/>
          </p:nvSpPr>
          <p:spPr>
            <a:xfrm flipH="1">
              <a:off x="1946026" y="2449857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80" name="선"/>
            <p:cNvSpPr/>
            <p:nvPr/>
          </p:nvSpPr>
          <p:spPr>
            <a:xfrm flipH="1">
              <a:off x="1946026" y="5967260"/>
              <a:ext cx="1" cy="155618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sp>
        <p:nvSpPr>
          <p:cNvPr id="182" name="2. 분류기 작업"/>
          <p:cNvSpPr txBox="1"/>
          <p:nvPr/>
        </p:nvSpPr>
        <p:spPr>
          <a:xfrm>
            <a:off x="17577262" y="2523288"/>
            <a:ext cx="2125582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분류기 작업</a:t>
            </a:r>
          </a:p>
        </p:txBody>
      </p:sp>
      <p:sp>
        <p:nvSpPr>
          <p:cNvPr id="183" name="추가할게요"/>
          <p:cNvSpPr/>
          <p:nvPr/>
        </p:nvSpPr>
        <p:spPr>
          <a:xfrm>
            <a:off x="2461758" y="8039126"/>
            <a:ext cx="6069302" cy="237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0" y="0"/>
                </a:moveTo>
                <a:lnTo>
                  <a:pt x="7613" y="6287"/>
                </a:lnTo>
                <a:lnTo>
                  <a:pt x="6752" y="6287"/>
                </a:lnTo>
                <a:cubicBezTo>
                  <a:pt x="3023" y="6287"/>
                  <a:pt x="0" y="9298"/>
                  <a:pt x="0" y="13013"/>
                </a:cubicBezTo>
                <a:lnTo>
                  <a:pt x="0" y="14874"/>
                </a:lnTo>
                <a:cubicBezTo>
                  <a:pt x="0" y="18589"/>
                  <a:pt x="3023" y="21600"/>
                  <a:pt x="6752" y="21600"/>
                </a:cubicBezTo>
                <a:lnTo>
                  <a:pt x="14848" y="21600"/>
                </a:lnTo>
                <a:cubicBezTo>
                  <a:pt x="18577" y="21600"/>
                  <a:pt x="21600" y="18589"/>
                  <a:pt x="21600" y="14874"/>
                </a:cubicBezTo>
                <a:lnTo>
                  <a:pt x="21600" y="13013"/>
                </a:lnTo>
                <a:cubicBezTo>
                  <a:pt x="21600" y="9298"/>
                  <a:pt x="18577" y="6287"/>
                  <a:pt x="14848" y="6287"/>
                </a:cubicBezTo>
                <a:lnTo>
                  <a:pt x="8912" y="6287"/>
                </a:lnTo>
                <a:lnTo>
                  <a:pt x="614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0.0.0.0:8080/create/&lt;data&gt;</a:t>
            </a:r>
          </a:p>
        </p:txBody>
      </p:sp>
      <p:sp>
        <p:nvSpPr>
          <p:cNvPr id="184" name="3. 결과를 바탕으로…"/>
          <p:cNvSpPr txBox="1"/>
          <p:nvPr/>
        </p:nvSpPr>
        <p:spPr>
          <a:xfrm>
            <a:off x="17491479" y="5129313"/>
            <a:ext cx="3146021" cy="243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 결과를 바탕으로 </a:t>
            </a:r>
          </a:p>
          <a:p>
            <a:pPr>
              <a:defRPr sz="2800"/>
            </a:pPr>
            <a:r>
              <a:rPr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서버 DB에 </a:t>
            </a:r>
          </a:p>
          <a:p>
            <a:pPr>
              <a:defRPr sz="2800"/>
            </a:pPr>
            <a:r>
              <a:rPr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 결과 저장</a:t>
            </a:r>
          </a:p>
        </p:txBody>
      </p:sp>
      <p:sp>
        <p:nvSpPr>
          <p:cNvPr id="185" name="4. 분류된 컨테이너의 DB에 컨테이너 정보 저장"/>
          <p:cNvSpPr txBox="1"/>
          <p:nvPr/>
        </p:nvSpPr>
        <p:spPr>
          <a:xfrm>
            <a:off x="14141788" y="9278515"/>
            <a:ext cx="6816975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4.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분류된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컨테이너의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DB에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저장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89" name="그룹"/>
          <p:cNvGrpSpPr/>
          <p:nvPr/>
        </p:nvGrpSpPr>
        <p:grpSpPr>
          <a:xfrm>
            <a:off x="15906897" y="10087733"/>
            <a:ext cx="2773461" cy="661892"/>
            <a:chOff x="0" y="0"/>
            <a:chExt cx="2773460" cy="661890"/>
          </a:xfrm>
        </p:grpSpPr>
        <p:sp>
          <p:nvSpPr>
            <p:cNvPr id="186" name="모서리가 둥근 직사각형"/>
            <p:cNvSpPr/>
            <p:nvPr/>
          </p:nvSpPr>
          <p:spPr>
            <a:xfrm>
              <a:off x="1503460" y="0"/>
              <a:ext cx="1270001" cy="661891"/>
            </a:xfrm>
            <a:prstGeom prst="roundRect">
              <a:avLst>
                <a:gd name="adj" fmla="val 28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87" name="책"/>
            <p:cNvSpPr/>
            <p:nvPr/>
          </p:nvSpPr>
          <p:spPr>
            <a:xfrm>
              <a:off x="0" y="53754"/>
              <a:ext cx="682907" cy="55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88" name="선"/>
            <p:cNvSpPr/>
            <p:nvPr/>
          </p:nvSpPr>
          <p:spPr>
            <a:xfrm>
              <a:off x="381768" y="330944"/>
              <a:ext cx="1270001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grpSp>
        <p:nvGrpSpPr>
          <p:cNvPr id="193" name="그룹"/>
          <p:cNvGrpSpPr/>
          <p:nvPr/>
        </p:nvGrpSpPr>
        <p:grpSpPr>
          <a:xfrm>
            <a:off x="15906897" y="10933536"/>
            <a:ext cx="2773461" cy="661891"/>
            <a:chOff x="0" y="0"/>
            <a:chExt cx="2773460" cy="661890"/>
          </a:xfrm>
        </p:grpSpPr>
        <p:sp>
          <p:nvSpPr>
            <p:cNvPr id="190" name="모서리가 둥근 직사각형"/>
            <p:cNvSpPr/>
            <p:nvPr/>
          </p:nvSpPr>
          <p:spPr>
            <a:xfrm>
              <a:off x="1503460" y="0"/>
              <a:ext cx="1270001" cy="661891"/>
            </a:xfrm>
            <a:prstGeom prst="roundRect">
              <a:avLst>
                <a:gd name="adj" fmla="val 28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1" name="책"/>
            <p:cNvSpPr/>
            <p:nvPr/>
          </p:nvSpPr>
          <p:spPr>
            <a:xfrm>
              <a:off x="0" y="53754"/>
              <a:ext cx="682907" cy="55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2" name="선"/>
            <p:cNvSpPr/>
            <p:nvPr/>
          </p:nvSpPr>
          <p:spPr>
            <a:xfrm>
              <a:off x="381768" y="330944"/>
              <a:ext cx="1270001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grpSp>
        <p:nvGrpSpPr>
          <p:cNvPr id="197" name="그룹"/>
          <p:cNvGrpSpPr/>
          <p:nvPr/>
        </p:nvGrpSpPr>
        <p:grpSpPr>
          <a:xfrm>
            <a:off x="15906897" y="11779339"/>
            <a:ext cx="2773461" cy="661891"/>
            <a:chOff x="0" y="0"/>
            <a:chExt cx="2773460" cy="661890"/>
          </a:xfrm>
        </p:grpSpPr>
        <p:sp>
          <p:nvSpPr>
            <p:cNvPr id="194" name="모서리가 둥근 직사각형"/>
            <p:cNvSpPr/>
            <p:nvPr/>
          </p:nvSpPr>
          <p:spPr>
            <a:xfrm>
              <a:off x="1503460" y="0"/>
              <a:ext cx="1270001" cy="661891"/>
            </a:xfrm>
            <a:prstGeom prst="roundRect">
              <a:avLst>
                <a:gd name="adj" fmla="val 28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5" name="책"/>
            <p:cNvSpPr/>
            <p:nvPr/>
          </p:nvSpPr>
          <p:spPr>
            <a:xfrm>
              <a:off x="0" y="53754"/>
              <a:ext cx="682907" cy="55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6" name="선"/>
            <p:cNvSpPr/>
            <p:nvPr/>
          </p:nvSpPr>
          <p:spPr>
            <a:xfrm>
              <a:off x="381768" y="330944"/>
              <a:ext cx="1270001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grpSp>
        <p:nvGrpSpPr>
          <p:cNvPr id="201" name="그룹"/>
          <p:cNvGrpSpPr/>
          <p:nvPr/>
        </p:nvGrpSpPr>
        <p:grpSpPr>
          <a:xfrm>
            <a:off x="15906897" y="12625141"/>
            <a:ext cx="2773461" cy="661892"/>
            <a:chOff x="0" y="0"/>
            <a:chExt cx="2773460" cy="661890"/>
          </a:xfrm>
        </p:grpSpPr>
        <p:sp>
          <p:nvSpPr>
            <p:cNvPr id="198" name="모서리가 둥근 직사각형"/>
            <p:cNvSpPr/>
            <p:nvPr/>
          </p:nvSpPr>
          <p:spPr>
            <a:xfrm>
              <a:off x="1503460" y="0"/>
              <a:ext cx="1270001" cy="661891"/>
            </a:xfrm>
            <a:prstGeom prst="roundRect">
              <a:avLst>
                <a:gd name="adj" fmla="val 28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99" name="책"/>
            <p:cNvSpPr/>
            <p:nvPr/>
          </p:nvSpPr>
          <p:spPr>
            <a:xfrm>
              <a:off x="0" y="53754"/>
              <a:ext cx="682907" cy="55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00" name="선"/>
            <p:cNvSpPr/>
            <p:nvPr/>
          </p:nvSpPr>
          <p:spPr>
            <a:xfrm>
              <a:off x="381768" y="330944"/>
              <a:ext cx="1270001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sp>
        <p:nvSpPr>
          <p:cNvPr id="202" name="선"/>
          <p:cNvSpPr/>
          <p:nvPr/>
        </p:nvSpPr>
        <p:spPr>
          <a:xfrm flipV="1">
            <a:off x="16062170" y="7437692"/>
            <a:ext cx="1" cy="162032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3" name="선"/>
          <p:cNvSpPr/>
          <p:nvPr/>
        </p:nvSpPr>
        <p:spPr>
          <a:xfrm flipV="1">
            <a:off x="16062170" y="3941848"/>
            <a:ext cx="1" cy="12383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04" name="선"/>
          <p:cNvSpPr/>
          <p:nvPr/>
        </p:nvSpPr>
        <p:spPr>
          <a:xfrm flipH="1" flipV="1">
            <a:off x="6852229" y="3239901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3913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7" name="3. 정보 전송"/>
          <p:cNvSpPr txBox="1"/>
          <p:nvPr/>
        </p:nvSpPr>
        <p:spPr>
          <a:xfrm>
            <a:off x="6850431" y="6554017"/>
            <a:ext cx="4493218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조회된 컨테이너의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전송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4" name="여자">
            <a:extLst>
              <a:ext uri="{FF2B5EF4-FFF2-40B4-BE49-F238E27FC236}">
                <a16:creationId xmlns:a16="http://schemas.microsoft.com/office/drawing/2014/main" id="{CC6A5DBC-E25B-AC4F-AE23-3972CE31C32C}"/>
              </a:ext>
            </a:extLst>
          </p:cNvPr>
          <p:cNvSpPr/>
          <p:nvPr/>
        </p:nvSpPr>
        <p:spPr>
          <a:xfrm>
            <a:off x="2723856" y="3881283"/>
            <a:ext cx="1306435" cy="32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5" name="추가할게요">
            <a:extLst>
              <a:ext uri="{FF2B5EF4-FFF2-40B4-BE49-F238E27FC236}">
                <a16:creationId xmlns:a16="http://schemas.microsoft.com/office/drawing/2014/main" id="{00AE0EF1-2292-A54D-BC60-B89EF6F9A6FE}"/>
              </a:ext>
            </a:extLst>
          </p:cNvPr>
          <p:cNvSpPr/>
          <p:nvPr/>
        </p:nvSpPr>
        <p:spPr>
          <a:xfrm>
            <a:off x="2461758" y="8039126"/>
            <a:ext cx="6069302" cy="237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0" y="0"/>
                </a:moveTo>
                <a:lnTo>
                  <a:pt x="7613" y="6287"/>
                </a:lnTo>
                <a:lnTo>
                  <a:pt x="6752" y="6287"/>
                </a:lnTo>
                <a:cubicBezTo>
                  <a:pt x="3023" y="6287"/>
                  <a:pt x="0" y="9298"/>
                  <a:pt x="0" y="13013"/>
                </a:cubicBezTo>
                <a:lnTo>
                  <a:pt x="0" y="14874"/>
                </a:lnTo>
                <a:cubicBezTo>
                  <a:pt x="0" y="18589"/>
                  <a:pt x="3023" y="21600"/>
                  <a:pt x="6752" y="21600"/>
                </a:cubicBezTo>
                <a:lnTo>
                  <a:pt x="14848" y="21600"/>
                </a:lnTo>
                <a:cubicBezTo>
                  <a:pt x="18577" y="21600"/>
                  <a:pt x="21600" y="18589"/>
                  <a:pt x="21600" y="14874"/>
                </a:cubicBezTo>
                <a:lnTo>
                  <a:pt x="21600" y="13013"/>
                </a:lnTo>
                <a:cubicBezTo>
                  <a:pt x="21600" y="9298"/>
                  <a:pt x="18577" y="6287"/>
                  <a:pt x="14848" y="6287"/>
                </a:cubicBezTo>
                <a:lnTo>
                  <a:pt x="8912" y="6287"/>
                </a:lnTo>
                <a:lnTo>
                  <a:pt x="614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0.0.0.0:8080/list/&lt;data&gt;</a:t>
            </a:r>
          </a:p>
        </p:txBody>
      </p:sp>
      <p:sp>
        <p:nvSpPr>
          <p:cNvPr id="23" name="선">
            <a:extLst>
              <a:ext uri="{FF2B5EF4-FFF2-40B4-BE49-F238E27FC236}">
                <a16:creationId xmlns:a16="http://schemas.microsoft.com/office/drawing/2014/main" id="{15E3AE36-D7E4-A942-9683-60347016C82D}"/>
              </a:ext>
            </a:extLst>
          </p:cNvPr>
          <p:cNvSpPr/>
          <p:nvPr/>
        </p:nvSpPr>
        <p:spPr>
          <a:xfrm>
            <a:off x="6722554" y="5914910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4" name="1. 컨테이너 추가 요청 (POST)…">
            <a:extLst>
              <a:ext uri="{FF2B5EF4-FFF2-40B4-BE49-F238E27FC236}">
                <a16:creationId xmlns:a16="http://schemas.microsoft.com/office/drawing/2014/main" id="{36DA8C29-A1CF-594C-BD3F-C5929CE6F37B}"/>
              </a:ext>
            </a:extLst>
          </p:cNvPr>
          <p:cNvSpPr txBox="1"/>
          <p:nvPr/>
        </p:nvSpPr>
        <p:spPr>
          <a:xfrm>
            <a:off x="6861907" y="5273732"/>
            <a:ext cx="480947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요청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(POST)</a:t>
            </a:r>
          </a:p>
        </p:txBody>
      </p:sp>
      <p:grpSp>
        <p:nvGrpSpPr>
          <p:cNvPr id="25" name="그룹">
            <a:extLst>
              <a:ext uri="{FF2B5EF4-FFF2-40B4-BE49-F238E27FC236}">
                <a16:creationId xmlns:a16="http://schemas.microsoft.com/office/drawing/2014/main" id="{03A9767E-9254-F74F-B057-15DF61F8D110}"/>
              </a:ext>
            </a:extLst>
          </p:cNvPr>
          <p:cNvGrpSpPr/>
          <p:nvPr/>
        </p:nvGrpSpPr>
        <p:grpSpPr>
          <a:xfrm>
            <a:off x="13968854" y="1534575"/>
            <a:ext cx="7162845" cy="7148721"/>
            <a:chOff x="0" y="0"/>
            <a:chExt cx="7162844" cy="7148718"/>
          </a:xfrm>
        </p:grpSpPr>
        <p:sp>
          <p:nvSpPr>
            <p:cNvPr id="26" name="셔터">
              <a:extLst>
                <a:ext uri="{FF2B5EF4-FFF2-40B4-BE49-F238E27FC236}">
                  <a16:creationId xmlns:a16="http://schemas.microsoft.com/office/drawing/2014/main" id="{490E0113-1710-354C-8BFF-5466D88552D4}"/>
                </a:ext>
              </a:extLst>
            </p:cNvPr>
            <p:cNvSpPr/>
            <p:nvPr/>
          </p:nvSpPr>
          <p:spPr>
            <a:xfrm>
              <a:off x="1399517" y="786833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7" name="책">
              <a:extLst>
                <a:ext uri="{FF2B5EF4-FFF2-40B4-BE49-F238E27FC236}">
                  <a16:creationId xmlns:a16="http://schemas.microsoft.com/office/drawing/2014/main" id="{00E405C0-EE11-D84E-9D90-90C0624647EF}"/>
                </a:ext>
              </a:extLst>
            </p:cNvPr>
            <p:cNvSpPr/>
            <p:nvPr/>
          </p:nvSpPr>
          <p:spPr>
            <a:xfrm>
              <a:off x="1103001" y="4008197"/>
              <a:ext cx="1863033" cy="151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8" name="모서리가 둥근 직사각형">
              <a:extLst>
                <a:ext uri="{FF2B5EF4-FFF2-40B4-BE49-F238E27FC236}">
                  <a16:creationId xmlns:a16="http://schemas.microsoft.com/office/drawing/2014/main" id="{B4A0902A-C764-8A40-B462-5802FCCD3505}"/>
                </a:ext>
              </a:extLst>
            </p:cNvPr>
            <p:cNvSpPr/>
            <p:nvPr/>
          </p:nvSpPr>
          <p:spPr>
            <a:xfrm>
              <a:off x="0" y="0"/>
              <a:ext cx="7162844" cy="7148718"/>
            </a:xfrm>
            <a:prstGeom prst="roundRect">
              <a:avLst>
                <a:gd name="adj" fmla="val 13264"/>
              </a:avLst>
            </a:prstGeom>
            <a:noFill/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sp>
        <p:nvSpPr>
          <p:cNvPr id="52" name="선">
            <a:extLst>
              <a:ext uri="{FF2B5EF4-FFF2-40B4-BE49-F238E27FC236}">
                <a16:creationId xmlns:a16="http://schemas.microsoft.com/office/drawing/2014/main" id="{9CF89DB5-8D97-F641-94C8-ECD786F9928B}"/>
              </a:ext>
            </a:extLst>
          </p:cNvPr>
          <p:cNvSpPr/>
          <p:nvPr/>
        </p:nvSpPr>
        <p:spPr>
          <a:xfrm flipH="1" flipV="1">
            <a:off x="6722554" y="6316625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53" name="2. 서버 DB에 해당 컨테이너 정보 가져오기">
            <a:extLst>
              <a:ext uri="{FF2B5EF4-FFF2-40B4-BE49-F238E27FC236}">
                <a16:creationId xmlns:a16="http://schemas.microsoft.com/office/drawing/2014/main" id="{71C749CB-2546-5B41-8053-01DE807BDD30}"/>
              </a:ext>
            </a:extLst>
          </p:cNvPr>
          <p:cNvSpPr txBox="1"/>
          <p:nvPr/>
        </p:nvSpPr>
        <p:spPr>
          <a:xfrm>
            <a:off x="17460283" y="5854496"/>
            <a:ext cx="3146021" cy="88896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서버 DB에 해당 컨테이너 정보 가져오기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. 컨테이너 조회"/>
          <p:cNvSpPr txBox="1"/>
          <p:nvPr/>
        </p:nvSpPr>
        <p:spPr>
          <a:xfrm>
            <a:off x="1078003" y="1046405"/>
            <a:ext cx="4227119" cy="78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ko-KR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 </a:t>
            </a:r>
            <a:r>
              <a:rPr b="1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b="1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endParaRPr b="1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17" name="3. 정보 전송"/>
          <p:cNvSpPr txBox="1"/>
          <p:nvPr/>
        </p:nvSpPr>
        <p:spPr>
          <a:xfrm>
            <a:off x="6850431" y="6554017"/>
            <a:ext cx="4493218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3.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삭제된 컨테이너의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전송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4" name="여자">
            <a:extLst>
              <a:ext uri="{FF2B5EF4-FFF2-40B4-BE49-F238E27FC236}">
                <a16:creationId xmlns:a16="http://schemas.microsoft.com/office/drawing/2014/main" id="{CC6A5DBC-E25B-AC4F-AE23-3972CE31C32C}"/>
              </a:ext>
            </a:extLst>
          </p:cNvPr>
          <p:cNvSpPr/>
          <p:nvPr/>
        </p:nvSpPr>
        <p:spPr>
          <a:xfrm>
            <a:off x="2723856" y="3881283"/>
            <a:ext cx="1306435" cy="327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5" name="추가할게요">
            <a:extLst>
              <a:ext uri="{FF2B5EF4-FFF2-40B4-BE49-F238E27FC236}">
                <a16:creationId xmlns:a16="http://schemas.microsoft.com/office/drawing/2014/main" id="{00AE0EF1-2292-A54D-BC60-B89EF6F9A6FE}"/>
              </a:ext>
            </a:extLst>
          </p:cNvPr>
          <p:cNvSpPr/>
          <p:nvPr/>
        </p:nvSpPr>
        <p:spPr>
          <a:xfrm>
            <a:off x="2461758" y="8039126"/>
            <a:ext cx="6069302" cy="237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0" y="0"/>
                </a:moveTo>
                <a:lnTo>
                  <a:pt x="7613" y="6287"/>
                </a:lnTo>
                <a:lnTo>
                  <a:pt x="6752" y="6287"/>
                </a:lnTo>
                <a:cubicBezTo>
                  <a:pt x="3023" y="6287"/>
                  <a:pt x="0" y="9298"/>
                  <a:pt x="0" y="13013"/>
                </a:cubicBezTo>
                <a:lnTo>
                  <a:pt x="0" y="14874"/>
                </a:lnTo>
                <a:cubicBezTo>
                  <a:pt x="0" y="18589"/>
                  <a:pt x="3023" y="21600"/>
                  <a:pt x="6752" y="21600"/>
                </a:cubicBezTo>
                <a:lnTo>
                  <a:pt x="14848" y="21600"/>
                </a:lnTo>
                <a:cubicBezTo>
                  <a:pt x="18577" y="21600"/>
                  <a:pt x="21600" y="18589"/>
                  <a:pt x="21600" y="14874"/>
                </a:cubicBezTo>
                <a:lnTo>
                  <a:pt x="21600" y="13013"/>
                </a:lnTo>
                <a:cubicBezTo>
                  <a:pt x="21600" y="9298"/>
                  <a:pt x="18577" y="6287"/>
                  <a:pt x="14848" y="6287"/>
                </a:cubicBezTo>
                <a:lnTo>
                  <a:pt x="8912" y="6287"/>
                </a:lnTo>
                <a:lnTo>
                  <a:pt x="614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endParaRPr lang="en-US" altLang="ko-Kore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>
              <a:defRPr sz="2800"/>
            </a:pPr>
            <a:r>
              <a:rPr lang="en-US" altLang="ko-Kore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0.0.0.0:8080/delete/&lt;data&gt;</a:t>
            </a:r>
          </a:p>
        </p:txBody>
      </p:sp>
      <p:sp>
        <p:nvSpPr>
          <p:cNvPr id="23" name="선">
            <a:extLst>
              <a:ext uri="{FF2B5EF4-FFF2-40B4-BE49-F238E27FC236}">
                <a16:creationId xmlns:a16="http://schemas.microsoft.com/office/drawing/2014/main" id="{15E3AE36-D7E4-A942-9683-60347016C82D}"/>
              </a:ext>
            </a:extLst>
          </p:cNvPr>
          <p:cNvSpPr/>
          <p:nvPr/>
        </p:nvSpPr>
        <p:spPr>
          <a:xfrm>
            <a:off x="6722554" y="5914910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4" name="1. 컨테이너 추가 요청 (POST)…">
            <a:extLst>
              <a:ext uri="{FF2B5EF4-FFF2-40B4-BE49-F238E27FC236}">
                <a16:creationId xmlns:a16="http://schemas.microsoft.com/office/drawing/2014/main" id="{36DA8C29-A1CF-594C-BD3F-C5929CE6F37B}"/>
              </a:ext>
            </a:extLst>
          </p:cNvPr>
          <p:cNvSpPr txBox="1"/>
          <p:nvPr/>
        </p:nvSpPr>
        <p:spPr>
          <a:xfrm>
            <a:off x="6861907" y="5273732"/>
            <a:ext cx="4809471" cy="50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조회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요청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(POST)</a:t>
            </a:r>
          </a:p>
        </p:txBody>
      </p:sp>
      <p:grpSp>
        <p:nvGrpSpPr>
          <p:cNvPr id="25" name="그룹">
            <a:extLst>
              <a:ext uri="{FF2B5EF4-FFF2-40B4-BE49-F238E27FC236}">
                <a16:creationId xmlns:a16="http://schemas.microsoft.com/office/drawing/2014/main" id="{03A9767E-9254-F74F-B057-15DF61F8D110}"/>
              </a:ext>
            </a:extLst>
          </p:cNvPr>
          <p:cNvGrpSpPr/>
          <p:nvPr/>
        </p:nvGrpSpPr>
        <p:grpSpPr>
          <a:xfrm>
            <a:off x="13968854" y="1534575"/>
            <a:ext cx="7162845" cy="7148721"/>
            <a:chOff x="0" y="0"/>
            <a:chExt cx="7162844" cy="7148718"/>
          </a:xfrm>
        </p:grpSpPr>
        <p:sp>
          <p:nvSpPr>
            <p:cNvPr id="26" name="셔터">
              <a:extLst>
                <a:ext uri="{FF2B5EF4-FFF2-40B4-BE49-F238E27FC236}">
                  <a16:creationId xmlns:a16="http://schemas.microsoft.com/office/drawing/2014/main" id="{490E0113-1710-354C-8BFF-5466D88552D4}"/>
                </a:ext>
              </a:extLst>
            </p:cNvPr>
            <p:cNvSpPr/>
            <p:nvPr/>
          </p:nvSpPr>
          <p:spPr>
            <a:xfrm>
              <a:off x="1399517" y="786833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683" y="0"/>
                    <a:pt x="8604" y="169"/>
                    <a:pt x="7590" y="484"/>
                  </a:cubicBezTo>
                  <a:cubicBezTo>
                    <a:pt x="6863" y="2032"/>
                    <a:pt x="5709" y="5429"/>
                    <a:pt x="7045" y="9518"/>
                  </a:cubicBezTo>
                  <a:lnTo>
                    <a:pt x="8792" y="7302"/>
                  </a:lnTo>
                  <a:cubicBezTo>
                    <a:pt x="11466" y="3672"/>
                    <a:pt x="14927" y="2482"/>
                    <a:pt x="17201" y="2103"/>
                  </a:cubicBezTo>
                  <a:cubicBezTo>
                    <a:pt x="15409" y="782"/>
                    <a:pt x="13196" y="0"/>
                    <a:pt x="10800" y="0"/>
                  </a:cubicBezTo>
                  <a:close/>
                  <a:moveTo>
                    <a:pt x="6731" y="795"/>
                  </a:moveTo>
                  <a:cubicBezTo>
                    <a:pt x="3636" y="2055"/>
                    <a:pt x="1257" y="4709"/>
                    <a:pt x="375" y="7978"/>
                  </a:cubicBezTo>
                  <a:cubicBezTo>
                    <a:pt x="2737" y="11561"/>
                    <a:pt x="5999" y="12779"/>
                    <a:pt x="7908" y="13191"/>
                  </a:cubicBezTo>
                  <a:cubicBezTo>
                    <a:pt x="7698" y="12730"/>
                    <a:pt x="7440" y="12174"/>
                    <a:pt x="7307" y="11920"/>
                  </a:cubicBezTo>
                  <a:cubicBezTo>
                    <a:pt x="7218" y="11752"/>
                    <a:pt x="7099" y="11472"/>
                    <a:pt x="6983" y="11183"/>
                  </a:cubicBezTo>
                  <a:cubicBezTo>
                    <a:pt x="4953" y="6729"/>
                    <a:pt x="5895" y="2858"/>
                    <a:pt x="6731" y="795"/>
                  </a:cubicBezTo>
                  <a:close/>
                  <a:moveTo>
                    <a:pt x="17908" y="2673"/>
                  </a:moveTo>
                  <a:cubicBezTo>
                    <a:pt x="15922" y="2904"/>
                    <a:pt x="12483" y="3807"/>
                    <a:pt x="9744" y="7162"/>
                  </a:cubicBezTo>
                  <a:cubicBezTo>
                    <a:pt x="10018" y="7190"/>
                    <a:pt x="10346" y="7222"/>
                    <a:pt x="10697" y="7255"/>
                  </a:cubicBezTo>
                  <a:cubicBezTo>
                    <a:pt x="11486" y="7328"/>
                    <a:pt x="12003" y="7394"/>
                    <a:pt x="12346" y="7449"/>
                  </a:cubicBezTo>
                  <a:cubicBezTo>
                    <a:pt x="17485" y="8250"/>
                    <a:pt x="20224" y="11534"/>
                    <a:pt x="21322" y="13233"/>
                  </a:cubicBezTo>
                  <a:cubicBezTo>
                    <a:pt x="21502" y="12451"/>
                    <a:pt x="21600" y="11637"/>
                    <a:pt x="21600" y="10800"/>
                  </a:cubicBezTo>
                  <a:cubicBezTo>
                    <a:pt x="21600" y="7558"/>
                    <a:pt x="20169" y="4653"/>
                    <a:pt x="17908" y="2673"/>
                  </a:cubicBezTo>
                  <a:close/>
                  <a:moveTo>
                    <a:pt x="13308" y="8319"/>
                  </a:moveTo>
                  <a:lnTo>
                    <a:pt x="13907" y="9853"/>
                  </a:lnTo>
                  <a:cubicBezTo>
                    <a:pt x="14109" y="10307"/>
                    <a:pt x="14283" y="10754"/>
                    <a:pt x="14430" y="11193"/>
                  </a:cubicBezTo>
                  <a:lnTo>
                    <a:pt x="14464" y="11278"/>
                  </a:lnTo>
                  <a:lnTo>
                    <a:pt x="14459" y="11284"/>
                  </a:lnTo>
                  <a:cubicBezTo>
                    <a:pt x="15895" y="15672"/>
                    <a:pt x="14705" y="19272"/>
                    <a:pt x="13750" y="21188"/>
                  </a:cubicBezTo>
                  <a:cubicBezTo>
                    <a:pt x="17219" y="20205"/>
                    <a:pt x="19977" y="17534"/>
                    <a:pt x="21079" y="14116"/>
                  </a:cubicBezTo>
                  <a:cubicBezTo>
                    <a:pt x="20408" y="12922"/>
                    <a:pt x="18101" y="9475"/>
                    <a:pt x="13308" y="8319"/>
                  </a:cubicBezTo>
                  <a:close/>
                  <a:moveTo>
                    <a:pt x="176" y="8866"/>
                  </a:moveTo>
                  <a:cubicBezTo>
                    <a:pt x="62" y="9494"/>
                    <a:pt x="0" y="10139"/>
                    <a:pt x="0" y="10800"/>
                  </a:cubicBezTo>
                  <a:cubicBezTo>
                    <a:pt x="0" y="13806"/>
                    <a:pt x="1228" y="16524"/>
                    <a:pt x="3210" y="18482"/>
                  </a:cubicBezTo>
                  <a:cubicBezTo>
                    <a:pt x="5360" y="18248"/>
                    <a:pt x="8551" y="17337"/>
                    <a:pt x="11239" y="14266"/>
                  </a:cubicBezTo>
                  <a:cubicBezTo>
                    <a:pt x="11019" y="14250"/>
                    <a:pt x="10811" y="14234"/>
                    <a:pt x="10700" y="14224"/>
                  </a:cubicBezTo>
                  <a:cubicBezTo>
                    <a:pt x="10631" y="14217"/>
                    <a:pt x="10547" y="14208"/>
                    <a:pt x="10454" y="14199"/>
                  </a:cubicBezTo>
                  <a:cubicBezTo>
                    <a:pt x="9747" y="14139"/>
                    <a:pt x="9260" y="14076"/>
                    <a:pt x="8999" y="14038"/>
                  </a:cubicBezTo>
                  <a:lnTo>
                    <a:pt x="8961" y="14035"/>
                  </a:lnTo>
                  <a:cubicBezTo>
                    <a:pt x="7546" y="13892"/>
                    <a:pt x="3254" y="13106"/>
                    <a:pt x="176" y="8866"/>
                  </a:cubicBezTo>
                  <a:close/>
                  <a:moveTo>
                    <a:pt x="13957" y="11919"/>
                  </a:moveTo>
                  <a:lnTo>
                    <a:pt x="12432" y="13851"/>
                  </a:lnTo>
                  <a:lnTo>
                    <a:pt x="12437" y="13854"/>
                  </a:lnTo>
                  <a:cubicBezTo>
                    <a:pt x="9707" y="17479"/>
                    <a:pt x="6303" y="18696"/>
                    <a:pt x="3854" y="19069"/>
                  </a:cubicBezTo>
                  <a:cubicBezTo>
                    <a:pt x="5732" y="20648"/>
                    <a:pt x="8155" y="21600"/>
                    <a:pt x="10800" y="21600"/>
                  </a:cubicBezTo>
                  <a:cubicBezTo>
                    <a:pt x="11515" y="21600"/>
                    <a:pt x="12212" y="21528"/>
                    <a:pt x="12887" y="21396"/>
                  </a:cubicBezTo>
                  <a:cubicBezTo>
                    <a:pt x="13765" y="19837"/>
                    <a:pt x="15239" y="16329"/>
                    <a:pt x="13957" y="1191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7" name="책">
              <a:extLst>
                <a:ext uri="{FF2B5EF4-FFF2-40B4-BE49-F238E27FC236}">
                  <a16:creationId xmlns:a16="http://schemas.microsoft.com/office/drawing/2014/main" id="{00E405C0-EE11-D84E-9D90-90C0624647EF}"/>
                </a:ext>
              </a:extLst>
            </p:cNvPr>
            <p:cNvSpPr/>
            <p:nvPr/>
          </p:nvSpPr>
          <p:spPr>
            <a:xfrm>
              <a:off x="1103001" y="4008197"/>
              <a:ext cx="1863033" cy="151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703"/>
                  </a:lnTo>
                  <a:lnTo>
                    <a:pt x="0" y="17407"/>
                  </a:lnTo>
                  <a:cubicBezTo>
                    <a:pt x="7892" y="17407"/>
                    <a:pt x="10521" y="21600"/>
                    <a:pt x="10521" y="21600"/>
                  </a:cubicBezTo>
                  <a:lnTo>
                    <a:pt x="10521" y="13417"/>
                  </a:lnTo>
                  <a:lnTo>
                    <a:pt x="10521" y="5233"/>
                  </a:lnTo>
                  <a:cubicBezTo>
                    <a:pt x="10521" y="5233"/>
                    <a:pt x="7892" y="0"/>
                    <a:pt x="0" y="0"/>
                  </a:cubicBezTo>
                  <a:close/>
                  <a:moveTo>
                    <a:pt x="21600" y="0"/>
                  </a:moveTo>
                  <a:cubicBezTo>
                    <a:pt x="13708" y="0"/>
                    <a:pt x="11079" y="5233"/>
                    <a:pt x="11079" y="5233"/>
                  </a:cubicBezTo>
                  <a:lnTo>
                    <a:pt x="11079" y="13417"/>
                  </a:lnTo>
                  <a:lnTo>
                    <a:pt x="11079" y="21600"/>
                  </a:lnTo>
                  <a:cubicBezTo>
                    <a:pt x="11079" y="21600"/>
                    <a:pt x="13708" y="17407"/>
                    <a:pt x="21600" y="17407"/>
                  </a:cubicBezTo>
                  <a:lnTo>
                    <a:pt x="21600" y="870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8" name="모서리가 둥근 직사각형">
              <a:extLst>
                <a:ext uri="{FF2B5EF4-FFF2-40B4-BE49-F238E27FC236}">
                  <a16:creationId xmlns:a16="http://schemas.microsoft.com/office/drawing/2014/main" id="{B4A0902A-C764-8A40-B462-5802FCCD3505}"/>
                </a:ext>
              </a:extLst>
            </p:cNvPr>
            <p:cNvSpPr/>
            <p:nvPr/>
          </p:nvSpPr>
          <p:spPr>
            <a:xfrm>
              <a:off x="0" y="0"/>
              <a:ext cx="7162844" cy="7148718"/>
            </a:xfrm>
            <a:prstGeom prst="roundRect">
              <a:avLst>
                <a:gd name="adj" fmla="val 13264"/>
              </a:avLst>
            </a:prstGeom>
            <a:noFill/>
            <a:ln w="889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  <p:sp>
        <p:nvSpPr>
          <p:cNvPr id="52" name="선">
            <a:extLst>
              <a:ext uri="{FF2B5EF4-FFF2-40B4-BE49-F238E27FC236}">
                <a16:creationId xmlns:a16="http://schemas.microsoft.com/office/drawing/2014/main" id="{9CF89DB5-8D97-F641-94C8-ECD786F9928B}"/>
              </a:ext>
            </a:extLst>
          </p:cNvPr>
          <p:cNvSpPr/>
          <p:nvPr/>
        </p:nvSpPr>
        <p:spPr>
          <a:xfrm flipH="1" flipV="1">
            <a:off x="6722554" y="6316625"/>
            <a:ext cx="77203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53" name="2. 서버 DB에 해당 컨테이너 정보 가져오기">
            <a:extLst>
              <a:ext uri="{FF2B5EF4-FFF2-40B4-BE49-F238E27FC236}">
                <a16:creationId xmlns:a16="http://schemas.microsoft.com/office/drawing/2014/main" id="{71C749CB-2546-5B41-8053-01DE807BDD30}"/>
              </a:ext>
            </a:extLst>
          </p:cNvPr>
          <p:cNvSpPr txBox="1"/>
          <p:nvPr/>
        </p:nvSpPr>
        <p:spPr>
          <a:xfrm>
            <a:off x="17460283" y="5854496"/>
            <a:ext cx="3146021" cy="88896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2.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서버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DB에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해당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정보</a:t>
            </a:r>
            <a:r>
              <a:rPr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삭제</a:t>
            </a:r>
            <a:endParaRPr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889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FCC9-3FDD-204F-994B-9EC22BDE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24" y="5694993"/>
            <a:ext cx="21971000" cy="1433163"/>
          </a:xfrm>
        </p:spPr>
        <p:txBody>
          <a:bodyPr>
            <a:normAutofit/>
          </a:bodyPr>
          <a:lstStyle/>
          <a:p>
            <a:r>
              <a:rPr kumimoji="1" lang="ko-Kore-KR" altLang="en-US" sz="9000" b="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00DC3-84CE-5649-821E-1F0A4CCD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2461" y="3751259"/>
            <a:ext cx="7099300" cy="6753793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kumimoji="1" lang="en-US" altLang="ko-Kore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ore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AIker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Logic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Classification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UI</a:t>
            </a:r>
          </a:p>
          <a:p>
            <a:pPr marL="914400" indent="-914400">
              <a:buFont typeface="+mj-lt"/>
              <a:buAutoNum type="arabicPeriod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Develop period</a:t>
            </a:r>
          </a:p>
        </p:txBody>
      </p:sp>
    </p:spTree>
    <p:extLst>
      <p:ext uri="{BB962C8B-B14F-4D97-AF65-F5344CB8AC3E}">
        <p14:creationId xmlns:p14="http://schemas.microsoft.com/office/powerpoint/2010/main" val="247957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8003456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UI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4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124BDB-FC6E-46EE-AE05-9DA7A244CB81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14080A-E8A6-4711-9033-CC4597ED03B7}"/>
              </a:ext>
            </a:extLst>
          </p:cNvPr>
          <p:cNvSpPr/>
          <p:nvPr/>
        </p:nvSpPr>
        <p:spPr>
          <a:xfrm>
            <a:off x="6840071" y="7171763"/>
            <a:ext cx="10703858" cy="1039906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523AD-B53B-484F-AF5B-42592017121A}"/>
              </a:ext>
            </a:extLst>
          </p:cNvPr>
          <p:cNvSpPr txBox="1"/>
          <p:nvPr/>
        </p:nvSpPr>
        <p:spPr>
          <a:xfrm>
            <a:off x="7808258" y="3908615"/>
            <a:ext cx="883920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dirty="0" err="1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AIker</a:t>
            </a:r>
            <a:endParaRPr lang="ko-KR" altLang="en-US" sz="1080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D0FF11-3D73-4BF7-A728-F88CF02D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459" y="7364807"/>
            <a:ext cx="653814" cy="6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5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0DA774-9CFE-9245-A1C3-E2FCC0BB2D80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25820C-3ACB-7743-A8B5-4BC0BBA40D3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FBD140B-29AA-BE4F-8BB3-EB1D24FC6FE3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D14080A-E8A6-4711-9033-CC4597ED03B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523AD-B53B-484F-AF5B-42592017121A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D0FF11-3D73-4BF7-A728-F88CF02D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7FEAC0-B6B0-254A-927E-DE52DAD51943}"/>
              </a:ext>
            </a:extLst>
          </p:cNvPr>
          <p:cNvGrpSpPr/>
          <p:nvPr/>
        </p:nvGrpSpPr>
        <p:grpSpPr>
          <a:xfrm>
            <a:off x="3621739" y="5196203"/>
            <a:ext cx="17140522" cy="6729059"/>
            <a:chOff x="3711390" y="4953643"/>
            <a:chExt cx="17140522" cy="67290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711390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3711390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A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4766B3-0D44-4FC4-A37F-C77649272C6C}"/>
                </a:ext>
              </a:extLst>
            </p:cNvPr>
            <p:cNvSpPr/>
            <p:nvPr/>
          </p:nvSpPr>
          <p:spPr>
            <a:xfrm>
              <a:off x="7315202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A26A49-3F8B-42D0-B9EB-49074ABC6994}"/>
                </a:ext>
              </a:extLst>
            </p:cNvPr>
            <p:cNvSpPr txBox="1"/>
            <p:nvPr/>
          </p:nvSpPr>
          <p:spPr>
            <a:xfrm>
              <a:off x="7315202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B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7AD9E4-5EE8-4333-96D7-604C6ECC2663}"/>
                </a:ext>
              </a:extLst>
            </p:cNvPr>
            <p:cNvSpPr/>
            <p:nvPr/>
          </p:nvSpPr>
          <p:spPr>
            <a:xfrm>
              <a:off x="10919014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2D545-5CCA-45E0-82CC-71D25C61F57B}"/>
                </a:ext>
              </a:extLst>
            </p:cNvPr>
            <p:cNvSpPr txBox="1"/>
            <p:nvPr/>
          </p:nvSpPr>
          <p:spPr>
            <a:xfrm>
              <a:off x="10919014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C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AE8913-1C05-4D9E-BF2D-D92431D59479}"/>
                </a:ext>
              </a:extLst>
            </p:cNvPr>
            <p:cNvSpPr/>
            <p:nvPr/>
          </p:nvSpPr>
          <p:spPr>
            <a:xfrm>
              <a:off x="14522826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C7DE2-CBCE-4B81-9236-736C55F86086}"/>
                </a:ext>
              </a:extLst>
            </p:cNvPr>
            <p:cNvSpPr txBox="1"/>
            <p:nvPr/>
          </p:nvSpPr>
          <p:spPr>
            <a:xfrm>
              <a:off x="14522826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393F6-C287-4D5A-AE8B-2E25F85D8761}"/>
                </a:ext>
              </a:extLst>
            </p:cNvPr>
            <p:cNvSpPr/>
            <p:nvPr/>
          </p:nvSpPr>
          <p:spPr>
            <a:xfrm>
              <a:off x="18126638" y="4953643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2761FA-4858-4B29-ADB3-831DA1B6C010}"/>
                </a:ext>
              </a:extLst>
            </p:cNvPr>
            <p:cNvSpPr txBox="1"/>
            <p:nvPr/>
          </p:nvSpPr>
          <p:spPr>
            <a:xfrm>
              <a:off x="18126638" y="7212749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E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43FBEB-A0ED-4B10-AE0D-880205757618}"/>
                </a:ext>
              </a:extLst>
            </p:cNvPr>
            <p:cNvSpPr/>
            <p:nvPr/>
          </p:nvSpPr>
          <p:spPr>
            <a:xfrm>
              <a:off x="3729320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65F96-6135-4E38-9E5D-18F78F365D2F}"/>
                </a:ext>
              </a:extLst>
            </p:cNvPr>
            <p:cNvSpPr txBox="1"/>
            <p:nvPr/>
          </p:nvSpPr>
          <p:spPr>
            <a:xfrm>
              <a:off x="3729320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F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907D7C9-14EC-4FE0-821C-C43131C34993}"/>
                </a:ext>
              </a:extLst>
            </p:cNvPr>
            <p:cNvSpPr/>
            <p:nvPr/>
          </p:nvSpPr>
          <p:spPr>
            <a:xfrm>
              <a:off x="7333132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5B91EE-9DF4-411B-87EE-4D970637F3D4}"/>
                </a:ext>
              </a:extLst>
            </p:cNvPr>
            <p:cNvSpPr txBox="1"/>
            <p:nvPr/>
          </p:nvSpPr>
          <p:spPr>
            <a:xfrm>
              <a:off x="7333132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G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F46181-BFD4-4281-95EE-D07F121D04CE}"/>
                </a:ext>
              </a:extLst>
            </p:cNvPr>
            <p:cNvSpPr/>
            <p:nvPr/>
          </p:nvSpPr>
          <p:spPr>
            <a:xfrm>
              <a:off x="10936944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F39354-2759-4E78-9458-8F72D2BE0CDF}"/>
                </a:ext>
              </a:extLst>
            </p:cNvPr>
            <p:cNvSpPr txBox="1"/>
            <p:nvPr/>
          </p:nvSpPr>
          <p:spPr>
            <a:xfrm>
              <a:off x="10936944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H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FBE659-7D2D-4A82-BAD0-DF5F3F90E8A0}"/>
                </a:ext>
              </a:extLst>
            </p:cNvPr>
            <p:cNvSpPr/>
            <p:nvPr/>
          </p:nvSpPr>
          <p:spPr>
            <a:xfrm>
              <a:off x="14540756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96C07D-6F79-44E9-9ADE-5EA3B5C69184}"/>
                </a:ext>
              </a:extLst>
            </p:cNvPr>
            <p:cNvSpPr txBox="1"/>
            <p:nvPr/>
          </p:nvSpPr>
          <p:spPr>
            <a:xfrm>
              <a:off x="14540756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I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C2AF11E-8ED5-4015-9D18-5EF039A79922}"/>
                </a:ext>
              </a:extLst>
            </p:cNvPr>
            <p:cNvSpPr/>
            <p:nvPr/>
          </p:nvSpPr>
          <p:spPr>
            <a:xfrm>
              <a:off x="18144568" y="8647999"/>
              <a:ext cx="2707344" cy="2259106"/>
            </a:xfrm>
            <a:prstGeom prst="rect">
              <a:avLst/>
            </a:prstGeom>
            <a:ln w="50800">
              <a:solidFill>
                <a:srgbClr val="339999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B69E75-0BC2-415F-8524-A4E4C17E4038}"/>
                </a:ext>
              </a:extLst>
            </p:cNvPr>
            <p:cNvSpPr txBox="1"/>
            <p:nvPr/>
          </p:nvSpPr>
          <p:spPr>
            <a:xfrm>
              <a:off x="18144568" y="10907105"/>
              <a:ext cx="2707344" cy="77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J</a:t>
              </a:r>
              <a:endPara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5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0EA9A-3D8E-A94A-8FF9-B6E088F82D89}"/>
              </a:ext>
            </a:extLst>
          </p:cNvPr>
          <p:cNvSpPr/>
          <p:nvPr/>
        </p:nvSpPr>
        <p:spPr>
          <a:xfrm>
            <a:off x="1111625" y="717176"/>
            <a:ext cx="22232470" cy="123533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AD26-E7C6-4F35-A7FF-AA938C8500DF}"/>
              </a:ext>
            </a:extLst>
          </p:cNvPr>
          <p:cNvSpPr txBox="1"/>
          <p:nvPr/>
        </p:nvSpPr>
        <p:spPr>
          <a:xfrm>
            <a:off x="10392698" y="9469725"/>
            <a:ext cx="3598603" cy="775597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D880A3-9979-4A7F-B0DC-4CB5B3A350C9}"/>
              </a:ext>
            </a:extLst>
          </p:cNvPr>
          <p:cNvSpPr/>
          <p:nvPr/>
        </p:nvSpPr>
        <p:spPr>
          <a:xfrm>
            <a:off x="2994212" y="7342924"/>
            <a:ext cx="18467296" cy="5029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>
              <a:solidFill>
                <a:schemeClr val="bg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0D17E2-16FD-4245-A101-D4492DC4EFCD}"/>
              </a:ext>
            </a:extLst>
          </p:cNvPr>
          <p:cNvGrpSpPr/>
          <p:nvPr/>
        </p:nvGrpSpPr>
        <p:grpSpPr>
          <a:xfrm>
            <a:off x="3567953" y="5237313"/>
            <a:ext cx="17319814" cy="1801846"/>
            <a:chOff x="3388656" y="4410755"/>
            <a:chExt cx="17319814" cy="18018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57CFB6-5410-4B43-B8AF-CEE8871C0640}"/>
                </a:ext>
              </a:extLst>
            </p:cNvPr>
            <p:cNvSpPr/>
            <p:nvPr/>
          </p:nvSpPr>
          <p:spPr>
            <a:xfrm>
              <a:off x="3388656" y="4410755"/>
              <a:ext cx="2707344" cy="1629677"/>
            </a:xfrm>
            <a:prstGeom prst="rect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bg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95F7C-26E6-4179-A5E9-136FC4BC61FD}"/>
                </a:ext>
              </a:extLst>
            </p:cNvPr>
            <p:cNvSpPr txBox="1"/>
            <p:nvPr/>
          </p:nvSpPr>
          <p:spPr>
            <a:xfrm>
              <a:off x="6096000" y="4546018"/>
              <a:ext cx="3850487" cy="1039907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컨테이너</a:t>
              </a:r>
              <a:r>
                <a:rPr lang="en-US" altLang="ko-KR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77EC9C5-FB86-42B3-BBA7-9EBD6DA24457}"/>
                </a:ext>
              </a:extLst>
            </p:cNvPr>
            <p:cNvSpPr/>
            <p:nvPr/>
          </p:nvSpPr>
          <p:spPr>
            <a:xfrm>
              <a:off x="16190258" y="5253319"/>
              <a:ext cx="4518212" cy="959282"/>
            </a:xfrm>
            <a:prstGeom prst="rect">
              <a:avLst/>
            </a:prstGeom>
            <a:solidFill>
              <a:srgbClr val="339999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800" dirty="0">
                  <a:solidFill>
                    <a:schemeClr val="bg1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배포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3F1D33-B828-0C4C-BCDB-7F1B9AB3BDCA}"/>
              </a:ext>
            </a:extLst>
          </p:cNvPr>
          <p:cNvGrpSpPr/>
          <p:nvPr/>
        </p:nvGrpSpPr>
        <p:grpSpPr>
          <a:xfrm>
            <a:off x="1927411" y="1863806"/>
            <a:ext cx="18834850" cy="1629677"/>
            <a:chOff x="1927411" y="1863806"/>
            <a:chExt cx="18834850" cy="162967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AC1A97-FAFF-4D41-BCC9-8537DBDD57E7}"/>
                </a:ext>
              </a:extLst>
            </p:cNvPr>
            <p:cNvGrpSpPr/>
            <p:nvPr/>
          </p:nvGrpSpPr>
          <p:grpSpPr>
            <a:xfrm>
              <a:off x="1927411" y="1863806"/>
              <a:ext cx="18834850" cy="1629677"/>
              <a:chOff x="1039905" y="1413939"/>
              <a:chExt cx="18834850" cy="162967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58CFD56-B635-C143-84D9-AF56CF2A5A67}"/>
                  </a:ext>
                </a:extLst>
              </p:cNvPr>
              <p:cNvSpPr/>
              <p:nvPr/>
            </p:nvSpPr>
            <p:spPr>
              <a:xfrm>
                <a:off x="9170897" y="1597692"/>
                <a:ext cx="10703858" cy="103990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600">
                  <a:solidFill>
                    <a:schemeClr val="bg1">
                      <a:lumMod val="95000"/>
                      <a:lumOff val="5000"/>
                    </a:schemeClr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4E9ABD-07F9-3F4D-87DB-CBEA81AD2D48}"/>
                  </a:ext>
                </a:extLst>
              </p:cNvPr>
              <p:cNvSpPr txBox="1"/>
              <p:nvPr/>
            </p:nvSpPr>
            <p:spPr>
              <a:xfrm>
                <a:off x="1039905" y="1413939"/>
                <a:ext cx="8839200" cy="162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800" dirty="0" err="1">
                    <a:ln w="0"/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pple SD Gothic Neo Medium" panose="02000300000000000000" pitchFamily="2" charset="-127"/>
                    <a:ea typeface="Apple SD Gothic Neo Medium" panose="02000300000000000000" pitchFamily="2" charset="-127"/>
                  </a:rPr>
                  <a:t>AIker</a:t>
                </a:r>
                <a:endParaRPr lang="ko-KR" altLang="en-US" sz="10800" dirty="0">
                  <a:ln w="0"/>
                  <a:solidFill>
                    <a:schemeClr val="bg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pple SD Gothic Neo Medium" panose="02000300000000000000" pitchFamily="2" charset="-127"/>
                  <a:ea typeface="Apple SD Gothic Neo Medium" panose="02000300000000000000" pitchFamily="2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B0FAB1-72C1-B34D-97FA-A381CB14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8589" y="2288768"/>
              <a:ext cx="653814" cy="65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1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914400" y="373274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640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Develop Period</a:t>
            </a:r>
            <a:endParaRPr kumimoji="1" lang="ko-Kore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4314782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1A447A-586D-46A8-BA33-5E78DE9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26341"/>
              </p:ext>
            </p:extLst>
          </p:nvPr>
        </p:nvGraphicFramePr>
        <p:xfrm>
          <a:off x="484098" y="4778186"/>
          <a:ext cx="23392096" cy="57374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2096">
                  <a:extLst>
                    <a:ext uri="{9D8B030D-6E8A-4147-A177-3AD203B41FA5}">
                      <a16:colId xmlns:a16="http://schemas.microsoft.com/office/drawing/2014/main" val="18347109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4497966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4468275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02198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05941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2594151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216853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98097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2248879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886063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3567140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7502007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709592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349290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0077351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87511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128299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343326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647209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0256132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98085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404521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7067952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74746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880588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2780561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534702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8971514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668419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277452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43635064"/>
                    </a:ext>
                  </a:extLst>
                </a:gridCol>
              </a:tblGrid>
              <a:tr h="95623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4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5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6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7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8</a:t>
                      </a:r>
                      <a:r>
                        <a:rPr lang="ko-KR" altLang="en-US" sz="3600" b="0" i="0" dirty="0">
                          <a:solidFill>
                            <a:schemeClr val="tx1"/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월</a:t>
                      </a:r>
                    </a:p>
                  </a:txBody>
                  <a:tcPr marL="182880" marR="182880" marT="91440" marB="91440" anchor="ctr">
                    <a:solidFill>
                      <a:srgbClr val="33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99308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개발계획서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43455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AI</a:t>
                      </a:r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모델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92612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서버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18814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최적화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95289"/>
                  </a:ext>
                </a:extLst>
              </a:tr>
              <a:tr h="95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i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Apple SD Gothic Neo Medium" panose="02000300000000000000" pitchFamily="2" charset="-127"/>
                          <a:ea typeface="Apple SD Gothic Neo Medium" panose="02000300000000000000" pitchFamily="2" charset="-127"/>
                        </a:rPr>
                        <a:t>데모작업</a:t>
                      </a: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i="0" dirty="0">
                        <a:solidFill>
                          <a:schemeClr val="tx1"/>
                        </a:solidFill>
                        <a:latin typeface="Apple SD Gothic Neo Medium" panose="02000300000000000000" pitchFamily="2" charset="-127"/>
                        <a:ea typeface="Apple SD Gothic Neo Medium" panose="02000300000000000000" pitchFamily="2" charset="-127"/>
                      </a:endParaRPr>
                    </a:p>
                  </a:txBody>
                  <a:tcPr marL="182880" marR="182880" marT="91440" marB="91440" anchor="ctr">
                    <a:solidFill>
                      <a:srgbClr val="339999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36405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C10078-66E3-4CD4-81E3-5DF8B09D60A7}"/>
              </a:ext>
            </a:extLst>
          </p:cNvPr>
          <p:cNvCxnSpPr>
            <a:cxnSpLocks/>
          </p:cNvCxnSpPr>
          <p:nvPr/>
        </p:nvCxnSpPr>
        <p:spPr>
          <a:xfrm flipV="1">
            <a:off x="5414681" y="6239439"/>
            <a:ext cx="6167718" cy="2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234CEF-33FE-4932-8DFB-3D294F95F150}"/>
              </a:ext>
            </a:extLst>
          </p:cNvPr>
          <p:cNvCxnSpPr>
            <a:cxnSpLocks/>
          </p:cNvCxnSpPr>
          <p:nvPr/>
        </p:nvCxnSpPr>
        <p:spPr>
          <a:xfrm>
            <a:off x="11582398" y="71896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682A94-BC93-426B-BC28-2D33A1D64DF7}"/>
              </a:ext>
            </a:extLst>
          </p:cNvPr>
          <p:cNvCxnSpPr>
            <a:cxnSpLocks/>
          </p:cNvCxnSpPr>
          <p:nvPr/>
        </p:nvCxnSpPr>
        <p:spPr>
          <a:xfrm>
            <a:off x="21831661" y="10076332"/>
            <a:ext cx="674378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6004F3-D3EF-4120-9E0D-624BBB09A73F}"/>
              </a:ext>
            </a:extLst>
          </p:cNvPr>
          <p:cNvCxnSpPr>
            <a:cxnSpLocks/>
          </p:cNvCxnSpPr>
          <p:nvPr/>
        </p:nvCxnSpPr>
        <p:spPr>
          <a:xfrm>
            <a:off x="21161329" y="9108142"/>
            <a:ext cx="670332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68B585-40FF-4277-ACB6-A5D686F02263}"/>
              </a:ext>
            </a:extLst>
          </p:cNvPr>
          <p:cNvCxnSpPr>
            <a:cxnSpLocks/>
          </p:cNvCxnSpPr>
          <p:nvPr/>
        </p:nvCxnSpPr>
        <p:spPr>
          <a:xfrm>
            <a:off x="11582398" y="8104099"/>
            <a:ext cx="9578931" cy="0"/>
          </a:xfrm>
          <a:prstGeom prst="straightConnector1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3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5427407" y="3821239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6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 err="1">
                <a:solidFill>
                  <a:schemeClr val="tx1"/>
                </a:solidFill>
              </a:rPr>
              <a:t>AIker</a:t>
            </a:r>
            <a:r>
              <a:rPr kumimoji="1" lang="en-US" altLang="ko-KR" sz="20000" dirty="0"/>
              <a:t>?</a:t>
            </a:r>
            <a:endParaRPr kumimoji="1" lang="ko-Kore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23973023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7DD062-804F-924D-AE2D-26C21ABBC618}"/>
              </a:ext>
            </a:extLst>
          </p:cNvPr>
          <p:cNvGrpSpPr/>
          <p:nvPr/>
        </p:nvGrpSpPr>
        <p:grpSpPr>
          <a:xfrm>
            <a:off x="1278330" y="636107"/>
            <a:ext cx="22004321" cy="1363967"/>
            <a:chOff x="1015579" y="727419"/>
            <a:chExt cx="22004321" cy="13639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61467-B421-7844-BD50-20EB6A32F184}"/>
                </a:ext>
              </a:extLst>
            </p:cNvPr>
            <p:cNvSpPr txBox="1"/>
            <p:nvPr/>
          </p:nvSpPr>
          <p:spPr>
            <a:xfrm>
              <a:off x="1015579" y="727419"/>
              <a:ext cx="6430297" cy="1344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현재 </a:t>
              </a:r>
              <a:r>
                <a:rPr kumimoji="0" lang="en-US" altLang="ko-Kore-KR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MSA</a:t>
              </a:r>
              <a:r>
                <a:rPr kumimoji="0" lang="ko-KR" altLang="en-US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의 단점  </a:t>
              </a:r>
              <a:r>
                <a: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:</a:t>
              </a:r>
              <a:endParaRPr kumimoji="0" lang="ko-Kore-KR" altLang="en-US" sz="4800" b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3AAFAC-ED72-044D-80ED-17C48B5FEC13}"/>
                </a:ext>
              </a:extLst>
            </p:cNvPr>
            <p:cNvSpPr txBox="1"/>
            <p:nvPr/>
          </p:nvSpPr>
          <p:spPr>
            <a:xfrm>
              <a:off x="6730705" y="746915"/>
              <a:ext cx="16289195" cy="1344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“</a:t>
              </a:r>
              <a:r>
                <a:rPr lang="ko-KR" altLang="en-US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kumimoji="0" lang="ko-Kore-KR" altLang="en-US" sz="4800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전체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 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서비스가 커지면</a:t>
              </a:r>
              <a:r>
                <a:rPr kumimoji="0" lang="en-US" altLang="ko-KR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,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 복잡도가 </a:t>
              </a:r>
              <a:r>
                <a:rPr kumimoji="0" lang="ko-KR" altLang="en-US" sz="4800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기하급수적으로 늘어날 수 있다</a:t>
              </a:r>
              <a:r>
                <a:rPr lang="ko-KR" altLang="en-US" dirty="0">
                  <a:solidFill>
                    <a:srgbClr val="00A9C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 </a:t>
              </a:r>
              <a:r>
                <a:rPr lang="en-US" altLang="ko-KR" dirty="0"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”</a:t>
              </a:r>
              <a:endParaRPr kumimoji="0" lang="ko-Kore-KR" altLang="en-US" sz="48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0E63CC-72D2-D942-B5BE-D760EC6277A7}"/>
              </a:ext>
            </a:extLst>
          </p:cNvPr>
          <p:cNvGrpSpPr/>
          <p:nvPr/>
        </p:nvGrpSpPr>
        <p:grpSpPr>
          <a:xfrm>
            <a:off x="941216" y="3816000"/>
            <a:ext cx="22501568" cy="7722945"/>
            <a:chOff x="941216" y="3963484"/>
            <a:chExt cx="22501568" cy="772294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5F45846-D2D2-A542-8ADD-790E3B5DB409}"/>
                </a:ext>
              </a:extLst>
            </p:cNvPr>
            <p:cNvGrpSpPr/>
            <p:nvPr/>
          </p:nvGrpSpPr>
          <p:grpSpPr>
            <a:xfrm>
              <a:off x="941216" y="5403484"/>
              <a:ext cx="22501568" cy="6282945"/>
              <a:chOff x="1205700" y="4577574"/>
              <a:chExt cx="22501568" cy="628294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A4779E0-002E-3748-B242-22A7A5E39263}"/>
                  </a:ext>
                </a:extLst>
              </p:cNvPr>
              <p:cNvGrpSpPr/>
              <p:nvPr/>
            </p:nvGrpSpPr>
            <p:grpSpPr>
              <a:xfrm>
                <a:off x="1205700" y="4577574"/>
                <a:ext cx="6050054" cy="6282945"/>
                <a:chOff x="1098863" y="4671715"/>
                <a:chExt cx="6050054" cy="628294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E77B6C8-BDF7-6141-AA9E-E4EDC226BBFD}"/>
                    </a:ext>
                  </a:extLst>
                </p:cNvPr>
                <p:cNvSpPr txBox="1"/>
                <p:nvPr/>
              </p:nvSpPr>
              <p:spPr>
                <a:xfrm>
                  <a:off x="3257476" y="4671715"/>
                  <a:ext cx="1732827" cy="13721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5000" b="1" dirty="0">
                      <a:solidFill>
                        <a:schemeClr val="tx1"/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성능</a:t>
                  </a:r>
                  <a:endParaRPr kumimoji="0" lang="ko-Kore-KR" altLang="en-US" sz="5000" b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Helvetica Neue"/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C11079F-2001-A140-BAB0-F2E0FC831004}"/>
                    </a:ext>
                  </a:extLst>
                </p:cNvPr>
                <p:cNvSpPr/>
                <p:nvPr/>
              </p:nvSpPr>
              <p:spPr>
                <a:xfrm>
                  <a:off x="1098863" y="7020506"/>
                  <a:ext cx="6050054" cy="3934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서비스 간 호출 시 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en-US" altLang="ko-KR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API</a:t>
                  </a:r>
                  <a:r>
                    <a:rPr lang="ko-KR" altLang="en-US" sz="38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를</a:t>
                  </a:r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 사용하므로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통신 비용</a:t>
                  </a:r>
                  <a:r>
                    <a:rPr lang="en-US" altLang="ko-KR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, Latency</a:t>
                  </a:r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가 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사용하는 만큼 늘어나게 됩니다</a:t>
                  </a:r>
                  <a:endParaRPr lang="ko-Kore-KR" altLang="en-US" sz="3800" dirty="0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00F46995-C350-0441-96A1-D36A2C971DCB}"/>
                  </a:ext>
                </a:extLst>
              </p:cNvPr>
              <p:cNvGrpSpPr/>
              <p:nvPr/>
            </p:nvGrpSpPr>
            <p:grpSpPr>
              <a:xfrm>
                <a:off x="9508696" y="4577574"/>
                <a:ext cx="5317481" cy="6282945"/>
                <a:chOff x="8930456" y="4588294"/>
                <a:chExt cx="5317481" cy="628294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D646FA-CFA9-5E42-80CD-870D3B8B3502}"/>
                    </a:ext>
                  </a:extLst>
                </p:cNvPr>
                <p:cNvSpPr txBox="1"/>
                <p:nvPr/>
              </p:nvSpPr>
              <p:spPr>
                <a:xfrm>
                  <a:off x="8930456" y="4588294"/>
                  <a:ext cx="5144825" cy="13721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5000" b="1" dirty="0">
                      <a:solidFill>
                        <a:schemeClr val="tx1"/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 테스트 </a:t>
                  </a:r>
                  <a:r>
                    <a:rPr lang="en-US" altLang="ko-KR" sz="5000" b="1" dirty="0">
                      <a:solidFill>
                        <a:schemeClr val="tx1"/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/</a:t>
                  </a:r>
                  <a:r>
                    <a:rPr lang="ko-KR" altLang="en-US" sz="5000" b="1" dirty="0">
                      <a:solidFill>
                        <a:schemeClr val="tx1"/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 </a:t>
                  </a:r>
                  <a:r>
                    <a:rPr lang="ko-KR" altLang="en-US" sz="5000" b="1" dirty="0" err="1">
                      <a:solidFill>
                        <a:schemeClr val="tx1"/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트랙잭션</a:t>
                  </a:r>
                  <a:endParaRPr kumimoji="0" lang="ko-Kore-KR" altLang="en-US" sz="5000" b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Helvetica Neue"/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E33FF09-0FFB-D243-AB09-28858EDA0B4A}"/>
                    </a:ext>
                  </a:extLst>
                </p:cNvPr>
                <p:cNvSpPr/>
                <p:nvPr/>
              </p:nvSpPr>
              <p:spPr>
                <a:xfrm>
                  <a:off x="8930456" y="6937085"/>
                  <a:ext cx="5317481" cy="3934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서비스가 분리되어 있어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테스트와 트랜잭션의 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복잡도가 증가하여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많은 자원을 필요로 합니다</a:t>
                  </a:r>
                  <a:r>
                    <a:rPr lang="en-US" altLang="ko-KR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.</a:t>
                  </a:r>
                  <a:endParaRPr lang="ko-Kore-KR" altLang="en-US" sz="3800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3303063-0830-A34E-BF8B-29928F92BBC4}"/>
                  </a:ext>
                </a:extLst>
              </p:cNvPr>
              <p:cNvGrpSpPr/>
              <p:nvPr/>
            </p:nvGrpSpPr>
            <p:grpSpPr>
              <a:xfrm>
                <a:off x="16135964" y="4577574"/>
                <a:ext cx="7571304" cy="6282945"/>
                <a:chOff x="15916828" y="4592824"/>
                <a:chExt cx="7571304" cy="628294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876297-24AC-9C47-AA21-2B0AC7A17756}"/>
                    </a:ext>
                  </a:extLst>
                </p:cNvPr>
                <p:cNvSpPr txBox="1"/>
                <p:nvPr/>
              </p:nvSpPr>
              <p:spPr>
                <a:xfrm>
                  <a:off x="17809847" y="4592824"/>
                  <a:ext cx="3785266" cy="13721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2438338" rtl="0" fontAlgn="auto" latinLnBrk="0" hangingPunct="0">
                    <a:lnSpc>
                      <a:spcPct val="90000"/>
                    </a:lnSpc>
                    <a:spcBef>
                      <a:spcPts val="4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5000" b="1" u="none" strike="noStrike" cap="none" spc="0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FillTx/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Helvetica Neue"/>
                    </a:rPr>
                    <a:t>데이터관리</a:t>
                  </a:r>
                  <a:endParaRPr kumimoji="0" lang="ko-Kore-KR" altLang="en-US" sz="5000" b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Helvetica Neue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D89D5F0-5F14-864D-B76B-015295C684FB}"/>
                    </a:ext>
                  </a:extLst>
                </p:cNvPr>
                <p:cNvSpPr/>
                <p:nvPr/>
              </p:nvSpPr>
              <p:spPr>
                <a:xfrm>
                  <a:off x="15916828" y="6941615"/>
                  <a:ext cx="7571304" cy="3934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데이터가  여러 서비스에 걸쳐 분산되어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한번에 조회하기 어렵고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데이터의 정합성 또한</a:t>
                  </a:r>
                  <a:endParaRPr lang="en-US" altLang="ko-KR" sz="3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:pPr algn="ctr"/>
                  <a:r>
                    <a:rPr lang="ko-KR" altLang="en-US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관리하기 어렵습니다</a:t>
                  </a:r>
                  <a:r>
                    <a:rPr lang="en-US" altLang="ko-KR" sz="3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.</a:t>
                  </a:r>
                  <a:endParaRPr lang="ko-Kore-KR" altLang="en-US" sz="3800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3E2E2E-6503-7E4C-857D-843AB9D17190}"/>
                </a:ext>
              </a:extLst>
            </p:cNvPr>
            <p:cNvGrpSpPr/>
            <p:nvPr/>
          </p:nvGrpSpPr>
          <p:grpSpPr>
            <a:xfrm>
              <a:off x="3258000" y="3963484"/>
              <a:ext cx="17115594" cy="1510670"/>
              <a:chOff x="3258000" y="3963484"/>
              <a:chExt cx="17115594" cy="151067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E2DEB3-1121-DF48-AD72-ABFC7AD73578}"/>
                  </a:ext>
                </a:extLst>
              </p:cNvPr>
              <p:cNvSpPr txBox="1"/>
              <p:nvPr/>
            </p:nvSpPr>
            <p:spPr>
              <a:xfrm>
                <a:off x="3258000" y="3963484"/>
                <a:ext cx="1413177" cy="1510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ore-KR" sz="6000" b="1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pple SD Gothic Neo ExtraBold" panose="02000300000000000000" pitchFamily="2" charset="-127"/>
                    <a:ea typeface="Apple SD Gothic Neo ExtraBold" panose="02000300000000000000" pitchFamily="2" charset="-127"/>
                    <a:sym typeface="Helvetica Neue"/>
                  </a:rPr>
                  <a:t>1</a:t>
                </a:r>
                <a:endParaRPr kumimoji="0" lang="ko-Kore-KR" altLang="en-US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958365-E606-DF48-8DD0-20E5DD3BF84E}"/>
                  </a:ext>
                </a:extLst>
              </p:cNvPr>
              <p:cNvSpPr txBox="1"/>
              <p:nvPr/>
            </p:nvSpPr>
            <p:spPr>
              <a:xfrm>
                <a:off x="11110035" y="3963484"/>
                <a:ext cx="1413177" cy="1510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6000" b="1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pple SD Gothic Neo ExtraBold" panose="02000300000000000000" pitchFamily="2" charset="-127"/>
                    <a:ea typeface="Apple SD Gothic Neo ExtraBold" panose="02000300000000000000" pitchFamily="2" charset="-127"/>
                    <a:sym typeface="Helvetica Neue"/>
                  </a:rPr>
                  <a:t>2</a:t>
                </a:r>
                <a:endParaRPr kumimoji="0" lang="ko-Kore-KR" altLang="en-US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3EBC5C-456C-E440-8EC9-95CBB8CFD0C9}"/>
                  </a:ext>
                </a:extLst>
              </p:cNvPr>
              <p:cNvSpPr txBox="1"/>
              <p:nvPr/>
            </p:nvSpPr>
            <p:spPr>
              <a:xfrm>
                <a:off x="18960417" y="3963484"/>
                <a:ext cx="1413177" cy="1510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6000" b="1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pple SD Gothic Neo ExtraBold" panose="02000300000000000000" pitchFamily="2" charset="-127"/>
                    <a:ea typeface="Apple SD Gothic Neo ExtraBold" panose="02000300000000000000" pitchFamily="2" charset="-127"/>
                    <a:sym typeface="Helvetica Neue"/>
                  </a:rPr>
                  <a:t>3</a:t>
                </a:r>
                <a:endParaRPr kumimoji="0" lang="ko-Kore-KR" altLang="en-US" sz="6000" b="1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pple SD Gothic Neo ExtraBold" panose="02000300000000000000" pitchFamily="2" charset="-127"/>
                  <a:ea typeface="Apple SD Gothic Neo ExtraBold" panose="02000300000000000000" pitchFamily="2" charset="-127"/>
                  <a:sym typeface="Helvetica Neue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3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10000" dirty="0"/>
              <a:t>활용 방안은</a:t>
            </a:r>
            <a:r>
              <a:rPr kumimoji="1" lang="en-US" altLang="ko-KR" sz="10000" dirty="0"/>
              <a:t>?</a:t>
            </a:r>
            <a:endParaRPr kumimoji="1" lang="ko-Kore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4997666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D56FBB-4176-8E4F-A42B-33557082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13" y="4817215"/>
            <a:ext cx="6739718" cy="504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9732A-0FDC-3243-BA5E-7E3B287AB005}"/>
              </a:ext>
            </a:extLst>
          </p:cNvPr>
          <p:cNvSpPr txBox="1"/>
          <p:nvPr/>
        </p:nvSpPr>
        <p:spPr>
          <a:xfrm>
            <a:off x="1181851" y="10722223"/>
            <a:ext cx="8789758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서비스는 규모가 매우 커질수록 배포가 많아질 수밖에 없다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3B485A-A490-ED4E-8B63-1EC7C4BDFDAD}"/>
              </a:ext>
            </a:extLst>
          </p:cNvPr>
          <p:cNvCxnSpPr/>
          <p:nvPr/>
        </p:nvCxnSpPr>
        <p:spPr>
          <a:xfrm>
            <a:off x="9468193" y="8661862"/>
            <a:ext cx="336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21B4EC8-EF79-D448-A3A6-E35CA6D5C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373" y="4816800"/>
            <a:ext cx="2520000" cy="19218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86BE6A-BFF8-3446-9CB2-5CA38CB4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430" y="4816800"/>
            <a:ext cx="2520000" cy="19176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4CA5C2-F56B-2342-8505-7AB056633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587" y="4816800"/>
            <a:ext cx="2520000" cy="1887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9AA296-69E6-7546-A467-CEBBAE9F6FD4}"/>
              </a:ext>
            </a:extLst>
          </p:cNvPr>
          <p:cNvSpPr txBox="1"/>
          <p:nvPr/>
        </p:nvSpPr>
        <p:spPr>
          <a:xfrm>
            <a:off x="14117271" y="7332388"/>
            <a:ext cx="852556" cy="242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FAFFD-BC96-024D-A769-4DA49369AB1B}"/>
              </a:ext>
            </a:extLst>
          </p:cNvPr>
          <p:cNvSpPr txBox="1"/>
          <p:nvPr/>
        </p:nvSpPr>
        <p:spPr>
          <a:xfrm>
            <a:off x="18075488" y="7332388"/>
            <a:ext cx="852556" cy="242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2C901-714D-0E49-B639-40B98885B46E}"/>
              </a:ext>
            </a:extLst>
          </p:cNvPr>
          <p:cNvSpPr txBox="1"/>
          <p:nvPr/>
        </p:nvSpPr>
        <p:spPr>
          <a:xfrm>
            <a:off x="22144298" y="7332388"/>
            <a:ext cx="852556" cy="242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8EF0F1-7969-B04A-B656-079DD59CA774}"/>
              </a:ext>
            </a:extLst>
          </p:cNvPr>
          <p:cNvSpPr/>
          <p:nvPr/>
        </p:nvSpPr>
        <p:spPr>
          <a:xfrm>
            <a:off x="1015579" y="2611151"/>
            <a:ext cx="21981275" cy="63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MSA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최대 단점인 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복잡도를 정리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하여  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컨테이너 유지 보수 용이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하게 하고</a:t>
            </a:r>
            <a:r>
              <a:rPr lang="ko-KR" altLang="en-US" sz="3800" dirty="0">
                <a:solidFill>
                  <a:srgbClr val="00A9C0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효율성을 확보</a:t>
            </a:r>
            <a:r>
              <a:rPr lang="ko-KR" altLang="en-US" sz="3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B795A-9829-3F49-BDDC-A4699ECCA185}"/>
              </a:ext>
            </a:extLst>
          </p:cNvPr>
          <p:cNvSpPr txBox="1"/>
          <p:nvPr/>
        </p:nvSpPr>
        <p:spPr>
          <a:xfrm>
            <a:off x="1015579" y="727419"/>
            <a:ext cx="6430297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MSA</a:t>
            </a:r>
            <a:r>
              <a:rPr lang="ko-KR" altLang="en-US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의 단점을 보완하자</a:t>
            </a:r>
            <a:r>
              <a:rPr lang="en-US" altLang="ko-KR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35CC7-3EDF-3F4A-8F38-CCF4910BB33B}"/>
              </a:ext>
            </a:extLst>
          </p:cNvPr>
          <p:cNvSpPr txBox="1"/>
          <p:nvPr/>
        </p:nvSpPr>
        <p:spPr>
          <a:xfrm>
            <a:off x="12975550" y="10722223"/>
            <a:ext cx="10679759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따라서 </a:t>
            </a:r>
            <a:r>
              <a:rPr lang="en-US" altLang="ko-KR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DNN</a:t>
            </a:r>
            <a:r>
              <a:rPr lang="ko-KR" altLang="en-US" sz="2800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기반의 자동분류기를 통해 컨테이너를 효율적으로 관리하자</a:t>
            </a:r>
          </a:p>
        </p:txBody>
      </p:sp>
    </p:spTree>
    <p:extLst>
      <p:ext uri="{BB962C8B-B14F-4D97-AF65-F5344CB8AC3E}">
        <p14:creationId xmlns:p14="http://schemas.microsoft.com/office/powerpoint/2010/main" val="362180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DB018-26B1-1446-BF94-7892F000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91" y="7719145"/>
            <a:ext cx="21971000" cy="3964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DNN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복잡한 컨테이너의 자동 분류 및 배포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algn="ctr">
              <a:buNone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서비스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D519454-87FB-8A41-AE53-AE2C736A07D1}"/>
              </a:ext>
            </a:extLst>
          </p:cNvPr>
          <p:cNvGrpSpPr/>
          <p:nvPr/>
        </p:nvGrpSpPr>
        <p:grpSpPr>
          <a:xfrm>
            <a:off x="5879691" y="2976537"/>
            <a:ext cx="13868400" cy="3881463"/>
            <a:chOff x="5791200" y="4193369"/>
            <a:chExt cx="13868400" cy="38814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0C461-497C-794D-A973-FAE0FE492619}"/>
                </a:ext>
              </a:extLst>
            </p:cNvPr>
            <p:cNvSpPr txBox="1"/>
            <p:nvPr/>
          </p:nvSpPr>
          <p:spPr>
            <a:xfrm>
              <a:off x="5791200" y="4625170"/>
              <a:ext cx="2946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0000" b="1" u="none" strike="noStrike" cap="none" spc="0" normalizeH="0" baseline="0" dirty="0">
                  <a:ln>
                    <a:noFill/>
                  </a:ln>
                  <a:solidFill>
                    <a:srgbClr val="00A9C0"/>
                  </a:solidFill>
                  <a:effectLst/>
                  <a:uFillTx/>
                  <a:latin typeface="Apple SD Gothic Neo Medium" panose="02000300000000000000" pitchFamily="2" charset="-127"/>
                  <a:ea typeface="Apple SD Gothic Neo Medium" panose="02000300000000000000" pitchFamily="2" charset="-127"/>
                  <a:sym typeface="Helvetica Neue"/>
                </a:rPr>
                <a:t>AI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F2BD9D-5A0C-D344-9A48-0DC4CBFDD537}"/>
                </a:ext>
              </a:extLst>
            </p:cNvPr>
            <p:cNvSpPr txBox="1"/>
            <p:nvPr/>
          </p:nvSpPr>
          <p:spPr>
            <a:xfrm>
              <a:off x="10464800" y="4625170"/>
              <a:ext cx="91948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b="1" dirty="0">
                  <a:solidFill>
                    <a:srgbClr val="00A9C0"/>
                  </a:solidFill>
                  <a:latin typeface="Apple SD Gothic Neo Medium" panose="02000300000000000000" pitchFamily="2" charset="-127"/>
                  <a:ea typeface="Apple SD Gothic Neo Medium" panose="02000300000000000000" pitchFamily="2" charset="-127"/>
                </a:rPr>
                <a:t>Docker</a:t>
              </a:r>
              <a:endParaRPr kumimoji="0" lang="ko-Kore-KR" altLang="en-US" sz="20000" b="1" u="none" strike="noStrike" cap="none" spc="0" normalizeH="0" baseline="0" dirty="0">
                <a:ln>
                  <a:noFill/>
                </a:ln>
                <a:solidFill>
                  <a:srgbClr val="00A9C0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16F89-1D23-DE48-B81F-D4094F411D36}"/>
                </a:ext>
              </a:extLst>
            </p:cNvPr>
            <p:cNvSpPr txBox="1"/>
            <p:nvPr/>
          </p:nvSpPr>
          <p:spPr>
            <a:xfrm>
              <a:off x="8483600" y="4193369"/>
              <a:ext cx="1549400" cy="3449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90000"/>
                </a:lnSpc>
                <a:spcBef>
                  <a:spcPts val="4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20000" dirty="0"/>
                <a:t>+</a:t>
              </a:r>
              <a:endParaRPr kumimoji="0" lang="ko-Kore-KR" altLang="en-US" sz="20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ECD246-60C4-B54D-B62B-3C3F1783DB59}"/>
              </a:ext>
            </a:extLst>
          </p:cNvPr>
          <p:cNvSpPr txBox="1"/>
          <p:nvPr/>
        </p:nvSpPr>
        <p:spPr>
          <a:xfrm>
            <a:off x="9065342" y="1359852"/>
            <a:ext cx="6430297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따라서 </a:t>
            </a:r>
            <a:r>
              <a:rPr kumimoji="0" lang="en-US" altLang="ko-KR" sz="480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A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</a:t>
            </a:r>
            <a:r>
              <a:rPr kumimoji="0" lang="en-US" altLang="ko-KR" sz="480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pple SD Gothic Neo Medium" panose="02000300000000000000" pitchFamily="2" charset="-127"/>
                <a:ea typeface="Apple SD Gothic Neo Medium" panose="02000300000000000000" pitchFamily="2" charset="-127"/>
                <a:sym typeface="Helvetica Neue"/>
              </a:rPr>
              <a:t>ker</a:t>
            </a:r>
            <a:r>
              <a:rPr lang="ko-KR" altLang="en-US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는</a:t>
            </a:r>
            <a:endParaRPr kumimoji="0" lang="ko-Kore-KR" altLang="en-US" sz="480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pple SD Gothic Neo Medium" panose="02000300000000000000" pitchFamily="2" charset="-127"/>
              <a:ea typeface="Apple SD Gothic Neo Medium" panose="02000300000000000000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564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034E7-9E1A-494A-AF38-98355E8668BD}"/>
              </a:ext>
            </a:extLst>
          </p:cNvPr>
          <p:cNvSpPr txBox="1"/>
          <p:nvPr/>
        </p:nvSpPr>
        <p:spPr>
          <a:xfrm>
            <a:off x="2359742" y="3850736"/>
            <a:ext cx="5014453" cy="4834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0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</a:t>
            </a:r>
            <a:r>
              <a:rPr kumimoji="0" lang="en-US" altLang="ko-Kore-KR" sz="20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ore-KR" altLang="en-US" sz="20000" b="1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7B07B4-2F5B-954B-93AB-B2AE0F6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944" y="4533900"/>
            <a:ext cx="21971004" cy="46482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20000" dirty="0">
                <a:solidFill>
                  <a:schemeClr val="tx1"/>
                </a:solidFill>
              </a:rPr>
              <a:t>Classification</a:t>
            </a:r>
            <a:endParaRPr kumimoji="1" lang="ko-Kore-KR" altLang="en-US" sz="2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31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6F545-F38E-436E-8AB7-7AED235E9E20}"/>
              </a:ext>
            </a:extLst>
          </p:cNvPr>
          <p:cNvSpPr txBox="1"/>
          <p:nvPr/>
        </p:nvSpPr>
        <p:spPr>
          <a:xfrm>
            <a:off x="1044000" y="1008000"/>
            <a:ext cx="4156362" cy="77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후보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 :</a:t>
            </a:r>
            <a:r>
              <a:rPr lang="ko-KR" altLang="en-US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DNN</a:t>
            </a:r>
            <a:endParaRPr lang="ko-KR" altLang="en-US" b="1" dirty="0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FE8E510-990F-4E18-80FF-80C3E5B33B0A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16478818" y="6042595"/>
            <a:ext cx="1708740" cy="1394692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0355998-00E5-40BF-A382-F8F7BFD957E1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16478818" y="7437288"/>
            <a:ext cx="1708740" cy="1662546"/>
          </a:xfrm>
          <a:prstGeom prst="straightConnector1">
            <a:avLst/>
          </a:prstGeom>
          <a:ln w="38100" cap="rnd">
            <a:solidFill>
              <a:srgbClr val="00A9C0"/>
            </a:solidFill>
            <a:round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1DB3FC-F5DC-BF4C-8D75-8DDC784E268A}"/>
              </a:ext>
            </a:extLst>
          </p:cNvPr>
          <p:cNvGrpSpPr/>
          <p:nvPr/>
        </p:nvGrpSpPr>
        <p:grpSpPr>
          <a:xfrm>
            <a:off x="4679289" y="2646565"/>
            <a:ext cx="14376488" cy="9902172"/>
            <a:chOff x="5957431" y="1409820"/>
            <a:chExt cx="14376488" cy="9902172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91AEFF-9207-4509-8E61-4F610CFAD99C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6844145" y="1809931"/>
              <a:ext cx="1787234" cy="15912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94B6C38-7141-4903-892C-BD6E918DAB2D}"/>
                </a:ext>
              </a:extLst>
            </p:cNvPr>
            <p:cNvCxnSpPr>
              <a:cxnSpLocks/>
              <a:stCxn id="5" idx="6"/>
              <a:endCxn id="28" idx="2"/>
            </p:cNvCxnSpPr>
            <p:nvPr/>
          </p:nvCxnSpPr>
          <p:spPr>
            <a:xfrm>
              <a:off x="6844145" y="1809931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BA4B42E-CBB1-4E44-A5E4-5E03D05EC1B4}"/>
                </a:ext>
              </a:extLst>
            </p:cNvPr>
            <p:cNvCxnSpPr>
              <a:stCxn id="5" idx="6"/>
              <a:endCxn id="29" idx="2"/>
            </p:cNvCxnSpPr>
            <p:nvPr/>
          </p:nvCxnSpPr>
          <p:spPr>
            <a:xfrm>
              <a:off x="6844144" y="1809931"/>
              <a:ext cx="1759500" cy="45963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E976017-717F-4208-B6EE-8F6194BA33C4}"/>
                </a:ext>
              </a:extLst>
            </p:cNvPr>
            <p:cNvCxnSpPr>
              <a:stCxn id="5" idx="6"/>
              <a:endCxn id="30" idx="2"/>
            </p:cNvCxnSpPr>
            <p:nvPr/>
          </p:nvCxnSpPr>
          <p:spPr>
            <a:xfrm>
              <a:off x="6844145" y="1809931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12A2A40-97E3-40A1-8603-95EF5D0A381C}"/>
                </a:ext>
              </a:extLst>
            </p:cNvPr>
            <p:cNvCxnSpPr>
              <a:stCxn id="5" idx="6"/>
              <a:endCxn id="31" idx="2"/>
            </p:cNvCxnSpPr>
            <p:nvPr/>
          </p:nvCxnSpPr>
          <p:spPr>
            <a:xfrm>
              <a:off x="6844144" y="1809931"/>
              <a:ext cx="1741016" cy="76015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89FB12-4944-4DAD-9558-84555DCDDD25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 flipV="1">
              <a:off x="9499597" y="2955636"/>
              <a:ext cx="1787238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33E2A4-3671-4434-82CB-075CE2C1F661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9499597" y="3401136"/>
              <a:ext cx="178723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D441F52-730D-4B7C-A29F-0A1C10815DCC}"/>
                </a:ext>
              </a:extLst>
            </p:cNvPr>
            <p:cNvCxnSpPr>
              <a:stCxn id="20" idx="6"/>
              <a:endCxn id="15" idx="2"/>
            </p:cNvCxnSpPr>
            <p:nvPr/>
          </p:nvCxnSpPr>
          <p:spPr>
            <a:xfrm>
              <a:off x="9499596" y="3401136"/>
              <a:ext cx="178723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E17F059-611D-46C9-A1C5-AE4D8CD7D61A}"/>
                </a:ext>
              </a:extLst>
            </p:cNvPr>
            <p:cNvCxnSpPr>
              <a:stCxn id="20" idx="6"/>
              <a:endCxn id="16" idx="2"/>
            </p:cNvCxnSpPr>
            <p:nvPr/>
          </p:nvCxnSpPr>
          <p:spPr>
            <a:xfrm>
              <a:off x="9499597" y="3401136"/>
              <a:ext cx="1768750" cy="40190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FB46968-7101-42E1-A9F8-94742E04AB41}"/>
                </a:ext>
              </a:extLst>
            </p:cNvPr>
            <p:cNvCxnSpPr>
              <a:stCxn id="20" idx="6"/>
              <a:endCxn id="17" idx="2"/>
            </p:cNvCxnSpPr>
            <p:nvPr/>
          </p:nvCxnSpPr>
          <p:spPr>
            <a:xfrm>
              <a:off x="9499596" y="3401136"/>
              <a:ext cx="1768748" cy="5564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3C7AB2A-4091-4C15-BE22-8DA92F681FBA}"/>
                </a:ext>
              </a:extLst>
            </p:cNvPr>
            <p:cNvCxnSpPr>
              <a:stCxn id="20" idx="6"/>
              <a:endCxn id="18" idx="2"/>
            </p:cNvCxnSpPr>
            <p:nvPr/>
          </p:nvCxnSpPr>
          <p:spPr>
            <a:xfrm>
              <a:off x="9499596" y="3401136"/>
              <a:ext cx="1768744" cy="70674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9B8D7CA-5981-4BE2-8874-0A5A42CD5CDA}"/>
                </a:ext>
              </a:extLst>
            </p:cNvPr>
            <p:cNvCxnSpPr>
              <a:stCxn id="13" idx="6"/>
              <a:endCxn id="32" idx="2"/>
            </p:cNvCxnSpPr>
            <p:nvPr/>
          </p:nvCxnSpPr>
          <p:spPr>
            <a:xfrm>
              <a:off x="12155053" y="2955636"/>
              <a:ext cx="1907354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491EBAD-A8FC-449A-9220-B8C3F0A20AC2}"/>
                </a:ext>
              </a:extLst>
            </p:cNvPr>
            <p:cNvCxnSpPr>
              <a:stCxn id="13" idx="6"/>
              <a:endCxn id="33" idx="2"/>
            </p:cNvCxnSpPr>
            <p:nvPr/>
          </p:nvCxnSpPr>
          <p:spPr>
            <a:xfrm>
              <a:off x="12155053" y="2955636"/>
              <a:ext cx="1879622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27023E-C5E8-4746-AC1F-8EDB2320223D}"/>
                </a:ext>
              </a:extLst>
            </p:cNvPr>
            <p:cNvCxnSpPr>
              <a:stCxn id="13" idx="6"/>
              <a:endCxn id="34" idx="2"/>
            </p:cNvCxnSpPr>
            <p:nvPr/>
          </p:nvCxnSpPr>
          <p:spPr>
            <a:xfrm>
              <a:off x="12155052" y="2955636"/>
              <a:ext cx="1879620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90FDB86-1700-4AEB-A757-837D64AD5034}"/>
                </a:ext>
              </a:extLst>
            </p:cNvPr>
            <p:cNvCxnSpPr>
              <a:stCxn id="13" idx="6"/>
              <a:endCxn id="35" idx="2"/>
            </p:cNvCxnSpPr>
            <p:nvPr/>
          </p:nvCxnSpPr>
          <p:spPr>
            <a:xfrm>
              <a:off x="12155053" y="2955636"/>
              <a:ext cx="1861138" cy="49074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9A181D-D8CC-4569-983E-531888FFC064}"/>
                </a:ext>
              </a:extLst>
            </p:cNvPr>
            <p:cNvCxnSpPr>
              <a:stCxn id="13" idx="6"/>
              <a:endCxn id="36" idx="2"/>
            </p:cNvCxnSpPr>
            <p:nvPr/>
          </p:nvCxnSpPr>
          <p:spPr>
            <a:xfrm>
              <a:off x="12155052" y="2955636"/>
              <a:ext cx="1861136" cy="64532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301F45D-1D85-40F1-9D8C-0AC18A5D1A4C}"/>
                </a:ext>
              </a:extLst>
            </p:cNvPr>
            <p:cNvCxnSpPr>
              <a:stCxn id="32" idx="6"/>
              <a:endCxn id="37" idx="2"/>
            </p:cNvCxnSpPr>
            <p:nvPr/>
          </p:nvCxnSpPr>
          <p:spPr>
            <a:xfrm>
              <a:off x="14930625" y="3398585"/>
              <a:ext cx="1958118" cy="1407266"/>
            </a:xfrm>
            <a:prstGeom prst="line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253584-C4A9-46E1-A0A9-397673DE1900}"/>
                </a:ext>
              </a:extLst>
            </p:cNvPr>
            <p:cNvCxnSpPr>
              <a:stCxn id="32" idx="6"/>
              <a:endCxn id="38" idx="2"/>
            </p:cNvCxnSpPr>
            <p:nvPr/>
          </p:nvCxnSpPr>
          <p:spPr>
            <a:xfrm>
              <a:off x="14930625" y="3398584"/>
              <a:ext cx="1958118" cy="446450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D8E2DC6-F26D-49E1-801A-F213048B9F41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6844142" y="3355747"/>
              <a:ext cx="1787236" cy="453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F04BF7E-C3C1-49E2-8E26-3A8A6B7B4180}"/>
                </a:ext>
              </a:extLst>
            </p:cNvPr>
            <p:cNvCxnSpPr>
              <a:cxnSpLocks/>
              <a:stCxn id="6" idx="6"/>
              <a:endCxn id="28" idx="2"/>
            </p:cNvCxnSpPr>
            <p:nvPr/>
          </p:nvCxnSpPr>
          <p:spPr>
            <a:xfrm>
              <a:off x="6844142" y="3355747"/>
              <a:ext cx="1759504" cy="150473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78D330C-FC5D-4C1D-B19E-EA56D36291ED}"/>
                </a:ext>
              </a:extLst>
            </p:cNvPr>
            <p:cNvCxnSpPr>
              <a:cxnSpLocks/>
              <a:stCxn id="6" idx="6"/>
              <a:endCxn id="29" idx="2"/>
            </p:cNvCxnSpPr>
            <p:nvPr/>
          </p:nvCxnSpPr>
          <p:spPr>
            <a:xfrm>
              <a:off x="6844143" y="3355747"/>
              <a:ext cx="1759502" cy="30505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26057204-2D60-424A-9089-404A9BD3CC62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>
              <a:off x="6844142" y="3355747"/>
              <a:ext cx="1741020" cy="4509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0326EFF-1DD2-4511-9DE5-0506C5F80331}"/>
                </a:ext>
              </a:extLst>
            </p:cNvPr>
            <p:cNvCxnSpPr>
              <a:cxnSpLocks/>
              <a:stCxn id="6" idx="6"/>
              <a:endCxn id="31" idx="2"/>
            </p:cNvCxnSpPr>
            <p:nvPr/>
          </p:nvCxnSpPr>
          <p:spPr>
            <a:xfrm>
              <a:off x="6844143" y="3355747"/>
              <a:ext cx="1741018" cy="605571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1CFF927-AD52-418B-840A-9F0013BABD0B}"/>
                </a:ext>
              </a:extLst>
            </p:cNvPr>
            <p:cNvCxnSpPr>
              <a:stCxn id="33" idx="6"/>
              <a:endCxn id="37" idx="2"/>
            </p:cNvCxnSpPr>
            <p:nvPr/>
          </p:nvCxnSpPr>
          <p:spPr>
            <a:xfrm flipV="1">
              <a:off x="14902893" y="4805851"/>
              <a:ext cx="1985850" cy="5207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A7AFC78-BAF5-4C49-937E-60C34B137E8E}"/>
                </a:ext>
              </a:extLst>
            </p:cNvPr>
            <p:cNvCxnSpPr>
              <a:stCxn id="33" idx="6"/>
              <a:endCxn id="38" idx="2"/>
            </p:cNvCxnSpPr>
            <p:nvPr/>
          </p:nvCxnSpPr>
          <p:spPr>
            <a:xfrm>
              <a:off x="14902893" y="4857928"/>
              <a:ext cx="1985850" cy="30051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6E5AC0C-5F8B-4F21-A33D-D1F4563DC4D4}"/>
                </a:ext>
              </a:extLst>
            </p:cNvPr>
            <p:cNvCxnSpPr>
              <a:stCxn id="34" idx="6"/>
              <a:endCxn id="37" idx="2"/>
            </p:cNvCxnSpPr>
            <p:nvPr/>
          </p:nvCxnSpPr>
          <p:spPr>
            <a:xfrm flipV="1">
              <a:off x="14902890" y="4805851"/>
              <a:ext cx="1985852" cy="159789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157A327-B422-45F3-A7E0-1C9EEF06992C}"/>
                </a:ext>
              </a:extLst>
            </p:cNvPr>
            <p:cNvCxnSpPr>
              <a:stCxn id="34" idx="6"/>
              <a:endCxn id="38" idx="2"/>
            </p:cNvCxnSpPr>
            <p:nvPr/>
          </p:nvCxnSpPr>
          <p:spPr>
            <a:xfrm>
              <a:off x="14902890" y="6403744"/>
              <a:ext cx="1985852" cy="14593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AFC6C70F-FFB3-40F2-80E6-E7C11E5EA228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 flipV="1">
              <a:off x="14884409" y="4805851"/>
              <a:ext cx="2004334" cy="305723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18D535D-EF29-4D7A-BE05-9028D1A014D4}"/>
                </a:ext>
              </a:extLst>
            </p:cNvPr>
            <p:cNvCxnSpPr>
              <a:stCxn id="35" idx="6"/>
              <a:endCxn id="38" idx="2"/>
            </p:cNvCxnSpPr>
            <p:nvPr/>
          </p:nvCxnSpPr>
          <p:spPr>
            <a:xfrm>
              <a:off x="14884409" y="7863088"/>
              <a:ext cx="2004334" cy="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DED1DB7-455B-41AE-828C-39A0C8B9DC0B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14884406" y="4805851"/>
              <a:ext cx="2004336" cy="46030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21B4FEDB-5DBF-4664-8C64-994FAD012434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 flipV="1">
              <a:off x="14884406" y="7863088"/>
              <a:ext cx="2004336" cy="15458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54E65D5-BC3F-4D6E-ADD8-B12747A967A5}"/>
                </a:ext>
              </a:extLst>
            </p:cNvPr>
            <p:cNvCxnSpPr>
              <a:cxnSpLocks/>
              <a:stCxn id="14" idx="6"/>
              <a:endCxn id="32" idx="2"/>
            </p:cNvCxnSpPr>
            <p:nvPr/>
          </p:nvCxnSpPr>
          <p:spPr>
            <a:xfrm flipV="1">
              <a:off x="12155049" y="3398584"/>
              <a:ext cx="190735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D23EF7C-1C99-4DD8-AD7A-78B71CEBFAD2}"/>
                </a:ext>
              </a:extLst>
            </p:cNvPr>
            <p:cNvCxnSpPr>
              <a:cxnSpLocks/>
              <a:stCxn id="14" idx="6"/>
              <a:endCxn id="33" idx="2"/>
            </p:cNvCxnSpPr>
            <p:nvPr/>
          </p:nvCxnSpPr>
          <p:spPr>
            <a:xfrm>
              <a:off x="12155049" y="441498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DBFE0B71-EEE4-421D-A00E-2D231BA27402}"/>
                </a:ext>
              </a:extLst>
            </p:cNvPr>
            <p:cNvCxnSpPr>
              <a:cxnSpLocks/>
              <a:stCxn id="14" idx="6"/>
              <a:endCxn id="34" idx="2"/>
            </p:cNvCxnSpPr>
            <p:nvPr/>
          </p:nvCxnSpPr>
          <p:spPr>
            <a:xfrm>
              <a:off x="12155048" y="441498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7B51ACAF-957B-4775-9D65-D74BF90B6F76}"/>
                </a:ext>
              </a:extLst>
            </p:cNvPr>
            <p:cNvCxnSpPr>
              <a:cxnSpLocks/>
              <a:stCxn id="14" idx="6"/>
              <a:endCxn id="35" idx="2"/>
            </p:cNvCxnSpPr>
            <p:nvPr/>
          </p:nvCxnSpPr>
          <p:spPr>
            <a:xfrm>
              <a:off x="12155049" y="4414980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78A27B9-9112-4D0D-8374-A1B7E6D2E9A7}"/>
                </a:ext>
              </a:extLst>
            </p:cNvPr>
            <p:cNvCxnSpPr>
              <a:cxnSpLocks/>
              <a:stCxn id="14" idx="6"/>
              <a:endCxn id="36" idx="2"/>
            </p:cNvCxnSpPr>
            <p:nvPr/>
          </p:nvCxnSpPr>
          <p:spPr>
            <a:xfrm>
              <a:off x="12155048" y="4414980"/>
              <a:ext cx="1861140" cy="499392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3D685B3-AFFA-444D-B747-19A995AF5A18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 flipV="1">
              <a:off x="12155046" y="3398584"/>
              <a:ext cx="190736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43DEE314-246C-419D-B25B-9D2D3BD03A34}"/>
                </a:ext>
              </a:extLst>
            </p:cNvPr>
            <p:cNvCxnSpPr>
              <a:cxnSpLocks/>
              <a:stCxn id="15" idx="6"/>
              <a:endCxn id="33" idx="2"/>
            </p:cNvCxnSpPr>
            <p:nvPr/>
          </p:nvCxnSpPr>
          <p:spPr>
            <a:xfrm flipV="1">
              <a:off x="12155046" y="485792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FDE300A-4753-44CD-B7CE-BDB23134C3BE}"/>
                </a:ext>
              </a:extLst>
            </p:cNvPr>
            <p:cNvCxnSpPr>
              <a:cxnSpLocks/>
              <a:stCxn id="15" idx="6"/>
              <a:endCxn id="34" idx="2"/>
            </p:cNvCxnSpPr>
            <p:nvPr/>
          </p:nvCxnSpPr>
          <p:spPr>
            <a:xfrm>
              <a:off x="12155047" y="596079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04622AA-2F2C-420E-9BBE-1F744E8895D4}"/>
                </a:ext>
              </a:extLst>
            </p:cNvPr>
            <p:cNvCxnSpPr>
              <a:cxnSpLocks/>
              <a:stCxn id="15" idx="6"/>
              <a:endCxn id="35" idx="2"/>
            </p:cNvCxnSpPr>
            <p:nvPr/>
          </p:nvCxnSpPr>
          <p:spPr>
            <a:xfrm>
              <a:off x="12155046" y="5960796"/>
              <a:ext cx="1861144" cy="19022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3C00EF75-1067-4097-9995-B957FE310BC4}"/>
                </a:ext>
              </a:extLst>
            </p:cNvPr>
            <p:cNvCxnSpPr>
              <a:cxnSpLocks/>
              <a:stCxn id="15" idx="6"/>
              <a:endCxn id="36" idx="2"/>
            </p:cNvCxnSpPr>
            <p:nvPr/>
          </p:nvCxnSpPr>
          <p:spPr>
            <a:xfrm>
              <a:off x="12155047" y="5960796"/>
              <a:ext cx="1861142" cy="34481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C6052C75-900D-44CE-BD42-6C2C38AA7C36}"/>
                </a:ext>
              </a:extLst>
            </p:cNvPr>
            <p:cNvCxnSpPr>
              <a:cxnSpLocks/>
              <a:stCxn id="16" idx="6"/>
              <a:endCxn id="32" idx="2"/>
            </p:cNvCxnSpPr>
            <p:nvPr/>
          </p:nvCxnSpPr>
          <p:spPr>
            <a:xfrm flipV="1">
              <a:off x="12136565" y="3398584"/>
              <a:ext cx="1925842" cy="40215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C421102-7BB7-4F92-AB28-07C3F5CB42C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 flipV="1">
              <a:off x="12136565" y="4857928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B98A2B3E-E4A1-45ED-9D9F-EEC755705FA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12136564" y="6403744"/>
              <a:ext cx="1898108" cy="10163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0883109B-740A-4092-AC8E-468A88A36A8E}"/>
                </a:ext>
              </a:extLst>
            </p:cNvPr>
            <p:cNvCxnSpPr>
              <a:cxnSpLocks/>
              <a:stCxn id="16" idx="6"/>
              <a:endCxn id="35" idx="2"/>
            </p:cNvCxnSpPr>
            <p:nvPr/>
          </p:nvCxnSpPr>
          <p:spPr>
            <a:xfrm>
              <a:off x="12136565" y="7420140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939D07C0-8457-4188-B72B-634BDB4EB5F2}"/>
                </a:ext>
              </a:extLst>
            </p:cNvPr>
            <p:cNvCxnSpPr>
              <a:cxnSpLocks/>
              <a:stCxn id="16" idx="6"/>
              <a:endCxn id="36" idx="2"/>
            </p:cNvCxnSpPr>
            <p:nvPr/>
          </p:nvCxnSpPr>
          <p:spPr>
            <a:xfrm>
              <a:off x="12136564" y="7420140"/>
              <a:ext cx="1879624" cy="198876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8D65B3A6-D265-4431-8AAD-A04235904293}"/>
                </a:ext>
              </a:extLst>
            </p:cNvPr>
            <p:cNvCxnSpPr>
              <a:cxnSpLocks/>
              <a:stCxn id="17" idx="6"/>
              <a:endCxn id="32" idx="2"/>
            </p:cNvCxnSpPr>
            <p:nvPr/>
          </p:nvCxnSpPr>
          <p:spPr>
            <a:xfrm flipV="1">
              <a:off x="12136562" y="3398584"/>
              <a:ext cx="1925844" cy="556737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1BC1F8D3-A3EA-4236-850A-05DDA3E858E9}"/>
                </a:ext>
              </a:extLst>
            </p:cNvPr>
            <p:cNvCxnSpPr>
              <a:cxnSpLocks/>
              <a:stCxn id="17" idx="6"/>
              <a:endCxn id="33" idx="2"/>
            </p:cNvCxnSpPr>
            <p:nvPr/>
          </p:nvCxnSpPr>
          <p:spPr>
            <a:xfrm flipV="1">
              <a:off x="12136562" y="4857928"/>
              <a:ext cx="1898112" cy="410802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080AA871-B438-4672-9392-76599E0E82F7}"/>
                </a:ext>
              </a:extLst>
            </p:cNvPr>
            <p:cNvCxnSpPr>
              <a:cxnSpLocks/>
              <a:stCxn id="17" idx="6"/>
              <a:endCxn id="34" idx="2"/>
            </p:cNvCxnSpPr>
            <p:nvPr/>
          </p:nvCxnSpPr>
          <p:spPr>
            <a:xfrm flipV="1">
              <a:off x="12136563" y="6403744"/>
              <a:ext cx="1898110" cy="256221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32C0168-8E25-423C-829B-7C090FA219A2}"/>
                </a:ext>
              </a:extLst>
            </p:cNvPr>
            <p:cNvCxnSpPr>
              <a:cxnSpLocks/>
              <a:stCxn id="17" idx="6"/>
              <a:endCxn id="35" idx="2"/>
            </p:cNvCxnSpPr>
            <p:nvPr/>
          </p:nvCxnSpPr>
          <p:spPr>
            <a:xfrm flipV="1">
              <a:off x="12136562" y="7863088"/>
              <a:ext cx="1879628" cy="110286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83F4308E-C1C0-4652-8384-DC5955FCE922}"/>
                </a:ext>
              </a:extLst>
            </p:cNvPr>
            <p:cNvCxnSpPr>
              <a:cxnSpLocks/>
              <a:stCxn id="17" idx="6"/>
              <a:endCxn id="36" idx="2"/>
            </p:cNvCxnSpPr>
            <p:nvPr/>
          </p:nvCxnSpPr>
          <p:spPr>
            <a:xfrm>
              <a:off x="12136563" y="8965956"/>
              <a:ext cx="1879626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74DABBE7-6387-4130-BB49-73DB5BD8AC77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 flipV="1">
              <a:off x="12136558" y="3398584"/>
              <a:ext cx="1925848" cy="706995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C3807BBC-6FBF-4967-8577-C5871E7F71BB}"/>
                </a:ext>
              </a:extLst>
            </p:cNvPr>
            <p:cNvCxnSpPr>
              <a:cxnSpLocks/>
              <a:stCxn id="18" idx="6"/>
              <a:endCxn id="33" idx="2"/>
            </p:cNvCxnSpPr>
            <p:nvPr/>
          </p:nvCxnSpPr>
          <p:spPr>
            <a:xfrm flipV="1">
              <a:off x="12136558" y="4857928"/>
              <a:ext cx="1898116" cy="561060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2A5A7F98-026B-4DB0-BB16-344C17022649}"/>
                </a:ext>
              </a:extLst>
            </p:cNvPr>
            <p:cNvCxnSpPr>
              <a:cxnSpLocks/>
              <a:stCxn id="18" idx="6"/>
              <a:endCxn id="34" idx="2"/>
            </p:cNvCxnSpPr>
            <p:nvPr/>
          </p:nvCxnSpPr>
          <p:spPr>
            <a:xfrm flipV="1">
              <a:off x="12136559" y="6403744"/>
              <a:ext cx="1898114" cy="40647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A17FCBBD-6D6F-423B-A17B-B1F0E54C4BD3}"/>
                </a:ext>
              </a:extLst>
            </p:cNvPr>
            <p:cNvCxnSpPr>
              <a:cxnSpLocks/>
              <a:stCxn id="18" idx="6"/>
              <a:endCxn id="35" idx="2"/>
            </p:cNvCxnSpPr>
            <p:nvPr/>
          </p:nvCxnSpPr>
          <p:spPr>
            <a:xfrm flipV="1">
              <a:off x="12136558" y="7863088"/>
              <a:ext cx="1879632" cy="26054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8701D679-C0E3-4E1C-B747-1F073870E58A}"/>
                </a:ext>
              </a:extLst>
            </p:cNvPr>
            <p:cNvCxnSpPr>
              <a:cxnSpLocks/>
              <a:stCxn id="18" idx="6"/>
              <a:endCxn id="36" idx="2"/>
            </p:cNvCxnSpPr>
            <p:nvPr/>
          </p:nvCxnSpPr>
          <p:spPr>
            <a:xfrm flipV="1">
              <a:off x="12136559" y="9408904"/>
              <a:ext cx="1879630" cy="10596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C9D13954-4708-4345-8840-66D493879FA9}"/>
                </a:ext>
              </a:extLst>
            </p:cNvPr>
            <p:cNvCxnSpPr>
              <a:cxnSpLocks/>
              <a:stCxn id="28" idx="6"/>
              <a:endCxn id="13" idx="2"/>
            </p:cNvCxnSpPr>
            <p:nvPr/>
          </p:nvCxnSpPr>
          <p:spPr>
            <a:xfrm flipV="1">
              <a:off x="9471865" y="2955636"/>
              <a:ext cx="1814970" cy="1904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A24D744D-C29A-4959-BE13-430AA27E0636}"/>
                </a:ext>
              </a:extLst>
            </p:cNvPr>
            <p:cNvCxnSpPr>
              <a:cxnSpLocks/>
              <a:stCxn id="28" idx="6"/>
              <a:endCxn id="14" idx="2"/>
            </p:cNvCxnSpPr>
            <p:nvPr/>
          </p:nvCxnSpPr>
          <p:spPr>
            <a:xfrm flipV="1">
              <a:off x="9471865" y="441498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4D987917-90BA-4D72-85E2-5B5D7993D902}"/>
                </a:ext>
              </a:extLst>
            </p:cNvPr>
            <p:cNvCxnSpPr>
              <a:cxnSpLocks/>
              <a:stCxn id="28" idx="6"/>
              <a:endCxn id="15" idx="2"/>
            </p:cNvCxnSpPr>
            <p:nvPr/>
          </p:nvCxnSpPr>
          <p:spPr>
            <a:xfrm>
              <a:off x="9471864" y="486048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CA9FC5FD-F8FA-4F0A-A78A-10D18F4A1D92}"/>
                </a:ext>
              </a:extLst>
            </p:cNvPr>
            <p:cNvCxnSpPr>
              <a:cxnSpLocks/>
              <a:stCxn id="28" idx="6"/>
              <a:endCxn id="16" idx="2"/>
            </p:cNvCxnSpPr>
            <p:nvPr/>
          </p:nvCxnSpPr>
          <p:spPr>
            <a:xfrm>
              <a:off x="9471865" y="4860480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75E84927-9A39-4A1F-8A9B-FF2A59884E20}"/>
                </a:ext>
              </a:extLst>
            </p:cNvPr>
            <p:cNvCxnSpPr>
              <a:cxnSpLocks/>
              <a:stCxn id="28" idx="6"/>
              <a:endCxn id="17" idx="2"/>
            </p:cNvCxnSpPr>
            <p:nvPr/>
          </p:nvCxnSpPr>
          <p:spPr>
            <a:xfrm>
              <a:off x="9471864" y="4860480"/>
              <a:ext cx="1796480" cy="4105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2D338CCB-8A79-489E-9C80-EEFD5687E910}"/>
                </a:ext>
              </a:extLst>
            </p:cNvPr>
            <p:cNvCxnSpPr>
              <a:cxnSpLocks/>
              <a:stCxn id="28" idx="6"/>
              <a:endCxn id="18" idx="2"/>
            </p:cNvCxnSpPr>
            <p:nvPr/>
          </p:nvCxnSpPr>
          <p:spPr>
            <a:xfrm>
              <a:off x="9471864" y="4860480"/>
              <a:ext cx="1796476" cy="560805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ADBE9E3F-DE22-4CB2-B366-5950CDAE384D}"/>
                </a:ext>
              </a:extLst>
            </p:cNvPr>
            <p:cNvCxnSpPr>
              <a:cxnSpLocks/>
              <a:stCxn id="29" idx="6"/>
              <a:endCxn id="13" idx="2"/>
            </p:cNvCxnSpPr>
            <p:nvPr/>
          </p:nvCxnSpPr>
          <p:spPr>
            <a:xfrm flipV="1">
              <a:off x="9471862" y="2955636"/>
              <a:ext cx="1814972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9E39AADB-C359-414C-A850-57F900541EA1}"/>
                </a:ext>
              </a:extLst>
            </p:cNvPr>
            <p:cNvCxnSpPr>
              <a:cxnSpLocks/>
              <a:stCxn id="29" idx="6"/>
              <a:endCxn id="14" idx="2"/>
            </p:cNvCxnSpPr>
            <p:nvPr/>
          </p:nvCxnSpPr>
          <p:spPr>
            <a:xfrm flipV="1">
              <a:off x="9471862" y="441498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B5885853-C3F3-4684-BA0A-C800D50D26EB}"/>
                </a:ext>
              </a:extLst>
            </p:cNvPr>
            <p:cNvCxnSpPr>
              <a:cxnSpLocks/>
              <a:stCxn id="29" idx="6"/>
              <a:endCxn id="15" idx="2"/>
            </p:cNvCxnSpPr>
            <p:nvPr/>
          </p:nvCxnSpPr>
          <p:spPr>
            <a:xfrm flipV="1">
              <a:off x="9471863" y="5960796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B29E7CA-691B-4779-8848-F9AA85BBFEF8}"/>
                </a:ext>
              </a:extLst>
            </p:cNvPr>
            <p:cNvCxnSpPr>
              <a:cxnSpLocks/>
              <a:stCxn id="29" idx="6"/>
              <a:endCxn id="16" idx="2"/>
            </p:cNvCxnSpPr>
            <p:nvPr/>
          </p:nvCxnSpPr>
          <p:spPr>
            <a:xfrm>
              <a:off x="9471862" y="6406296"/>
              <a:ext cx="1796484" cy="101384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D2CFF919-4E36-47C4-B1D0-5A88843BC815}"/>
                </a:ext>
              </a:extLst>
            </p:cNvPr>
            <p:cNvCxnSpPr>
              <a:cxnSpLocks/>
              <a:stCxn id="29" idx="6"/>
              <a:endCxn id="17" idx="2"/>
            </p:cNvCxnSpPr>
            <p:nvPr/>
          </p:nvCxnSpPr>
          <p:spPr>
            <a:xfrm>
              <a:off x="9471863" y="6406296"/>
              <a:ext cx="1796482" cy="2559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A8CD4934-FFF4-48FC-892F-C1EA146E387A}"/>
                </a:ext>
              </a:extLst>
            </p:cNvPr>
            <p:cNvCxnSpPr>
              <a:cxnSpLocks/>
              <a:stCxn id="29" idx="6"/>
              <a:endCxn id="18" idx="2"/>
            </p:cNvCxnSpPr>
            <p:nvPr/>
          </p:nvCxnSpPr>
          <p:spPr>
            <a:xfrm>
              <a:off x="9471863" y="6406296"/>
              <a:ext cx="1796478" cy="406224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00C11411-E1F7-4104-83D3-457B8B28BDE2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2910248"/>
              <a:ext cx="1890084" cy="495539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A8B4FC92-4666-4545-8EF2-E07B9CDC7BDF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0" y="4369592"/>
              <a:ext cx="1890080" cy="34960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24E4C906-9470-44BC-8317-54AAB6A66A6E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9453381" y="5915408"/>
              <a:ext cx="1890078" cy="195023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7F82E27A-6419-4540-A5BD-311E50304D12}"/>
                </a:ext>
              </a:extLst>
            </p:cNvPr>
            <p:cNvCxnSpPr>
              <a:cxnSpLocks/>
              <a:stCxn id="30" idx="6"/>
              <a:endCxn id="16" idx="2"/>
            </p:cNvCxnSpPr>
            <p:nvPr/>
          </p:nvCxnSpPr>
          <p:spPr>
            <a:xfrm flipV="1">
              <a:off x="9453381" y="7420140"/>
              <a:ext cx="1814966" cy="44550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F3339513-7D0D-45E2-8FFF-E69CC7D36189}"/>
                </a:ext>
              </a:extLst>
            </p:cNvPr>
            <p:cNvCxnSpPr>
              <a:cxnSpLocks/>
              <a:stCxn id="30" idx="6"/>
              <a:endCxn id="17" idx="2"/>
            </p:cNvCxnSpPr>
            <p:nvPr/>
          </p:nvCxnSpPr>
          <p:spPr>
            <a:xfrm>
              <a:off x="9453380" y="7865640"/>
              <a:ext cx="1814964" cy="1100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80D94E9C-376E-46AE-A390-D5540435E810}"/>
                </a:ext>
              </a:extLst>
            </p:cNvPr>
            <p:cNvCxnSpPr>
              <a:cxnSpLocks/>
              <a:stCxn id="30" idx="6"/>
              <a:endCxn id="18" idx="2"/>
            </p:cNvCxnSpPr>
            <p:nvPr/>
          </p:nvCxnSpPr>
          <p:spPr>
            <a:xfrm>
              <a:off x="9453380" y="7865640"/>
              <a:ext cx="1814960" cy="260289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B059C30B-9440-470C-88FD-8F8121554E17}"/>
                </a:ext>
              </a:extLst>
            </p:cNvPr>
            <p:cNvCxnSpPr>
              <a:cxnSpLocks/>
              <a:stCxn id="31" idx="6"/>
              <a:endCxn id="13" idx="2"/>
            </p:cNvCxnSpPr>
            <p:nvPr/>
          </p:nvCxnSpPr>
          <p:spPr>
            <a:xfrm flipV="1">
              <a:off x="9453378" y="2955636"/>
              <a:ext cx="1833456" cy="645582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125D4DDF-90AA-49AA-A575-C83A8D5B2B27}"/>
                </a:ext>
              </a:extLst>
            </p:cNvPr>
            <p:cNvCxnSpPr>
              <a:cxnSpLocks/>
              <a:stCxn id="31" idx="6"/>
              <a:endCxn id="14" idx="2"/>
            </p:cNvCxnSpPr>
            <p:nvPr/>
          </p:nvCxnSpPr>
          <p:spPr>
            <a:xfrm flipV="1">
              <a:off x="9453378" y="4414980"/>
              <a:ext cx="1833452" cy="499647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FA4F1F8A-D3D8-4D65-9AC1-3568185A8435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9453379" y="5960796"/>
              <a:ext cx="1833450" cy="345066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3B3273B0-999C-4814-BAAF-1DE446ADA868}"/>
                </a:ext>
              </a:extLst>
            </p:cNvPr>
            <p:cNvCxnSpPr>
              <a:cxnSpLocks/>
              <a:stCxn id="31" idx="6"/>
              <a:endCxn id="16" idx="2"/>
            </p:cNvCxnSpPr>
            <p:nvPr/>
          </p:nvCxnSpPr>
          <p:spPr>
            <a:xfrm flipV="1">
              <a:off x="9453378" y="7420140"/>
              <a:ext cx="1814968" cy="199131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8EBE8F47-D0C4-46D0-AB2D-6F663DA8BD9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9515436" y="8965956"/>
              <a:ext cx="1752908" cy="44294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71CEDD5A-D7B4-4648-A829-32331D4B7635}"/>
                </a:ext>
              </a:extLst>
            </p:cNvPr>
            <p:cNvCxnSpPr>
              <a:cxnSpLocks/>
              <a:stCxn id="31" idx="6"/>
              <a:endCxn id="18" idx="2"/>
            </p:cNvCxnSpPr>
            <p:nvPr/>
          </p:nvCxnSpPr>
          <p:spPr>
            <a:xfrm>
              <a:off x="9453379" y="9411456"/>
              <a:ext cx="1814962" cy="105708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E2018B00-25D3-4FD0-9F8F-C2AF5409F6FA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 flipV="1">
              <a:off x="6844138" y="3401137"/>
              <a:ext cx="178724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A366D8D0-4AEA-4626-B1F5-9816F2200E98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>
              <a:off x="6844138" y="485832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84502BC1-E4B8-48C7-907F-8EBDABAE9DF2}"/>
                </a:ext>
              </a:extLst>
            </p:cNvPr>
            <p:cNvCxnSpPr>
              <a:cxnSpLocks/>
              <a:stCxn id="7" idx="6"/>
              <a:endCxn id="29" idx="2"/>
            </p:cNvCxnSpPr>
            <p:nvPr/>
          </p:nvCxnSpPr>
          <p:spPr>
            <a:xfrm>
              <a:off x="6844139" y="485832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6CEC7D26-AA8B-4D4E-9599-557F07F742EF}"/>
                </a:ext>
              </a:extLst>
            </p:cNvPr>
            <p:cNvCxnSpPr>
              <a:cxnSpLocks/>
              <a:stCxn id="7" idx="6"/>
              <a:endCxn id="30" idx="2"/>
            </p:cNvCxnSpPr>
            <p:nvPr/>
          </p:nvCxnSpPr>
          <p:spPr>
            <a:xfrm>
              <a:off x="6844138" y="4858327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FC818207-D413-4D7E-BD9C-B809EE263173}"/>
                </a:ext>
              </a:extLst>
            </p:cNvPr>
            <p:cNvCxnSpPr>
              <a:cxnSpLocks/>
              <a:stCxn id="7" idx="6"/>
              <a:endCxn id="31" idx="2"/>
            </p:cNvCxnSpPr>
            <p:nvPr/>
          </p:nvCxnSpPr>
          <p:spPr>
            <a:xfrm>
              <a:off x="6844139" y="4858327"/>
              <a:ext cx="1741022" cy="455313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706413D-7C3B-4694-8C34-536580E3914B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6844137" y="3401137"/>
              <a:ext cx="178724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DB466EB7-6907-4FFB-80A9-558E2A53C951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6844137" y="486048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3F0300BA-31D1-449F-BBAD-AAD5460D4E21}"/>
                </a:ext>
              </a:extLst>
            </p:cNvPr>
            <p:cNvCxnSpPr>
              <a:cxnSpLocks/>
              <a:stCxn id="8" idx="6"/>
              <a:endCxn id="29" idx="2"/>
            </p:cNvCxnSpPr>
            <p:nvPr/>
          </p:nvCxnSpPr>
          <p:spPr>
            <a:xfrm>
              <a:off x="6844136" y="640414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B9002020-AAE2-49AD-AF03-EAD636C79D29}"/>
                </a:ext>
              </a:extLst>
            </p:cNvPr>
            <p:cNvCxnSpPr>
              <a:cxnSpLocks/>
              <a:stCxn id="8" idx="6"/>
              <a:endCxn id="30" idx="2"/>
            </p:cNvCxnSpPr>
            <p:nvPr/>
          </p:nvCxnSpPr>
          <p:spPr>
            <a:xfrm>
              <a:off x="6844137" y="6404143"/>
              <a:ext cx="1741026" cy="1461498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2C50859E-21DF-41E5-BC17-18F60DDB69AA}"/>
                </a:ext>
              </a:extLst>
            </p:cNvPr>
            <p:cNvCxnSpPr>
              <a:cxnSpLocks/>
              <a:stCxn id="8" idx="6"/>
              <a:endCxn id="31" idx="2"/>
            </p:cNvCxnSpPr>
            <p:nvPr/>
          </p:nvCxnSpPr>
          <p:spPr>
            <a:xfrm>
              <a:off x="6844136" y="6404143"/>
              <a:ext cx="1741024" cy="300731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DE9122DA-DFBC-4AF8-891D-B3978813DC80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 flipV="1">
              <a:off x="6825654" y="3401137"/>
              <a:ext cx="1805724" cy="446235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4A2ED9A-3390-48A2-8B36-1BD46513B7BB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 flipV="1">
              <a:off x="6825654" y="4860481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ED9850C5-96B0-4AE5-9B6F-21AA816D6072}"/>
                </a:ext>
              </a:extLst>
            </p:cNvPr>
            <p:cNvCxnSpPr>
              <a:cxnSpLocks/>
              <a:stCxn id="9" idx="6"/>
              <a:endCxn id="29" idx="2"/>
            </p:cNvCxnSpPr>
            <p:nvPr/>
          </p:nvCxnSpPr>
          <p:spPr>
            <a:xfrm flipV="1">
              <a:off x="6825655" y="6406297"/>
              <a:ext cx="1777990" cy="145719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DD5DC8F7-51DB-412A-A718-DCABE79984A2}"/>
                </a:ext>
              </a:extLst>
            </p:cNvPr>
            <p:cNvCxnSpPr>
              <a:cxnSpLocks/>
              <a:stCxn id="9" idx="6"/>
              <a:endCxn id="30" idx="2"/>
            </p:cNvCxnSpPr>
            <p:nvPr/>
          </p:nvCxnSpPr>
          <p:spPr>
            <a:xfrm>
              <a:off x="6825654" y="7863487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4610D45B-656F-4212-BC3A-E0BCDD376F36}"/>
                </a:ext>
              </a:extLst>
            </p:cNvPr>
            <p:cNvCxnSpPr>
              <a:cxnSpLocks/>
              <a:stCxn id="9" idx="6"/>
              <a:endCxn id="31" idx="2"/>
            </p:cNvCxnSpPr>
            <p:nvPr/>
          </p:nvCxnSpPr>
          <p:spPr>
            <a:xfrm>
              <a:off x="6825655" y="7863487"/>
              <a:ext cx="1759506" cy="1547970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>
              <a:extLst>
                <a:ext uri="{FF2B5EF4-FFF2-40B4-BE49-F238E27FC236}">
                  <a16:creationId xmlns:a16="http://schemas.microsoft.com/office/drawing/2014/main" id="{0DD91590-482B-4EA6-A71B-F3A83EF3AFC6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 flipV="1">
              <a:off x="6825653" y="3401137"/>
              <a:ext cx="1805726" cy="600816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FC9564D9-B2A3-4F02-B341-6D04DEA503CB}"/>
                </a:ext>
              </a:extLst>
            </p:cNvPr>
            <p:cNvCxnSpPr>
              <a:cxnSpLocks/>
              <a:stCxn id="10" idx="6"/>
              <a:endCxn id="28" idx="2"/>
            </p:cNvCxnSpPr>
            <p:nvPr/>
          </p:nvCxnSpPr>
          <p:spPr>
            <a:xfrm flipV="1">
              <a:off x="6825653" y="4860481"/>
              <a:ext cx="1777994" cy="454882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A35784B5-832C-400C-9F21-6687B54B4722}"/>
                </a:ext>
              </a:extLst>
            </p:cNvPr>
            <p:cNvCxnSpPr>
              <a:cxnSpLocks/>
              <a:stCxn id="10" idx="6"/>
              <a:endCxn id="29" idx="2"/>
            </p:cNvCxnSpPr>
            <p:nvPr/>
          </p:nvCxnSpPr>
          <p:spPr>
            <a:xfrm flipV="1">
              <a:off x="6825652" y="6406297"/>
              <a:ext cx="1777992" cy="300300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화살표 연결선 362">
              <a:extLst>
                <a:ext uri="{FF2B5EF4-FFF2-40B4-BE49-F238E27FC236}">
                  <a16:creationId xmlns:a16="http://schemas.microsoft.com/office/drawing/2014/main" id="{A5436B19-4BB3-4900-8ED1-F270727AEB33}"/>
                </a:ext>
              </a:extLst>
            </p:cNvPr>
            <p:cNvCxnSpPr>
              <a:cxnSpLocks/>
              <a:stCxn id="10" idx="6"/>
              <a:endCxn id="30" idx="2"/>
            </p:cNvCxnSpPr>
            <p:nvPr/>
          </p:nvCxnSpPr>
          <p:spPr>
            <a:xfrm flipV="1">
              <a:off x="6825653" y="7865641"/>
              <a:ext cx="1759510" cy="154366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>
              <a:extLst>
                <a:ext uri="{FF2B5EF4-FFF2-40B4-BE49-F238E27FC236}">
                  <a16:creationId xmlns:a16="http://schemas.microsoft.com/office/drawing/2014/main" id="{B4957140-415A-486A-99C1-C5A43FC38450}"/>
                </a:ext>
              </a:extLst>
            </p:cNvPr>
            <p:cNvCxnSpPr>
              <a:cxnSpLocks/>
              <a:stCxn id="10" idx="6"/>
              <a:endCxn id="31" idx="2"/>
            </p:cNvCxnSpPr>
            <p:nvPr/>
          </p:nvCxnSpPr>
          <p:spPr>
            <a:xfrm>
              <a:off x="6825652" y="9409303"/>
              <a:ext cx="1759508" cy="2154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화살표 연결선 379">
              <a:extLst>
                <a:ext uri="{FF2B5EF4-FFF2-40B4-BE49-F238E27FC236}">
                  <a16:creationId xmlns:a16="http://schemas.microsoft.com/office/drawing/2014/main" id="{FF5984ED-D7FB-4904-8C55-632E8B79C386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6825649" y="3401137"/>
              <a:ext cx="1805730" cy="751074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25E92455-D4C3-4AB6-B571-40DAF791775E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 flipV="1">
              <a:off x="6825649" y="4860481"/>
              <a:ext cx="1777998" cy="605140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ED7A4432-A266-4BE4-92EA-BDE62C8BA8D6}"/>
                </a:ext>
              </a:extLst>
            </p:cNvPr>
            <p:cNvCxnSpPr>
              <a:cxnSpLocks/>
              <a:stCxn id="11" idx="6"/>
              <a:endCxn id="29" idx="2"/>
            </p:cNvCxnSpPr>
            <p:nvPr/>
          </p:nvCxnSpPr>
          <p:spPr>
            <a:xfrm flipV="1">
              <a:off x="6825648" y="6406297"/>
              <a:ext cx="1777996" cy="450558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5F0E0DA3-72E7-4316-96F9-2E82DC4A2123}"/>
                </a:ext>
              </a:extLst>
            </p:cNvPr>
            <p:cNvCxnSpPr>
              <a:cxnSpLocks/>
              <a:stCxn id="11" idx="6"/>
              <a:endCxn id="30" idx="2"/>
            </p:cNvCxnSpPr>
            <p:nvPr/>
          </p:nvCxnSpPr>
          <p:spPr>
            <a:xfrm flipV="1">
              <a:off x="6825649" y="7865641"/>
              <a:ext cx="1759514" cy="3046242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CA77BF42-1852-4B6F-9224-D71C8BCC54F2}"/>
                </a:ext>
              </a:extLst>
            </p:cNvPr>
            <p:cNvCxnSpPr>
              <a:cxnSpLocks/>
              <a:stCxn id="11" idx="6"/>
              <a:endCxn id="31" idx="2"/>
            </p:cNvCxnSpPr>
            <p:nvPr/>
          </p:nvCxnSpPr>
          <p:spPr>
            <a:xfrm flipV="1">
              <a:off x="6825648" y="9411457"/>
              <a:ext cx="1759512" cy="1500426"/>
            </a:xfrm>
            <a:prstGeom prst="straightConnector1">
              <a:avLst/>
            </a:prstGeom>
            <a:ln w="38100" cap="rnd">
              <a:solidFill>
                <a:srgbClr val="00A9C0"/>
              </a:solidFill>
              <a:round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13C0AB-D6F3-4B91-9453-0B05D8626775}"/>
                </a:ext>
              </a:extLst>
            </p:cNvPr>
            <p:cNvSpPr/>
            <p:nvPr/>
          </p:nvSpPr>
          <p:spPr>
            <a:xfrm>
              <a:off x="5975927" y="140982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5D425F3-7323-4A1D-89F9-073246C16A34}"/>
                </a:ext>
              </a:extLst>
            </p:cNvPr>
            <p:cNvSpPr/>
            <p:nvPr/>
          </p:nvSpPr>
          <p:spPr>
            <a:xfrm>
              <a:off x="5975925" y="295563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1AF5FF-6674-4E30-8EDA-E20C12D46377}"/>
                </a:ext>
              </a:extLst>
            </p:cNvPr>
            <p:cNvSpPr/>
            <p:nvPr/>
          </p:nvSpPr>
          <p:spPr>
            <a:xfrm>
              <a:off x="5975921" y="445821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20924D-071B-4653-8FF2-746582A940B3}"/>
                </a:ext>
              </a:extLst>
            </p:cNvPr>
            <p:cNvSpPr/>
            <p:nvPr/>
          </p:nvSpPr>
          <p:spPr>
            <a:xfrm>
              <a:off x="5975919" y="60040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E74F2C-05E9-4D59-A077-44441467D3C6}"/>
                </a:ext>
              </a:extLst>
            </p:cNvPr>
            <p:cNvSpPr/>
            <p:nvPr/>
          </p:nvSpPr>
          <p:spPr>
            <a:xfrm>
              <a:off x="5957437" y="746337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AA98E6-2A30-4C3B-A0C1-5C2528B89981}"/>
                </a:ext>
              </a:extLst>
            </p:cNvPr>
            <p:cNvSpPr/>
            <p:nvPr/>
          </p:nvSpPr>
          <p:spPr>
            <a:xfrm>
              <a:off x="5957435" y="900919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3CA1FC-902E-4905-8391-DEB7CF08FCAB}"/>
                </a:ext>
              </a:extLst>
            </p:cNvPr>
            <p:cNvSpPr/>
            <p:nvPr/>
          </p:nvSpPr>
          <p:spPr>
            <a:xfrm>
              <a:off x="5957431" y="1051177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EB9640-7F3C-4793-9116-8D340C64CDEC}"/>
                </a:ext>
              </a:extLst>
            </p:cNvPr>
            <p:cNvSpPr/>
            <p:nvPr/>
          </p:nvSpPr>
          <p:spPr>
            <a:xfrm>
              <a:off x="11286835" y="25555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05755BD-8C7F-4D3C-89FC-30597DBA6675}"/>
                </a:ext>
              </a:extLst>
            </p:cNvPr>
            <p:cNvSpPr/>
            <p:nvPr/>
          </p:nvSpPr>
          <p:spPr>
            <a:xfrm>
              <a:off x="11286831" y="40148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6DD44BB-08E9-4152-A0CC-5534D8BAD8AD}"/>
                </a:ext>
              </a:extLst>
            </p:cNvPr>
            <p:cNvSpPr/>
            <p:nvPr/>
          </p:nvSpPr>
          <p:spPr>
            <a:xfrm>
              <a:off x="11286829" y="55606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918515-7DC9-400D-8921-C99C61260437}"/>
                </a:ext>
              </a:extLst>
            </p:cNvPr>
            <p:cNvSpPr/>
            <p:nvPr/>
          </p:nvSpPr>
          <p:spPr>
            <a:xfrm>
              <a:off x="11268347" y="70200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39CC96F-E4B7-439F-A22E-7C69AB0642DE}"/>
                </a:ext>
              </a:extLst>
            </p:cNvPr>
            <p:cNvSpPr/>
            <p:nvPr/>
          </p:nvSpPr>
          <p:spPr>
            <a:xfrm>
              <a:off x="11268345" y="85658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CAE4F54-F716-4DAB-B341-DD1364B961A9}"/>
                </a:ext>
              </a:extLst>
            </p:cNvPr>
            <p:cNvSpPr/>
            <p:nvPr/>
          </p:nvSpPr>
          <p:spPr>
            <a:xfrm>
              <a:off x="11268341" y="100684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94BC883-8927-403C-A3DE-31345E39F8A3}"/>
                </a:ext>
              </a:extLst>
            </p:cNvPr>
            <p:cNvSpPr/>
            <p:nvPr/>
          </p:nvSpPr>
          <p:spPr>
            <a:xfrm>
              <a:off x="8631379" y="300102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BAB07E-B66A-497A-A233-2FFB2F917346}"/>
                </a:ext>
              </a:extLst>
            </p:cNvPr>
            <p:cNvSpPr/>
            <p:nvPr/>
          </p:nvSpPr>
          <p:spPr>
            <a:xfrm>
              <a:off x="8603647" y="446037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D43D130-082C-4330-B48B-C7D53AF50E63}"/>
                </a:ext>
              </a:extLst>
            </p:cNvPr>
            <p:cNvSpPr/>
            <p:nvPr/>
          </p:nvSpPr>
          <p:spPr>
            <a:xfrm>
              <a:off x="8603645" y="600618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351000-B487-452B-8CF2-475FE0337818}"/>
                </a:ext>
              </a:extLst>
            </p:cNvPr>
            <p:cNvSpPr/>
            <p:nvPr/>
          </p:nvSpPr>
          <p:spPr>
            <a:xfrm>
              <a:off x="8585163" y="746553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F160AA9-27B0-4C2B-A465-D323795BE03F}"/>
                </a:ext>
              </a:extLst>
            </p:cNvPr>
            <p:cNvSpPr/>
            <p:nvPr/>
          </p:nvSpPr>
          <p:spPr>
            <a:xfrm>
              <a:off x="8585161" y="9011346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925C1B0-A689-4F0D-BB78-279D4BB99E3E}"/>
                </a:ext>
              </a:extLst>
            </p:cNvPr>
            <p:cNvSpPr/>
            <p:nvPr/>
          </p:nvSpPr>
          <p:spPr>
            <a:xfrm>
              <a:off x="14062407" y="299847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A755F46-A6BE-4F8A-86C4-A11D8EF9212C}"/>
                </a:ext>
              </a:extLst>
            </p:cNvPr>
            <p:cNvSpPr/>
            <p:nvPr/>
          </p:nvSpPr>
          <p:spPr>
            <a:xfrm>
              <a:off x="14034675" y="445781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945DEF-E47A-49C5-9BD9-4AC307F30A6F}"/>
                </a:ext>
              </a:extLst>
            </p:cNvPr>
            <p:cNvSpPr/>
            <p:nvPr/>
          </p:nvSpPr>
          <p:spPr>
            <a:xfrm>
              <a:off x="14034673" y="600363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03EA50-8048-49C1-AEC9-0B7F449F8FD2}"/>
                </a:ext>
              </a:extLst>
            </p:cNvPr>
            <p:cNvSpPr/>
            <p:nvPr/>
          </p:nvSpPr>
          <p:spPr>
            <a:xfrm>
              <a:off x="14016191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A81A763-C4E0-4FEA-8113-4D9665D43BF1}"/>
                </a:ext>
              </a:extLst>
            </p:cNvPr>
            <p:cNvSpPr/>
            <p:nvPr/>
          </p:nvSpPr>
          <p:spPr>
            <a:xfrm>
              <a:off x="14016189" y="9008794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CD7279A-5F88-4260-8E4F-FE834FAD9832}"/>
                </a:ext>
              </a:extLst>
            </p:cNvPr>
            <p:cNvSpPr/>
            <p:nvPr/>
          </p:nvSpPr>
          <p:spPr>
            <a:xfrm>
              <a:off x="16888743" y="4405740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543E37D-C8A7-4A3A-B9A1-11AD4E57881F}"/>
                </a:ext>
              </a:extLst>
            </p:cNvPr>
            <p:cNvSpPr/>
            <p:nvPr/>
          </p:nvSpPr>
          <p:spPr>
            <a:xfrm>
              <a:off x="16888743" y="7462978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5233D96-8900-47C9-B5CC-7E0E4B1200C1}"/>
                </a:ext>
              </a:extLst>
            </p:cNvPr>
            <p:cNvSpPr/>
            <p:nvPr/>
          </p:nvSpPr>
          <p:spPr>
            <a:xfrm>
              <a:off x="19465701" y="5800432"/>
              <a:ext cx="868218" cy="800220"/>
            </a:xfrm>
            <a:prstGeom prst="ellipse">
              <a:avLst/>
            </a:prstGeom>
            <a:solidFill>
              <a:schemeClr val="tx1"/>
            </a:solidFill>
            <a:ln w="38100" cap="rnd">
              <a:noFill/>
              <a:round/>
              <a:headEnd type="none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600">
                <a:solidFill>
                  <a:schemeClr val="tx1"/>
                </a:solidFill>
              </a:endParaRPr>
            </a:p>
          </p:txBody>
        </p:sp>
      </p:grp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3BFD6A50-39E7-423F-AB69-2234ABC7B45E}"/>
              </a:ext>
            </a:extLst>
          </p:cNvPr>
          <p:cNvCxnSpPr>
            <a:cxnSpLocks/>
          </p:cNvCxnSpPr>
          <p:nvPr/>
        </p:nvCxnSpPr>
        <p:spPr>
          <a:xfrm>
            <a:off x="2870188" y="7288335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825677F9-D5F3-4596-9283-333D3770C91E}"/>
              </a:ext>
            </a:extLst>
          </p:cNvPr>
          <p:cNvSpPr txBox="1"/>
          <p:nvPr/>
        </p:nvSpPr>
        <p:spPr>
          <a:xfrm>
            <a:off x="1129164" y="6979020"/>
            <a:ext cx="174102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Input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E898071-22FD-43FE-B0A8-17B1F1FB02C2}"/>
              </a:ext>
            </a:extLst>
          </p:cNvPr>
          <p:cNvSpPr txBox="1"/>
          <p:nvPr/>
        </p:nvSpPr>
        <p:spPr>
          <a:xfrm>
            <a:off x="20971904" y="7127971"/>
            <a:ext cx="1971862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output</a:t>
            </a:r>
            <a:endParaRPr lang="ko-KR" altLang="en-US" sz="3800" b="1" dirty="0">
              <a:solidFill>
                <a:schemeClr val="tx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37967482-4F2D-47F6-A396-B080F5883156}"/>
              </a:ext>
            </a:extLst>
          </p:cNvPr>
          <p:cNvSpPr txBox="1"/>
          <p:nvPr/>
        </p:nvSpPr>
        <p:spPr>
          <a:xfrm>
            <a:off x="5560712" y="1041746"/>
            <a:ext cx="17859727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Container data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n-dim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이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차원으로 확인됨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따라서 간단한 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preprocessing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후</a:t>
            </a:r>
            <a:r>
              <a:rPr lang="en-US" altLang="ko-KR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ko-KR" altLang="en-US" sz="3800" b="1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바로 학습 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3276A2E-51C0-5E49-B4BE-EF66103036A6}"/>
              </a:ext>
            </a:extLst>
          </p:cNvPr>
          <p:cNvCxnSpPr>
            <a:cxnSpLocks/>
          </p:cNvCxnSpPr>
          <p:nvPr/>
        </p:nvCxnSpPr>
        <p:spPr>
          <a:xfrm>
            <a:off x="19591226" y="7437287"/>
            <a:ext cx="1047704" cy="0"/>
          </a:xfrm>
          <a:prstGeom prst="straightConnector1">
            <a:avLst/>
          </a:prstGeom>
          <a:ln w="889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4208"/>
      </p:ext>
    </p:extLst>
  </p:cSld>
  <p:clrMapOvr>
    <a:masterClrMapping/>
  </p:clrMapOvr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480</Words>
  <Application>Microsoft Macintosh PowerPoint</Application>
  <PresentationFormat>사용자 지정</PresentationFormat>
  <Paragraphs>150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한컴 윤고딕 240</vt:lpstr>
      <vt:lpstr>Apple SD Gothic Neo</vt:lpstr>
      <vt:lpstr>Apple SD Gothic Neo ExtraBold</vt:lpstr>
      <vt:lpstr>Apple SD Gothic Neo Medium</vt:lpstr>
      <vt:lpstr>Helvetica Neue</vt:lpstr>
      <vt:lpstr>Helvetica Neue Medium</vt:lpstr>
      <vt:lpstr>20_BasicBlack</vt:lpstr>
      <vt:lpstr>AI를 이용한   도커 컨테이너 자동 분류</vt:lpstr>
      <vt:lpstr>목차</vt:lpstr>
      <vt:lpstr>AIker?</vt:lpstr>
      <vt:lpstr>PowerPoint 프레젠테이션</vt:lpstr>
      <vt:lpstr>활용 방안은?</vt:lpstr>
      <vt:lpstr>PowerPoint 프레젠테이션</vt:lpstr>
      <vt:lpstr>PowerPoint 프레젠테이션</vt:lpstr>
      <vt:lpstr>Classification</vt:lpstr>
      <vt:lpstr>PowerPoint 프레젠테이션</vt:lpstr>
      <vt:lpstr>PowerPoint 프레젠테이션</vt:lpstr>
      <vt:lpstr>PowerPoint 프레젠테이션</vt:lpstr>
      <vt:lpstr>Logic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UI</vt:lpstr>
      <vt:lpstr>PowerPoint 프레젠테이션</vt:lpstr>
      <vt:lpstr>PowerPoint 프레젠테이션</vt:lpstr>
      <vt:lpstr>PowerPoint 프레젠테이션</vt:lpstr>
      <vt:lpstr>Develop Period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AI를 이용한  도커 컨테이너 자동 분류</dc:title>
  <cp:lastModifiedBy>윤가영</cp:lastModifiedBy>
  <cp:revision>47</cp:revision>
  <dcterms:modified xsi:type="dcterms:W3CDTF">2020-05-26T09:00:03Z</dcterms:modified>
</cp:coreProperties>
</file>