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64" r:id="rId2"/>
    <p:sldId id="265" r:id="rId3"/>
    <p:sldId id="275" r:id="rId4"/>
    <p:sldId id="266" r:id="rId5"/>
    <p:sldId id="278" r:id="rId6"/>
    <p:sldId id="261" r:id="rId7"/>
    <p:sldId id="262" r:id="rId8"/>
    <p:sldId id="279" r:id="rId9"/>
    <p:sldId id="277" r:id="rId10"/>
    <p:sldId id="271" r:id="rId11"/>
    <p:sldId id="257" r:id="rId12"/>
    <p:sldId id="258" r:id="rId13"/>
    <p:sldId id="259" r:id="rId14"/>
    <p:sldId id="260" r:id="rId15"/>
    <p:sldId id="283" r:id="rId16"/>
    <p:sldId id="280" r:id="rId17"/>
    <p:sldId id="282" r:id="rId18"/>
    <p:sldId id="263" r:id="rId19"/>
    <p:sldId id="284" r:id="rId20"/>
    <p:sldId id="256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D0D0"/>
    <a:srgbClr val="00A9C0"/>
    <a:srgbClr val="3DA8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7"/>
    <p:restoredTop sz="94674"/>
  </p:normalViewPr>
  <p:slideViewPr>
    <p:cSldViewPr snapToGrid="0" snapToObjects="1">
      <p:cViewPr varScale="1">
        <p:scale>
          <a:sx n="51" d="100"/>
          <a:sy n="51" d="100"/>
        </p:scale>
        <p:origin x="81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8126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이미지"/>
          <p:cNvSpPr>
            <a:spLocks noGrp="1"/>
          </p:cNvSpPr>
          <p:nvPr>
            <p:ph type="pic" idx="13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프레젠테이션 제목</a:t>
            </a:r>
          </a:p>
        </p:txBody>
      </p:sp>
      <p:sp>
        <p:nvSpPr>
          <p:cNvPr id="23" name="저자 및 날짜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sz="3420" b="1"/>
            </a:lvl1pPr>
          </a:lstStyle>
          <a:p>
            <a:r>
              <a:t>저자 및 날짜</a:t>
            </a:r>
          </a:p>
        </p:txBody>
      </p:sp>
      <p:sp>
        <p:nvSpPr>
          <p:cNvPr id="24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프레젠테이션 부제 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862804876_960x639.jpg"/>
          <p:cNvSpPr>
            <a:spLocks noGrp="1"/>
          </p:cNvSpPr>
          <p:nvPr>
            <p:ph type="pic" sz="quarter" idx="13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824910546_2681x1332.jpg"/>
          <p:cNvSpPr>
            <a:spLocks noGrp="1"/>
          </p:cNvSpPr>
          <p:nvPr>
            <p:ph type="pic" idx="14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575395635_960x639.jpg"/>
          <p:cNvSpPr>
            <a:spLocks noGrp="1"/>
          </p:cNvSpPr>
          <p:nvPr>
            <p:ph type="pic" sz="quarter" idx="15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이미지"/>
          <p:cNvSpPr>
            <a:spLocks noGrp="1"/>
          </p:cNvSpPr>
          <p:nvPr>
            <p:ph type="pic" idx="13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E178E-8043-7248-9F80-9EE37A983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DE7A1A-FA84-DB4A-BF5A-45DBD0937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82459B-F0EA-4643-8D37-BD668E3F2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F0DA9-493B-3A49-8878-6251F1F89E99}" type="datetimeFigureOut">
              <a:rPr kumimoji="1" lang="ko-Kore-KR" altLang="en-US" smtClean="0"/>
              <a:t>2020. 8. 18.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D3CF36-A663-2248-9F67-561D4246E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CB4AF4-4D27-D847-AFAF-152A9E3A3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011024" y="13076008"/>
            <a:ext cx="349455" cy="379591"/>
          </a:xfrm>
        </p:spPr>
        <p:txBody>
          <a:bodyPr/>
          <a:lstStyle/>
          <a:p>
            <a:fld id="{170EDE71-117D-7546-AEAD-E44A8FC415B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25611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4243A-535A-AA4F-A948-C6FBE4CE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0A23B0-8840-4C4F-9991-36ACB0C85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E2ED7D-60BE-C746-AF2D-76D8E60A5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F0DA9-493B-3A49-8878-6251F1F89E99}" type="datetimeFigureOut">
              <a:rPr kumimoji="1" lang="ko-Kore-KR" altLang="en-US" smtClean="0"/>
              <a:t>2020. 8. 18.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6D3D7A-47A5-5546-A099-9C76C6192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5330F9-20C4-0E45-97F0-E9C80BABD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011024" y="13076008"/>
            <a:ext cx="349455" cy="379591"/>
          </a:xfrm>
        </p:spPr>
        <p:txBody>
          <a:bodyPr/>
          <a:lstStyle/>
          <a:p>
            <a:fld id="{170EDE71-117D-7546-AEAD-E44A8FC415B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5535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슬라이드 제목</a:t>
            </a:r>
          </a:p>
        </p:txBody>
      </p:sp>
      <p:sp>
        <p:nvSpPr>
          <p:cNvPr id="33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슬라이드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4" name="92709243_1322x1323.jpeg"/>
          <p:cNvSpPr>
            <a:spLocks noGrp="1"/>
          </p:cNvSpPr>
          <p:nvPr>
            <p:ph type="pic" sz="half" idx="13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61" name="슬라이드 부제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슬라이드 부제</a:t>
            </a:r>
          </a:p>
        </p:txBody>
      </p:sp>
      <p:sp>
        <p:nvSpPr>
          <p:cNvPr id="62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824910546_2681x1332.jpg"/>
          <p:cNvSpPr>
            <a:spLocks noGrp="1"/>
          </p:cNvSpPr>
          <p:nvPr>
            <p:ph type="pic" idx="14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섹션 제목</a:t>
            </a:r>
          </a:p>
        </p:txBody>
      </p:sp>
      <p:sp>
        <p:nvSpPr>
          <p:cNvPr id="7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80" name="슬라이드 부제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슬라이드 부제</a:t>
            </a:r>
          </a:p>
        </p:txBody>
      </p:sp>
      <p:sp>
        <p:nvSpPr>
          <p:cNvPr id="8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의제 제목</a:t>
            </a:r>
          </a:p>
        </p:txBody>
      </p:sp>
      <p:sp>
        <p:nvSpPr>
          <p:cNvPr id="89" name="의제 부제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의제 부제</a:t>
            </a:r>
          </a:p>
        </p:txBody>
      </p:sp>
      <p:sp>
        <p:nvSpPr>
          <p:cNvPr id="90" name="본문 첫 번째 줄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의제 주제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내역서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사실 정보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사실 정보</a:t>
            </a:r>
          </a:p>
        </p:txBody>
      </p:sp>
      <p:sp>
        <p:nvSpPr>
          <p:cNvPr id="107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속성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속성</a:t>
            </a:r>
          </a:p>
        </p:txBody>
      </p:sp>
      <p:sp>
        <p:nvSpPr>
          <p:cNvPr id="116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“멋진 인용구”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슬라이드 제목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4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2BCEF-D8C8-EA47-9ECA-4BF9D177C0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0" y="2590800"/>
            <a:ext cx="18288000" cy="4775200"/>
          </a:xfrm>
        </p:spPr>
        <p:txBody>
          <a:bodyPr/>
          <a:lstStyle/>
          <a:p>
            <a:pPr algn="l"/>
            <a:r>
              <a:rPr kumimoji="1" lang="en-US" altLang="ko-KR" dirty="0">
                <a:solidFill>
                  <a:srgbClr val="00A9C0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AI</a:t>
            </a:r>
            <a:r>
              <a:rPr kumimoji="1" lang="ko-KR" altLang="en-US" b="0" dirty="0" err="1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를</a:t>
            </a:r>
            <a:r>
              <a:rPr kumimoji="1" lang="ko-KR" altLang="en-US" b="0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이용한 </a:t>
            </a:r>
            <a:br>
              <a:rPr kumimoji="1" lang="en-US" altLang="ko-KR" b="0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</a:br>
            <a:br>
              <a:rPr kumimoji="1" lang="en-US" altLang="ko-KR" b="0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</a:br>
            <a:r>
              <a:rPr kumimoji="1" lang="ko-KR" altLang="en-US" b="0" dirty="0" err="1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도커</a:t>
            </a:r>
            <a:r>
              <a:rPr kumimoji="1" lang="ko-KR" altLang="en-US" b="0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컨테이너 </a:t>
            </a:r>
            <a:r>
              <a:rPr kumimoji="1" lang="ko-KR" altLang="en-US" b="0" dirty="0">
                <a:solidFill>
                  <a:srgbClr val="00A9C0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자동 분류</a:t>
            </a:r>
            <a:endParaRPr kumimoji="1" lang="ko-Kore-KR" altLang="en-US" b="0" dirty="0">
              <a:solidFill>
                <a:srgbClr val="00A9C0"/>
              </a:solidFill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F1B101-07DD-1B45-8CD2-31F330E8EA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5800" y="8051800"/>
            <a:ext cx="18288000" cy="368300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kumimoji="1" lang="en-US" altLang="ko-Kore-KR" sz="5400" b="1" dirty="0" err="1">
                <a:solidFill>
                  <a:srgbClr val="00A9C0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AIker</a:t>
            </a:r>
            <a:endParaRPr kumimoji="1" lang="en-US" altLang="ko-Kore-KR" sz="5400" b="1" dirty="0">
              <a:solidFill>
                <a:srgbClr val="00A9C0"/>
              </a:solidFill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pPr algn="r"/>
            <a:r>
              <a:rPr kumimoji="1" lang="ko-KR" altLang="en-US" sz="33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팀장 </a:t>
            </a:r>
            <a:r>
              <a:rPr kumimoji="1" lang="en-US" altLang="ko-KR" sz="33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:</a:t>
            </a:r>
            <a:r>
              <a:rPr kumimoji="1" lang="ko-KR" altLang="en-US" sz="33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kumimoji="1" lang="ko-KR" altLang="en-US" sz="3300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임하늘</a:t>
            </a:r>
            <a:endParaRPr kumimoji="1" lang="en-US" altLang="ko-KR" sz="33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pPr algn="r"/>
            <a:r>
              <a:rPr kumimoji="1" lang="ko-KR" altLang="en-US" sz="33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팀원</a:t>
            </a:r>
            <a:r>
              <a:rPr kumimoji="1" lang="en-US" altLang="ko-KR" sz="33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1</a:t>
            </a:r>
            <a:r>
              <a:rPr kumimoji="1" lang="ko-KR" altLang="en-US" sz="33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kumimoji="1" lang="en-US" altLang="ko-KR" sz="33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:</a:t>
            </a:r>
            <a:r>
              <a:rPr kumimoji="1" lang="ko-KR" altLang="en-US" sz="33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허윤서</a:t>
            </a:r>
            <a:endParaRPr kumimoji="1" lang="en-US" altLang="ko-KR" sz="33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pPr algn="r"/>
            <a:r>
              <a:rPr kumimoji="1" lang="ko-KR" altLang="en-US" sz="33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팀원</a:t>
            </a:r>
            <a:r>
              <a:rPr kumimoji="1" lang="en-US" altLang="ko-KR" sz="33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2</a:t>
            </a:r>
            <a:r>
              <a:rPr kumimoji="1" lang="ko-KR" altLang="en-US" sz="33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kumimoji="1" lang="en-US" altLang="ko-KR" sz="33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:</a:t>
            </a:r>
            <a:r>
              <a:rPr kumimoji="1" lang="ko-KR" altLang="en-US" sz="33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윤가영</a:t>
            </a:r>
            <a:endParaRPr kumimoji="1" lang="ko-Kore-KR" altLang="en-US" sz="33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3194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F6F545-F38E-436E-8AB7-7AED235E9E20}"/>
              </a:ext>
            </a:extLst>
          </p:cNvPr>
          <p:cNvSpPr txBox="1"/>
          <p:nvPr/>
        </p:nvSpPr>
        <p:spPr>
          <a:xfrm>
            <a:off x="1044000" y="1008000"/>
            <a:ext cx="4156362" cy="77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후보</a:t>
            </a:r>
            <a:r>
              <a:rPr lang="en-US" altLang="ko-KR" b="1" dirty="0">
                <a:solidFill>
                  <a:schemeClr val="tx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1 :</a:t>
            </a:r>
            <a:r>
              <a:rPr lang="ko-KR" altLang="en-US" b="1" dirty="0">
                <a:solidFill>
                  <a:schemeClr val="tx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 </a:t>
            </a:r>
            <a:r>
              <a:rPr lang="en-US" altLang="ko-KR" b="1" dirty="0">
                <a:solidFill>
                  <a:schemeClr val="tx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DNN</a:t>
            </a:r>
            <a:endParaRPr lang="ko-KR" altLang="en-US" b="1" dirty="0">
              <a:solidFill>
                <a:schemeClr val="tx1"/>
              </a:solidFill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4FE8E510-990F-4E18-80FF-80C3E5B33B0A}"/>
              </a:ext>
            </a:extLst>
          </p:cNvPr>
          <p:cNvCxnSpPr>
            <a:stCxn id="37" idx="6"/>
            <a:endCxn id="39" idx="2"/>
          </p:cNvCxnSpPr>
          <p:nvPr/>
        </p:nvCxnSpPr>
        <p:spPr>
          <a:xfrm>
            <a:off x="16478818" y="6042595"/>
            <a:ext cx="1708740" cy="1394692"/>
          </a:xfrm>
          <a:prstGeom prst="straightConnector1">
            <a:avLst/>
          </a:prstGeom>
          <a:ln w="38100" cap="rnd">
            <a:solidFill>
              <a:srgbClr val="00A9C0"/>
            </a:solidFill>
            <a:round/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20355998-00E5-40BF-A382-F8F7BFD957E1}"/>
              </a:ext>
            </a:extLst>
          </p:cNvPr>
          <p:cNvCxnSpPr>
            <a:stCxn id="38" idx="6"/>
            <a:endCxn id="39" idx="2"/>
          </p:cNvCxnSpPr>
          <p:nvPr/>
        </p:nvCxnSpPr>
        <p:spPr>
          <a:xfrm flipV="1">
            <a:off x="16478818" y="7437288"/>
            <a:ext cx="1708740" cy="1662546"/>
          </a:xfrm>
          <a:prstGeom prst="straightConnector1">
            <a:avLst/>
          </a:prstGeom>
          <a:ln w="38100" cap="rnd">
            <a:solidFill>
              <a:srgbClr val="00A9C0"/>
            </a:solidFill>
            <a:round/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B1DB3FC-F5DC-BF4C-8D75-8DDC784E268A}"/>
              </a:ext>
            </a:extLst>
          </p:cNvPr>
          <p:cNvGrpSpPr/>
          <p:nvPr/>
        </p:nvGrpSpPr>
        <p:grpSpPr>
          <a:xfrm>
            <a:off x="4679289" y="2646565"/>
            <a:ext cx="14376488" cy="9902172"/>
            <a:chOff x="5957431" y="1409820"/>
            <a:chExt cx="14376488" cy="9902172"/>
          </a:xfrm>
        </p:grpSpPr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891AEFF-9207-4509-8E61-4F610CFAD99C}"/>
                </a:ext>
              </a:extLst>
            </p:cNvPr>
            <p:cNvCxnSpPr>
              <a:stCxn id="5" idx="6"/>
              <a:endCxn id="20" idx="2"/>
            </p:cNvCxnSpPr>
            <p:nvPr/>
          </p:nvCxnSpPr>
          <p:spPr>
            <a:xfrm>
              <a:off x="6844145" y="1809931"/>
              <a:ext cx="1787234" cy="1591206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D94B6C38-7141-4903-892C-BD6E918DAB2D}"/>
                </a:ext>
              </a:extLst>
            </p:cNvPr>
            <p:cNvCxnSpPr>
              <a:cxnSpLocks/>
              <a:stCxn id="5" idx="6"/>
              <a:endCxn id="28" idx="2"/>
            </p:cNvCxnSpPr>
            <p:nvPr/>
          </p:nvCxnSpPr>
          <p:spPr>
            <a:xfrm>
              <a:off x="6844145" y="1809931"/>
              <a:ext cx="1759502" cy="3050550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2BA4B42E-CBB1-4E44-A5E4-5E03D05EC1B4}"/>
                </a:ext>
              </a:extLst>
            </p:cNvPr>
            <p:cNvCxnSpPr>
              <a:stCxn id="5" idx="6"/>
              <a:endCxn id="29" idx="2"/>
            </p:cNvCxnSpPr>
            <p:nvPr/>
          </p:nvCxnSpPr>
          <p:spPr>
            <a:xfrm>
              <a:off x="6844144" y="1809931"/>
              <a:ext cx="1759500" cy="4596366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9E976017-717F-4208-B6EE-8F6194BA33C4}"/>
                </a:ext>
              </a:extLst>
            </p:cNvPr>
            <p:cNvCxnSpPr>
              <a:stCxn id="5" idx="6"/>
              <a:endCxn id="30" idx="2"/>
            </p:cNvCxnSpPr>
            <p:nvPr/>
          </p:nvCxnSpPr>
          <p:spPr>
            <a:xfrm>
              <a:off x="6844145" y="1809931"/>
              <a:ext cx="1741018" cy="6055710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D12A2A40-97E3-40A1-8603-95EF5D0A381C}"/>
                </a:ext>
              </a:extLst>
            </p:cNvPr>
            <p:cNvCxnSpPr>
              <a:stCxn id="5" idx="6"/>
              <a:endCxn id="31" idx="2"/>
            </p:cNvCxnSpPr>
            <p:nvPr/>
          </p:nvCxnSpPr>
          <p:spPr>
            <a:xfrm>
              <a:off x="6844144" y="1809931"/>
              <a:ext cx="1741016" cy="7601526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7C89FB12-4944-4DAD-9558-84555DCDDD25}"/>
                </a:ext>
              </a:extLst>
            </p:cNvPr>
            <p:cNvCxnSpPr>
              <a:stCxn id="20" idx="6"/>
              <a:endCxn id="13" idx="2"/>
            </p:cNvCxnSpPr>
            <p:nvPr/>
          </p:nvCxnSpPr>
          <p:spPr>
            <a:xfrm flipV="1">
              <a:off x="9499597" y="2955636"/>
              <a:ext cx="1787238" cy="445500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E933E2A4-3671-4434-82CB-075CE2C1F661}"/>
                </a:ext>
              </a:extLst>
            </p:cNvPr>
            <p:cNvCxnSpPr>
              <a:stCxn id="20" idx="6"/>
              <a:endCxn id="14" idx="2"/>
            </p:cNvCxnSpPr>
            <p:nvPr/>
          </p:nvCxnSpPr>
          <p:spPr>
            <a:xfrm>
              <a:off x="9499597" y="3401136"/>
              <a:ext cx="1787234" cy="1013844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CD441F52-730D-4B7C-A29F-0A1C10815DCC}"/>
                </a:ext>
              </a:extLst>
            </p:cNvPr>
            <p:cNvCxnSpPr>
              <a:stCxn id="20" idx="6"/>
              <a:endCxn id="15" idx="2"/>
            </p:cNvCxnSpPr>
            <p:nvPr/>
          </p:nvCxnSpPr>
          <p:spPr>
            <a:xfrm>
              <a:off x="9499596" y="3401136"/>
              <a:ext cx="1787232" cy="2559660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5E17F059-611D-46C9-A1C5-AE4D8CD7D61A}"/>
                </a:ext>
              </a:extLst>
            </p:cNvPr>
            <p:cNvCxnSpPr>
              <a:stCxn id="20" idx="6"/>
              <a:endCxn id="16" idx="2"/>
            </p:cNvCxnSpPr>
            <p:nvPr/>
          </p:nvCxnSpPr>
          <p:spPr>
            <a:xfrm>
              <a:off x="9499597" y="3401136"/>
              <a:ext cx="1768750" cy="4019004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4FB46968-7101-42E1-A9F8-94742E04AB41}"/>
                </a:ext>
              </a:extLst>
            </p:cNvPr>
            <p:cNvCxnSpPr>
              <a:stCxn id="20" idx="6"/>
              <a:endCxn id="17" idx="2"/>
            </p:cNvCxnSpPr>
            <p:nvPr/>
          </p:nvCxnSpPr>
          <p:spPr>
            <a:xfrm>
              <a:off x="9499596" y="3401136"/>
              <a:ext cx="1768748" cy="5564820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63C7AB2A-4091-4C15-BE22-8DA92F681FBA}"/>
                </a:ext>
              </a:extLst>
            </p:cNvPr>
            <p:cNvCxnSpPr>
              <a:stCxn id="20" idx="6"/>
              <a:endCxn id="18" idx="2"/>
            </p:cNvCxnSpPr>
            <p:nvPr/>
          </p:nvCxnSpPr>
          <p:spPr>
            <a:xfrm>
              <a:off x="9499596" y="3401136"/>
              <a:ext cx="1768744" cy="7067400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89B8D7CA-5981-4BE2-8874-0A5A42CD5CDA}"/>
                </a:ext>
              </a:extLst>
            </p:cNvPr>
            <p:cNvCxnSpPr>
              <a:stCxn id="13" idx="6"/>
              <a:endCxn id="32" idx="2"/>
            </p:cNvCxnSpPr>
            <p:nvPr/>
          </p:nvCxnSpPr>
          <p:spPr>
            <a:xfrm>
              <a:off x="12155053" y="2955636"/>
              <a:ext cx="1907354" cy="442948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2491EBAD-A8FC-449A-9220-B8C3F0A20AC2}"/>
                </a:ext>
              </a:extLst>
            </p:cNvPr>
            <p:cNvCxnSpPr>
              <a:stCxn id="13" idx="6"/>
              <a:endCxn id="33" idx="2"/>
            </p:cNvCxnSpPr>
            <p:nvPr/>
          </p:nvCxnSpPr>
          <p:spPr>
            <a:xfrm>
              <a:off x="12155053" y="2955636"/>
              <a:ext cx="1879622" cy="1902292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DD27023E-C5E8-4746-AC1F-8EDB2320223D}"/>
                </a:ext>
              </a:extLst>
            </p:cNvPr>
            <p:cNvCxnSpPr>
              <a:stCxn id="13" idx="6"/>
              <a:endCxn id="34" idx="2"/>
            </p:cNvCxnSpPr>
            <p:nvPr/>
          </p:nvCxnSpPr>
          <p:spPr>
            <a:xfrm>
              <a:off x="12155052" y="2955636"/>
              <a:ext cx="1879620" cy="3448108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D90FDB86-1700-4AEB-A757-837D64AD5034}"/>
                </a:ext>
              </a:extLst>
            </p:cNvPr>
            <p:cNvCxnSpPr>
              <a:stCxn id="13" idx="6"/>
              <a:endCxn id="35" idx="2"/>
            </p:cNvCxnSpPr>
            <p:nvPr/>
          </p:nvCxnSpPr>
          <p:spPr>
            <a:xfrm>
              <a:off x="12155053" y="2955636"/>
              <a:ext cx="1861138" cy="4907452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A49A181D-D8CC-4569-983E-531888FFC064}"/>
                </a:ext>
              </a:extLst>
            </p:cNvPr>
            <p:cNvCxnSpPr>
              <a:stCxn id="13" idx="6"/>
              <a:endCxn id="36" idx="2"/>
            </p:cNvCxnSpPr>
            <p:nvPr/>
          </p:nvCxnSpPr>
          <p:spPr>
            <a:xfrm>
              <a:off x="12155052" y="2955636"/>
              <a:ext cx="1861136" cy="6453268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D301F45D-1D85-40F1-9D8C-0AC18A5D1A4C}"/>
                </a:ext>
              </a:extLst>
            </p:cNvPr>
            <p:cNvCxnSpPr>
              <a:stCxn id="32" idx="6"/>
              <a:endCxn id="37" idx="2"/>
            </p:cNvCxnSpPr>
            <p:nvPr/>
          </p:nvCxnSpPr>
          <p:spPr>
            <a:xfrm>
              <a:off x="14930625" y="3398585"/>
              <a:ext cx="1958118" cy="1407266"/>
            </a:xfrm>
            <a:prstGeom prst="line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5D253584-C4A9-46E1-A0A9-397673DE1900}"/>
                </a:ext>
              </a:extLst>
            </p:cNvPr>
            <p:cNvCxnSpPr>
              <a:stCxn id="32" idx="6"/>
              <a:endCxn id="38" idx="2"/>
            </p:cNvCxnSpPr>
            <p:nvPr/>
          </p:nvCxnSpPr>
          <p:spPr>
            <a:xfrm>
              <a:off x="14930625" y="3398584"/>
              <a:ext cx="1958118" cy="4464504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ED8E2DC6-F26D-49E1-801A-F213048B9F41}"/>
                </a:ext>
              </a:extLst>
            </p:cNvPr>
            <p:cNvCxnSpPr>
              <a:cxnSpLocks/>
              <a:stCxn id="6" idx="6"/>
              <a:endCxn id="20" idx="2"/>
            </p:cNvCxnSpPr>
            <p:nvPr/>
          </p:nvCxnSpPr>
          <p:spPr>
            <a:xfrm>
              <a:off x="6844142" y="3355747"/>
              <a:ext cx="1787236" cy="45390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9F04BF7E-C3C1-49E2-8E26-3A8A6B7B4180}"/>
                </a:ext>
              </a:extLst>
            </p:cNvPr>
            <p:cNvCxnSpPr>
              <a:cxnSpLocks/>
              <a:stCxn id="6" idx="6"/>
              <a:endCxn id="28" idx="2"/>
            </p:cNvCxnSpPr>
            <p:nvPr/>
          </p:nvCxnSpPr>
          <p:spPr>
            <a:xfrm>
              <a:off x="6844142" y="3355747"/>
              <a:ext cx="1759504" cy="1504734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B78D330C-FC5D-4C1D-B19E-EA56D36291ED}"/>
                </a:ext>
              </a:extLst>
            </p:cNvPr>
            <p:cNvCxnSpPr>
              <a:cxnSpLocks/>
              <a:stCxn id="6" idx="6"/>
              <a:endCxn id="29" idx="2"/>
            </p:cNvCxnSpPr>
            <p:nvPr/>
          </p:nvCxnSpPr>
          <p:spPr>
            <a:xfrm>
              <a:off x="6844143" y="3355747"/>
              <a:ext cx="1759502" cy="3050550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26057204-2D60-424A-9089-404A9BD3CC62}"/>
                </a:ext>
              </a:extLst>
            </p:cNvPr>
            <p:cNvCxnSpPr>
              <a:cxnSpLocks/>
              <a:stCxn id="6" idx="6"/>
              <a:endCxn id="30" idx="2"/>
            </p:cNvCxnSpPr>
            <p:nvPr/>
          </p:nvCxnSpPr>
          <p:spPr>
            <a:xfrm>
              <a:off x="6844142" y="3355747"/>
              <a:ext cx="1741020" cy="4509894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20326EFF-1DD2-4511-9DE5-0506C5F80331}"/>
                </a:ext>
              </a:extLst>
            </p:cNvPr>
            <p:cNvCxnSpPr>
              <a:cxnSpLocks/>
              <a:stCxn id="6" idx="6"/>
              <a:endCxn id="31" idx="2"/>
            </p:cNvCxnSpPr>
            <p:nvPr/>
          </p:nvCxnSpPr>
          <p:spPr>
            <a:xfrm>
              <a:off x="6844143" y="3355747"/>
              <a:ext cx="1741018" cy="6055710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D1CFF927-AD52-418B-840A-9F0013BABD0B}"/>
                </a:ext>
              </a:extLst>
            </p:cNvPr>
            <p:cNvCxnSpPr>
              <a:stCxn id="33" idx="6"/>
              <a:endCxn id="37" idx="2"/>
            </p:cNvCxnSpPr>
            <p:nvPr/>
          </p:nvCxnSpPr>
          <p:spPr>
            <a:xfrm flipV="1">
              <a:off x="14902893" y="4805851"/>
              <a:ext cx="1985850" cy="52078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DA7AFC78-BAF5-4C49-937E-60C34B137E8E}"/>
                </a:ext>
              </a:extLst>
            </p:cNvPr>
            <p:cNvCxnSpPr>
              <a:stCxn id="33" idx="6"/>
              <a:endCxn id="38" idx="2"/>
            </p:cNvCxnSpPr>
            <p:nvPr/>
          </p:nvCxnSpPr>
          <p:spPr>
            <a:xfrm>
              <a:off x="14902893" y="4857928"/>
              <a:ext cx="1985850" cy="3005160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C6E5AC0C-5F8B-4F21-A33D-D1F4563DC4D4}"/>
                </a:ext>
              </a:extLst>
            </p:cNvPr>
            <p:cNvCxnSpPr>
              <a:stCxn id="34" idx="6"/>
              <a:endCxn id="37" idx="2"/>
            </p:cNvCxnSpPr>
            <p:nvPr/>
          </p:nvCxnSpPr>
          <p:spPr>
            <a:xfrm flipV="1">
              <a:off x="14902890" y="4805851"/>
              <a:ext cx="1985852" cy="1597894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4157A327-B422-45F3-A7E0-1C9EEF06992C}"/>
                </a:ext>
              </a:extLst>
            </p:cNvPr>
            <p:cNvCxnSpPr>
              <a:stCxn id="34" idx="6"/>
              <a:endCxn id="38" idx="2"/>
            </p:cNvCxnSpPr>
            <p:nvPr/>
          </p:nvCxnSpPr>
          <p:spPr>
            <a:xfrm>
              <a:off x="14902890" y="6403744"/>
              <a:ext cx="1985852" cy="1459344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id="{AFC6C70F-FFB3-40F2-80E6-E7C11E5EA228}"/>
                </a:ext>
              </a:extLst>
            </p:cNvPr>
            <p:cNvCxnSpPr>
              <a:stCxn id="35" idx="6"/>
              <a:endCxn id="37" idx="2"/>
            </p:cNvCxnSpPr>
            <p:nvPr/>
          </p:nvCxnSpPr>
          <p:spPr>
            <a:xfrm flipV="1">
              <a:off x="14884409" y="4805851"/>
              <a:ext cx="2004334" cy="3057238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418D535D-EF29-4D7A-BE05-9028D1A014D4}"/>
                </a:ext>
              </a:extLst>
            </p:cNvPr>
            <p:cNvCxnSpPr>
              <a:stCxn id="35" idx="6"/>
              <a:endCxn id="38" idx="2"/>
            </p:cNvCxnSpPr>
            <p:nvPr/>
          </p:nvCxnSpPr>
          <p:spPr>
            <a:xfrm>
              <a:off x="14884409" y="7863088"/>
              <a:ext cx="2004334" cy="0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CDED1DB7-455B-41AE-828C-39A0C8B9DC0B}"/>
                </a:ext>
              </a:extLst>
            </p:cNvPr>
            <p:cNvCxnSpPr>
              <a:stCxn id="36" idx="6"/>
              <a:endCxn id="37" idx="2"/>
            </p:cNvCxnSpPr>
            <p:nvPr/>
          </p:nvCxnSpPr>
          <p:spPr>
            <a:xfrm flipV="1">
              <a:off x="14884406" y="4805851"/>
              <a:ext cx="2004336" cy="4603054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21B4FEDB-5DBF-4664-8C64-994FAD012434}"/>
                </a:ext>
              </a:extLst>
            </p:cNvPr>
            <p:cNvCxnSpPr>
              <a:stCxn id="36" idx="6"/>
              <a:endCxn id="38" idx="2"/>
            </p:cNvCxnSpPr>
            <p:nvPr/>
          </p:nvCxnSpPr>
          <p:spPr>
            <a:xfrm flipV="1">
              <a:off x="14884406" y="7863088"/>
              <a:ext cx="2004336" cy="1545816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화살표 연결선 113">
              <a:extLst>
                <a:ext uri="{FF2B5EF4-FFF2-40B4-BE49-F238E27FC236}">
                  <a16:creationId xmlns:a16="http://schemas.microsoft.com/office/drawing/2014/main" id="{154E65D5-BC3F-4D6E-ADD8-B12747A967A5}"/>
                </a:ext>
              </a:extLst>
            </p:cNvPr>
            <p:cNvCxnSpPr>
              <a:cxnSpLocks/>
              <a:stCxn id="14" idx="6"/>
              <a:endCxn id="32" idx="2"/>
            </p:cNvCxnSpPr>
            <p:nvPr/>
          </p:nvCxnSpPr>
          <p:spPr>
            <a:xfrm flipV="1">
              <a:off x="12155049" y="3398584"/>
              <a:ext cx="1907358" cy="1016396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FD23EF7C-1C99-4DD8-AD7A-78B71CEBFAD2}"/>
                </a:ext>
              </a:extLst>
            </p:cNvPr>
            <p:cNvCxnSpPr>
              <a:cxnSpLocks/>
              <a:stCxn id="14" idx="6"/>
              <a:endCxn id="33" idx="2"/>
            </p:cNvCxnSpPr>
            <p:nvPr/>
          </p:nvCxnSpPr>
          <p:spPr>
            <a:xfrm>
              <a:off x="12155049" y="4414980"/>
              <a:ext cx="1879626" cy="442948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DBFE0B71-EEE4-421D-A00E-2D231BA27402}"/>
                </a:ext>
              </a:extLst>
            </p:cNvPr>
            <p:cNvCxnSpPr>
              <a:cxnSpLocks/>
              <a:stCxn id="14" idx="6"/>
              <a:endCxn id="34" idx="2"/>
            </p:cNvCxnSpPr>
            <p:nvPr/>
          </p:nvCxnSpPr>
          <p:spPr>
            <a:xfrm>
              <a:off x="12155048" y="4414980"/>
              <a:ext cx="1879624" cy="1988764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화살표 연결선 116">
              <a:extLst>
                <a:ext uri="{FF2B5EF4-FFF2-40B4-BE49-F238E27FC236}">
                  <a16:creationId xmlns:a16="http://schemas.microsoft.com/office/drawing/2014/main" id="{7B51ACAF-957B-4775-9D65-D74BF90B6F76}"/>
                </a:ext>
              </a:extLst>
            </p:cNvPr>
            <p:cNvCxnSpPr>
              <a:cxnSpLocks/>
              <a:stCxn id="14" idx="6"/>
              <a:endCxn id="35" idx="2"/>
            </p:cNvCxnSpPr>
            <p:nvPr/>
          </p:nvCxnSpPr>
          <p:spPr>
            <a:xfrm>
              <a:off x="12155049" y="4414980"/>
              <a:ext cx="1861142" cy="3448108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화살표 연결선 117">
              <a:extLst>
                <a:ext uri="{FF2B5EF4-FFF2-40B4-BE49-F238E27FC236}">
                  <a16:creationId xmlns:a16="http://schemas.microsoft.com/office/drawing/2014/main" id="{C78A27B9-9112-4D0D-8374-A1B7E6D2E9A7}"/>
                </a:ext>
              </a:extLst>
            </p:cNvPr>
            <p:cNvCxnSpPr>
              <a:cxnSpLocks/>
              <a:stCxn id="14" idx="6"/>
              <a:endCxn id="36" idx="2"/>
            </p:cNvCxnSpPr>
            <p:nvPr/>
          </p:nvCxnSpPr>
          <p:spPr>
            <a:xfrm>
              <a:off x="12155048" y="4414980"/>
              <a:ext cx="1861140" cy="4993924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63D685B3-AFFA-444D-B747-19A995AF5A18}"/>
                </a:ext>
              </a:extLst>
            </p:cNvPr>
            <p:cNvCxnSpPr>
              <a:cxnSpLocks/>
              <a:stCxn id="15" idx="6"/>
              <a:endCxn id="32" idx="2"/>
            </p:cNvCxnSpPr>
            <p:nvPr/>
          </p:nvCxnSpPr>
          <p:spPr>
            <a:xfrm flipV="1">
              <a:off x="12155046" y="3398584"/>
              <a:ext cx="1907360" cy="2562212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화살표 연결선 129">
              <a:extLst>
                <a:ext uri="{FF2B5EF4-FFF2-40B4-BE49-F238E27FC236}">
                  <a16:creationId xmlns:a16="http://schemas.microsoft.com/office/drawing/2014/main" id="{43DEE314-246C-419D-B25B-9D2D3BD03A34}"/>
                </a:ext>
              </a:extLst>
            </p:cNvPr>
            <p:cNvCxnSpPr>
              <a:cxnSpLocks/>
              <a:stCxn id="15" idx="6"/>
              <a:endCxn id="33" idx="2"/>
            </p:cNvCxnSpPr>
            <p:nvPr/>
          </p:nvCxnSpPr>
          <p:spPr>
            <a:xfrm flipV="1">
              <a:off x="12155046" y="4857928"/>
              <a:ext cx="1879628" cy="1102868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FFDE300A-4753-44CD-B7CE-BDB23134C3BE}"/>
                </a:ext>
              </a:extLst>
            </p:cNvPr>
            <p:cNvCxnSpPr>
              <a:cxnSpLocks/>
              <a:stCxn id="15" idx="6"/>
              <a:endCxn id="34" idx="2"/>
            </p:cNvCxnSpPr>
            <p:nvPr/>
          </p:nvCxnSpPr>
          <p:spPr>
            <a:xfrm>
              <a:off x="12155047" y="5960796"/>
              <a:ext cx="1879626" cy="442948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화살표 연결선 131">
              <a:extLst>
                <a:ext uri="{FF2B5EF4-FFF2-40B4-BE49-F238E27FC236}">
                  <a16:creationId xmlns:a16="http://schemas.microsoft.com/office/drawing/2014/main" id="{304622AA-2F2C-420E-9BBE-1F744E8895D4}"/>
                </a:ext>
              </a:extLst>
            </p:cNvPr>
            <p:cNvCxnSpPr>
              <a:cxnSpLocks/>
              <a:stCxn id="15" idx="6"/>
              <a:endCxn id="35" idx="2"/>
            </p:cNvCxnSpPr>
            <p:nvPr/>
          </p:nvCxnSpPr>
          <p:spPr>
            <a:xfrm>
              <a:off x="12155046" y="5960796"/>
              <a:ext cx="1861144" cy="1902292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화살표 연결선 132">
              <a:extLst>
                <a:ext uri="{FF2B5EF4-FFF2-40B4-BE49-F238E27FC236}">
                  <a16:creationId xmlns:a16="http://schemas.microsoft.com/office/drawing/2014/main" id="{3C00EF75-1067-4097-9995-B957FE310BC4}"/>
                </a:ext>
              </a:extLst>
            </p:cNvPr>
            <p:cNvCxnSpPr>
              <a:cxnSpLocks/>
              <a:stCxn id="15" idx="6"/>
              <a:endCxn id="36" idx="2"/>
            </p:cNvCxnSpPr>
            <p:nvPr/>
          </p:nvCxnSpPr>
          <p:spPr>
            <a:xfrm>
              <a:off x="12155047" y="5960796"/>
              <a:ext cx="1861142" cy="3448108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화살표 연결선 149">
              <a:extLst>
                <a:ext uri="{FF2B5EF4-FFF2-40B4-BE49-F238E27FC236}">
                  <a16:creationId xmlns:a16="http://schemas.microsoft.com/office/drawing/2014/main" id="{C6052C75-900D-44CE-BD42-6C2C38AA7C36}"/>
                </a:ext>
              </a:extLst>
            </p:cNvPr>
            <p:cNvCxnSpPr>
              <a:cxnSpLocks/>
              <a:stCxn id="16" idx="6"/>
              <a:endCxn id="32" idx="2"/>
            </p:cNvCxnSpPr>
            <p:nvPr/>
          </p:nvCxnSpPr>
          <p:spPr>
            <a:xfrm flipV="1">
              <a:off x="12136565" y="3398584"/>
              <a:ext cx="1925842" cy="4021556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화살표 연결선 150">
              <a:extLst>
                <a:ext uri="{FF2B5EF4-FFF2-40B4-BE49-F238E27FC236}">
                  <a16:creationId xmlns:a16="http://schemas.microsoft.com/office/drawing/2014/main" id="{2C421102-7BB7-4F92-AB28-07C3F5CB42CC}"/>
                </a:ext>
              </a:extLst>
            </p:cNvPr>
            <p:cNvCxnSpPr>
              <a:cxnSpLocks/>
              <a:stCxn id="16" idx="6"/>
              <a:endCxn id="33" idx="2"/>
            </p:cNvCxnSpPr>
            <p:nvPr/>
          </p:nvCxnSpPr>
          <p:spPr>
            <a:xfrm flipV="1">
              <a:off x="12136565" y="4857928"/>
              <a:ext cx="1898110" cy="2562212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화살표 연결선 151">
              <a:extLst>
                <a:ext uri="{FF2B5EF4-FFF2-40B4-BE49-F238E27FC236}">
                  <a16:creationId xmlns:a16="http://schemas.microsoft.com/office/drawing/2014/main" id="{B98A2B3E-E4A1-45ED-9D9F-EEC755705FA6}"/>
                </a:ext>
              </a:extLst>
            </p:cNvPr>
            <p:cNvCxnSpPr>
              <a:cxnSpLocks/>
              <a:stCxn id="16" idx="6"/>
              <a:endCxn id="34" idx="2"/>
            </p:cNvCxnSpPr>
            <p:nvPr/>
          </p:nvCxnSpPr>
          <p:spPr>
            <a:xfrm flipV="1">
              <a:off x="12136564" y="6403744"/>
              <a:ext cx="1898108" cy="1016396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화살표 연결선 152">
              <a:extLst>
                <a:ext uri="{FF2B5EF4-FFF2-40B4-BE49-F238E27FC236}">
                  <a16:creationId xmlns:a16="http://schemas.microsoft.com/office/drawing/2014/main" id="{0883109B-740A-4092-AC8E-468A88A36A8E}"/>
                </a:ext>
              </a:extLst>
            </p:cNvPr>
            <p:cNvCxnSpPr>
              <a:cxnSpLocks/>
              <a:stCxn id="16" idx="6"/>
              <a:endCxn id="35" idx="2"/>
            </p:cNvCxnSpPr>
            <p:nvPr/>
          </p:nvCxnSpPr>
          <p:spPr>
            <a:xfrm>
              <a:off x="12136565" y="7420140"/>
              <a:ext cx="1879626" cy="442948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화살표 연결선 153">
              <a:extLst>
                <a:ext uri="{FF2B5EF4-FFF2-40B4-BE49-F238E27FC236}">
                  <a16:creationId xmlns:a16="http://schemas.microsoft.com/office/drawing/2014/main" id="{939D07C0-8457-4188-B72B-634BDB4EB5F2}"/>
                </a:ext>
              </a:extLst>
            </p:cNvPr>
            <p:cNvCxnSpPr>
              <a:cxnSpLocks/>
              <a:stCxn id="16" idx="6"/>
              <a:endCxn id="36" idx="2"/>
            </p:cNvCxnSpPr>
            <p:nvPr/>
          </p:nvCxnSpPr>
          <p:spPr>
            <a:xfrm>
              <a:off x="12136564" y="7420140"/>
              <a:ext cx="1879624" cy="1988764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화살표 연결선 169">
              <a:extLst>
                <a:ext uri="{FF2B5EF4-FFF2-40B4-BE49-F238E27FC236}">
                  <a16:creationId xmlns:a16="http://schemas.microsoft.com/office/drawing/2014/main" id="{8D65B3A6-D265-4431-8AAD-A04235904293}"/>
                </a:ext>
              </a:extLst>
            </p:cNvPr>
            <p:cNvCxnSpPr>
              <a:cxnSpLocks/>
              <a:stCxn id="17" idx="6"/>
              <a:endCxn id="32" idx="2"/>
            </p:cNvCxnSpPr>
            <p:nvPr/>
          </p:nvCxnSpPr>
          <p:spPr>
            <a:xfrm flipV="1">
              <a:off x="12136562" y="3398584"/>
              <a:ext cx="1925844" cy="5567372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화살표 연결선 170">
              <a:extLst>
                <a:ext uri="{FF2B5EF4-FFF2-40B4-BE49-F238E27FC236}">
                  <a16:creationId xmlns:a16="http://schemas.microsoft.com/office/drawing/2014/main" id="{1BC1F8D3-A3EA-4236-850A-05DDA3E858E9}"/>
                </a:ext>
              </a:extLst>
            </p:cNvPr>
            <p:cNvCxnSpPr>
              <a:cxnSpLocks/>
              <a:stCxn id="17" idx="6"/>
              <a:endCxn id="33" idx="2"/>
            </p:cNvCxnSpPr>
            <p:nvPr/>
          </p:nvCxnSpPr>
          <p:spPr>
            <a:xfrm flipV="1">
              <a:off x="12136562" y="4857928"/>
              <a:ext cx="1898112" cy="4108028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화살표 연결선 171">
              <a:extLst>
                <a:ext uri="{FF2B5EF4-FFF2-40B4-BE49-F238E27FC236}">
                  <a16:creationId xmlns:a16="http://schemas.microsoft.com/office/drawing/2014/main" id="{080AA871-B438-4672-9392-76599E0E82F7}"/>
                </a:ext>
              </a:extLst>
            </p:cNvPr>
            <p:cNvCxnSpPr>
              <a:cxnSpLocks/>
              <a:stCxn id="17" idx="6"/>
              <a:endCxn id="34" idx="2"/>
            </p:cNvCxnSpPr>
            <p:nvPr/>
          </p:nvCxnSpPr>
          <p:spPr>
            <a:xfrm flipV="1">
              <a:off x="12136563" y="6403744"/>
              <a:ext cx="1898110" cy="2562212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화살표 연결선 172">
              <a:extLst>
                <a:ext uri="{FF2B5EF4-FFF2-40B4-BE49-F238E27FC236}">
                  <a16:creationId xmlns:a16="http://schemas.microsoft.com/office/drawing/2014/main" id="{D32C0168-8E25-423C-829B-7C090FA219A2}"/>
                </a:ext>
              </a:extLst>
            </p:cNvPr>
            <p:cNvCxnSpPr>
              <a:cxnSpLocks/>
              <a:stCxn id="17" idx="6"/>
              <a:endCxn id="35" idx="2"/>
            </p:cNvCxnSpPr>
            <p:nvPr/>
          </p:nvCxnSpPr>
          <p:spPr>
            <a:xfrm flipV="1">
              <a:off x="12136562" y="7863088"/>
              <a:ext cx="1879628" cy="1102868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화살표 연결선 173">
              <a:extLst>
                <a:ext uri="{FF2B5EF4-FFF2-40B4-BE49-F238E27FC236}">
                  <a16:creationId xmlns:a16="http://schemas.microsoft.com/office/drawing/2014/main" id="{83F4308E-C1C0-4652-8384-DC5955FCE922}"/>
                </a:ext>
              </a:extLst>
            </p:cNvPr>
            <p:cNvCxnSpPr>
              <a:cxnSpLocks/>
              <a:stCxn id="17" idx="6"/>
              <a:endCxn id="36" idx="2"/>
            </p:cNvCxnSpPr>
            <p:nvPr/>
          </p:nvCxnSpPr>
          <p:spPr>
            <a:xfrm>
              <a:off x="12136563" y="8965956"/>
              <a:ext cx="1879626" cy="442948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화살표 연결선 194">
              <a:extLst>
                <a:ext uri="{FF2B5EF4-FFF2-40B4-BE49-F238E27FC236}">
                  <a16:creationId xmlns:a16="http://schemas.microsoft.com/office/drawing/2014/main" id="{74DABBE7-6387-4130-BB49-73DB5BD8AC77}"/>
                </a:ext>
              </a:extLst>
            </p:cNvPr>
            <p:cNvCxnSpPr>
              <a:cxnSpLocks/>
              <a:stCxn id="18" idx="6"/>
              <a:endCxn id="32" idx="2"/>
            </p:cNvCxnSpPr>
            <p:nvPr/>
          </p:nvCxnSpPr>
          <p:spPr>
            <a:xfrm flipV="1">
              <a:off x="12136558" y="3398584"/>
              <a:ext cx="1925848" cy="7069952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화살표 연결선 195">
              <a:extLst>
                <a:ext uri="{FF2B5EF4-FFF2-40B4-BE49-F238E27FC236}">
                  <a16:creationId xmlns:a16="http://schemas.microsoft.com/office/drawing/2014/main" id="{C3807BBC-6FBF-4967-8577-C5871E7F71BB}"/>
                </a:ext>
              </a:extLst>
            </p:cNvPr>
            <p:cNvCxnSpPr>
              <a:cxnSpLocks/>
              <a:stCxn id="18" idx="6"/>
              <a:endCxn id="33" idx="2"/>
            </p:cNvCxnSpPr>
            <p:nvPr/>
          </p:nvCxnSpPr>
          <p:spPr>
            <a:xfrm flipV="1">
              <a:off x="12136558" y="4857928"/>
              <a:ext cx="1898116" cy="5610608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화살표 연결선 196">
              <a:extLst>
                <a:ext uri="{FF2B5EF4-FFF2-40B4-BE49-F238E27FC236}">
                  <a16:creationId xmlns:a16="http://schemas.microsoft.com/office/drawing/2014/main" id="{2A5A7F98-026B-4DB0-BB16-344C17022649}"/>
                </a:ext>
              </a:extLst>
            </p:cNvPr>
            <p:cNvCxnSpPr>
              <a:cxnSpLocks/>
              <a:stCxn id="18" idx="6"/>
              <a:endCxn id="34" idx="2"/>
            </p:cNvCxnSpPr>
            <p:nvPr/>
          </p:nvCxnSpPr>
          <p:spPr>
            <a:xfrm flipV="1">
              <a:off x="12136559" y="6403744"/>
              <a:ext cx="1898114" cy="4064792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화살표 연결선 197">
              <a:extLst>
                <a:ext uri="{FF2B5EF4-FFF2-40B4-BE49-F238E27FC236}">
                  <a16:creationId xmlns:a16="http://schemas.microsoft.com/office/drawing/2014/main" id="{A17FCBBD-6D6F-423B-A17B-B1F0E54C4BD3}"/>
                </a:ext>
              </a:extLst>
            </p:cNvPr>
            <p:cNvCxnSpPr>
              <a:cxnSpLocks/>
              <a:stCxn id="18" idx="6"/>
              <a:endCxn id="35" idx="2"/>
            </p:cNvCxnSpPr>
            <p:nvPr/>
          </p:nvCxnSpPr>
          <p:spPr>
            <a:xfrm flipV="1">
              <a:off x="12136558" y="7863088"/>
              <a:ext cx="1879632" cy="2605448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화살표 연결선 198">
              <a:extLst>
                <a:ext uri="{FF2B5EF4-FFF2-40B4-BE49-F238E27FC236}">
                  <a16:creationId xmlns:a16="http://schemas.microsoft.com/office/drawing/2014/main" id="{8701D679-C0E3-4E1C-B747-1F073870E58A}"/>
                </a:ext>
              </a:extLst>
            </p:cNvPr>
            <p:cNvCxnSpPr>
              <a:cxnSpLocks/>
              <a:stCxn id="18" idx="6"/>
              <a:endCxn id="36" idx="2"/>
            </p:cNvCxnSpPr>
            <p:nvPr/>
          </p:nvCxnSpPr>
          <p:spPr>
            <a:xfrm flipV="1">
              <a:off x="12136559" y="9408904"/>
              <a:ext cx="1879630" cy="1059632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화살표 연결선 214">
              <a:extLst>
                <a:ext uri="{FF2B5EF4-FFF2-40B4-BE49-F238E27FC236}">
                  <a16:creationId xmlns:a16="http://schemas.microsoft.com/office/drawing/2014/main" id="{C9D13954-4708-4345-8840-66D493879FA9}"/>
                </a:ext>
              </a:extLst>
            </p:cNvPr>
            <p:cNvCxnSpPr>
              <a:cxnSpLocks/>
              <a:stCxn id="28" idx="6"/>
              <a:endCxn id="13" idx="2"/>
            </p:cNvCxnSpPr>
            <p:nvPr/>
          </p:nvCxnSpPr>
          <p:spPr>
            <a:xfrm flipV="1">
              <a:off x="9471865" y="2955636"/>
              <a:ext cx="1814970" cy="1904844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화살표 연결선 215">
              <a:extLst>
                <a:ext uri="{FF2B5EF4-FFF2-40B4-BE49-F238E27FC236}">
                  <a16:creationId xmlns:a16="http://schemas.microsoft.com/office/drawing/2014/main" id="{A24D744D-C29A-4959-BE13-430AA27E0636}"/>
                </a:ext>
              </a:extLst>
            </p:cNvPr>
            <p:cNvCxnSpPr>
              <a:cxnSpLocks/>
              <a:stCxn id="28" idx="6"/>
              <a:endCxn id="14" idx="2"/>
            </p:cNvCxnSpPr>
            <p:nvPr/>
          </p:nvCxnSpPr>
          <p:spPr>
            <a:xfrm flipV="1">
              <a:off x="9471865" y="4414980"/>
              <a:ext cx="1814966" cy="445500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화살표 연결선 216">
              <a:extLst>
                <a:ext uri="{FF2B5EF4-FFF2-40B4-BE49-F238E27FC236}">
                  <a16:creationId xmlns:a16="http://schemas.microsoft.com/office/drawing/2014/main" id="{4D987917-90BA-4D72-85E2-5B5D7993D902}"/>
                </a:ext>
              </a:extLst>
            </p:cNvPr>
            <p:cNvCxnSpPr>
              <a:cxnSpLocks/>
              <a:stCxn id="28" idx="6"/>
              <a:endCxn id="15" idx="2"/>
            </p:cNvCxnSpPr>
            <p:nvPr/>
          </p:nvCxnSpPr>
          <p:spPr>
            <a:xfrm>
              <a:off x="9471864" y="4860480"/>
              <a:ext cx="1814964" cy="1100316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화살표 연결선 217">
              <a:extLst>
                <a:ext uri="{FF2B5EF4-FFF2-40B4-BE49-F238E27FC236}">
                  <a16:creationId xmlns:a16="http://schemas.microsoft.com/office/drawing/2014/main" id="{CA9FC5FD-F8FA-4F0A-A78A-10D18F4A1D92}"/>
                </a:ext>
              </a:extLst>
            </p:cNvPr>
            <p:cNvCxnSpPr>
              <a:cxnSpLocks/>
              <a:stCxn id="28" idx="6"/>
              <a:endCxn id="16" idx="2"/>
            </p:cNvCxnSpPr>
            <p:nvPr/>
          </p:nvCxnSpPr>
          <p:spPr>
            <a:xfrm>
              <a:off x="9471865" y="4860480"/>
              <a:ext cx="1796482" cy="2559660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화살표 연결선 218">
              <a:extLst>
                <a:ext uri="{FF2B5EF4-FFF2-40B4-BE49-F238E27FC236}">
                  <a16:creationId xmlns:a16="http://schemas.microsoft.com/office/drawing/2014/main" id="{75E84927-9A39-4A1F-8A9B-FF2A59884E20}"/>
                </a:ext>
              </a:extLst>
            </p:cNvPr>
            <p:cNvCxnSpPr>
              <a:cxnSpLocks/>
              <a:stCxn id="28" idx="6"/>
              <a:endCxn id="17" idx="2"/>
            </p:cNvCxnSpPr>
            <p:nvPr/>
          </p:nvCxnSpPr>
          <p:spPr>
            <a:xfrm>
              <a:off x="9471864" y="4860480"/>
              <a:ext cx="1796480" cy="4105476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화살표 연결선 219">
              <a:extLst>
                <a:ext uri="{FF2B5EF4-FFF2-40B4-BE49-F238E27FC236}">
                  <a16:creationId xmlns:a16="http://schemas.microsoft.com/office/drawing/2014/main" id="{2D338CCB-8A79-489E-9C80-EEFD5687E910}"/>
                </a:ext>
              </a:extLst>
            </p:cNvPr>
            <p:cNvCxnSpPr>
              <a:cxnSpLocks/>
              <a:stCxn id="28" idx="6"/>
              <a:endCxn id="18" idx="2"/>
            </p:cNvCxnSpPr>
            <p:nvPr/>
          </p:nvCxnSpPr>
          <p:spPr>
            <a:xfrm>
              <a:off x="9471864" y="4860480"/>
              <a:ext cx="1796476" cy="5608056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직선 화살표 연결선 232">
              <a:extLst>
                <a:ext uri="{FF2B5EF4-FFF2-40B4-BE49-F238E27FC236}">
                  <a16:creationId xmlns:a16="http://schemas.microsoft.com/office/drawing/2014/main" id="{ADBE9E3F-DE22-4CB2-B366-5950CDAE384D}"/>
                </a:ext>
              </a:extLst>
            </p:cNvPr>
            <p:cNvCxnSpPr>
              <a:cxnSpLocks/>
              <a:stCxn id="29" idx="6"/>
              <a:endCxn id="13" idx="2"/>
            </p:cNvCxnSpPr>
            <p:nvPr/>
          </p:nvCxnSpPr>
          <p:spPr>
            <a:xfrm flipV="1">
              <a:off x="9471862" y="2955636"/>
              <a:ext cx="1814972" cy="3450660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직선 화살표 연결선 233">
              <a:extLst>
                <a:ext uri="{FF2B5EF4-FFF2-40B4-BE49-F238E27FC236}">
                  <a16:creationId xmlns:a16="http://schemas.microsoft.com/office/drawing/2014/main" id="{9E39AADB-C359-414C-A850-57F900541EA1}"/>
                </a:ext>
              </a:extLst>
            </p:cNvPr>
            <p:cNvCxnSpPr>
              <a:cxnSpLocks/>
              <a:stCxn id="29" idx="6"/>
              <a:endCxn id="14" idx="2"/>
            </p:cNvCxnSpPr>
            <p:nvPr/>
          </p:nvCxnSpPr>
          <p:spPr>
            <a:xfrm flipV="1">
              <a:off x="9471862" y="4414980"/>
              <a:ext cx="1814968" cy="1991316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직선 화살표 연결선 234">
              <a:extLst>
                <a:ext uri="{FF2B5EF4-FFF2-40B4-BE49-F238E27FC236}">
                  <a16:creationId xmlns:a16="http://schemas.microsoft.com/office/drawing/2014/main" id="{B5885853-C3F3-4684-BA0A-C800D50D26EB}"/>
                </a:ext>
              </a:extLst>
            </p:cNvPr>
            <p:cNvCxnSpPr>
              <a:cxnSpLocks/>
              <a:stCxn id="29" idx="6"/>
              <a:endCxn id="15" idx="2"/>
            </p:cNvCxnSpPr>
            <p:nvPr/>
          </p:nvCxnSpPr>
          <p:spPr>
            <a:xfrm flipV="1">
              <a:off x="9471863" y="5960796"/>
              <a:ext cx="1814966" cy="445500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직선 화살표 연결선 235">
              <a:extLst>
                <a:ext uri="{FF2B5EF4-FFF2-40B4-BE49-F238E27FC236}">
                  <a16:creationId xmlns:a16="http://schemas.microsoft.com/office/drawing/2014/main" id="{0B29E7CA-691B-4779-8848-F9AA85BBFEF8}"/>
                </a:ext>
              </a:extLst>
            </p:cNvPr>
            <p:cNvCxnSpPr>
              <a:cxnSpLocks/>
              <a:stCxn id="29" idx="6"/>
              <a:endCxn id="16" idx="2"/>
            </p:cNvCxnSpPr>
            <p:nvPr/>
          </p:nvCxnSpPr>
          <p:spPr>
            <a:xfrm>
              <a:off x="9471862" y="6406296"/>
              <a:ext cx="1796484" cy="1013844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화살표 연결선 236">
              <a:extLst>
                <a:ext uri="{FF2B5EF4-FFF2-40B4-BE49-F238E27FC236}">
                  <a16:creationId xmlns:a16="http://schemas.microsoft.com/office/drawing/2014/main" id="{D2CFF919-4E36-47C4-B1D0-5A88843BC815}"/>
                </a:ext>
              </a:extLst>
            </p:cNvPr>
            <p:cNvCxnSpPr>
              <a:cxnSpLocks/>
              <a:stCxn id="29" idx="6"/>
              <a:endCxn id="17" idx="2"/>
            </p:cNvCxnSpPr>
            <p:nvPr/>
          </p:nvCxnSpPr>
          <p:spPr>
            <a:xfrm>
              <a:off x="9471863" y="6406296"/>
              <a:ext cx="1796482" cy="2559660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화살표 연결선 237">
              <a:extLst>
                <a:ext uri="{FF2B5EF4-FFF2-40B4-BE49-F238E27FC236}">
                  <a16:creationId xmlns:a16="http://schemas.microsoft.com/office/drawing/2014/main" id="{A8CD4934-FFF4-48FC-892F-C1EA146E387A}"/>
                </a:ext>
              </a:extLst>
            </p:cNvPr>
            <p:cNvCxnSpPr>
              <a:cxnSpLocks/>
              <a:stCxn id="29" idx="6"/>
              <a:endCxn id="18" idx="2"/>
            </p:cNvCxnSpPr>
            <p:nvPr/>
          </p:nvCxnSpPr>
          <p:spPr>
            <a:xfrm>
              <a:off x="9471863" y="6406296"/>
              <a:ext cx="1796478" cy="4062240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화살표 연결선 256">
              <a:extLst>
                <a:ext uri="{FF2B5EF4-FFF2-40B4-BE49-F238E27FC236}">
                  <a16:creationId xmlns:a16="http://schemas.microsoft.com/office/drawing/2014/main" id="{00C11411-E1F7-4104-83D3-457B8B28BDE2}"/>
                </a:ext>
              </a:extLst>
            </p:cNvPr>
            <p:cNvCxnSpPr>
              <a:cxnSpLocks/>
              <a:stCxn id="30" idx="6"/>
            </p:cNvCxnSpPr>
            <p:nvPr/>
          </p:nvCxnSpPr>
          <p:spPr>
            <a:xfrm flipV="1">
              <a:off x="9453380" y="2910248"/>
              <a:ext cx="1890084" cy="4955392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화살표 연결선 257">
              <a:extLst>
                <a:ext uri="{FF2B5EF4-FFF2-40B4-BE49-F238E27FC236}">
                  <a16:creationId xmlns:a16="http://schemas.microsoft.com/office/drawing/2014/main" id="{A8B4FC92-4666-4545-8EF2-E07B9CDC7BDF}"/>
                </a:ext>
              </a:extLst>
            </p:cNvPr>
            <p:cNvCxnSpPr>
              <a:cxnSpLocks/>
              <a:stCxn id="30" idx="6"/>
            </p:cNvCxnSpPr>
            <p:nvPr/>
          </p:nvCxnSpPr>
          <p:spPr>
            <a:xfrm flipV="1">
              <a:off x="9453380" y="4369592"/>
              <a:ext cx="1890080" cy="3496048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직선 화살표 연결선 258">
              <a:extLst>
                <a:ext uri="{FF2B5EF4-FFF2-40B4-BE49-F238E27FC236}">
                  <a16:creationId xmlns:a16="http://schemas.microsoft.com/office/drawing/2014/main" id="{24E4C906-9470-44BC-8317-54AAB6A66A6E}"/>
                </a:ext>
              </a:extLst>
            </p:cNvPr>
            <p:cNvCxnSpPr>
              <a:cxnSpLocks/>
              <a:stCxn id="30" idx="6"/>
            </p:cNvCxnSpPr>
            <p:nvPr/>
          </p:nvCxnSpPr>
          <p:spPr>
            <a:xfrm flipV="1">
              <a:off x="9453381" y="5915408"/>
              <a:ext cx="1890078" cy="1950232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직선 화살표 연결선 259">
              <a:extLst>
                <a:ext uri="{FF2B5EF4-FFF2-40B4-BE49-F238E27FC236}">
                  <a16:creationId xmlns:a16="http://schemas.microsoft.com/office/drawing/2014/main" id="{7F82E27A-6419-4540-A5BD-311E50304D12}"/>
                </a:ext>
              </a:extLst>
            </p:cNvPr>
            <p:cNvCxnSpPr>
              <a:cxnSpLocks/>
              <a:stCxn id="30" idx="6"/>
              <a:endCxn id="16" idx="2"/>
            </p:cNvCxnSpPr>
            <p:nvPr/>
          </p:nvCxnSpPr>
          <p:spPr>
            <a:xfrm flipV="1">
              <a:off x="9453381" y="7420140"/>
              <a:ext cx="1814966" cy="445500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직선 화살표 연결선 260">
              <a:extLst>
                <a:ext uri="{FF2B5EF4-FFF2-40B4-BE49-F238E27FC236}">
                  <a16:creationId xmlns:a16="http://schemas.microsoft.com/office/drawing/2014/main" id="{F3339513-7D0D-45E2-8FFF-E69CC7D36189}"/>
                </a:ext>
              </a:extLst>
            </p:cNvPr>
            <p:cNvCxnSpPr>
              <a:cxnSpLocks/>
              <a:stCxn id="30" idx="6"/>
              <a:endCxn id="17" idx="2"/>
            </p:cNvCxnSpPr>
            <p:nvPr/>
          </p:nvCxnSpPr>
          <p:spPr>
            <a:xfrm>
              <a:off x="9453380" y="7865640"/>
              <a:ext cx="1814964" cy="1100316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화살표 연결선 261">
              <a:extLst>
                <a:ext uri="{FF2B5EF4-FFF2-40B4-BE49-F238E27FC236}">
                  <a16:creationId xmlns:a16="http://schemas.microsoft.com/office/drawing/2014/main" id="{80D94E9C-376E-46AE-A390-D5540435E810}"/>
                </a:ext>
              </a:extLst>
            </p:cNvPr>
            <p:cNvCxnSpPr>
              <a:cxnSpLocks/>
              <a:stCxn id="30" idx="6"/>
              <a:endCxn id="18" idx="2"/>
            </p:cNvCxnSpPr>
            <p:nvPr/>
          </p:nvCxnSpPr>
          <p:spPr>
            <a:xfrm>
              <a:off x="9453380" y="7865640"/>
              <a:ext cx="1814960" cy="2602896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화살표 연결선 282">
              <a:extLst>
                <a:ext uri="{FF2B5EF4-FFF2-40B4-BE49-F238E27FC236}">
                  <a16:creationId xmlns:a16="http://schemas.microsoft.com/office/drawing/2014/main" id="{B059C30B-9440-470C-88FD-8F8121554E17}"/>
                </a:ext>
              </a:extLst>
            </p:cNvPr>
            <p:cNvCxnSpPr>
              <a:cxnSpLocks/>
              <a:stCxn id="31" idx="6"/>
              <a:endCxn id="13" idx="2"/>
            </p:cNvCxnSpPr>
            <p:nvPr/>
          </p:nvCxnSpPr>
          <p:spPr>
            <a:xfrm flipV="1">
              <a:off x="9453378" y="2955636"/>
              <a:ext cx="1833456" cy="6455820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직선 화살표 연결선 283">
              <a:extLst>
                <a:ext uri="{FF2B5EF4-FFF2-40B4-BE49-F238E27FC236}">
                  <a16:creationId xmlns:a16="http://schemas.microsoft.com/office/drawing/2014/main" id="{125D4DDF-90AA-49AA-A575-C83A8D5B2B27}"/>
                </a:ext>
              </a:extLst>
            </p:cNvPr>
            <p:cNvCxnSpPr>
              <a:cxnSpLocks/>
              <a:stCxn id="31" idx="6"/>
              <a:endCxn id="14" idx="2"/>
            </p:cNvCxnSpPr>
            <p:nvPr/>
          </p:nvCxnSpPr>
          <p:spPr>
            <a:xfrm flipV="1">
              <a:off x="9453378" y="4414980"/>
              <a:ext cx="1833452" cy="4996476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화살표 연결선 284">
              <a:extLst>
                <a:ext uri="{FF2B5EF4-FFF2-40B4-BE49-F238E27FC236}">
                  <a16:creationId xmlns:a16="http://schemas.microsoft.com/office/drawing/2014/main" id="{FA4F1F8A-D3D8-4D65-9AC1-3568185A8435}"/>
                </a:ext>
              </a:extLst>
            </p:cNvPr>
            <p:cNvCxnSpPr>
              <a:cxnSpLocks/>
              <a:stCxn id="31" idx="6"/>
              <a:endCxn id="15" idx="2"/>
            </p:cNvCxnSpPr>
            <p:nvPr/>
          </p:nvCxnSpPr>
          <p:spPr>
            <a:xfrm flipV="1">
              <a:off x="9453379" y="5960796"/>
              <a:ext cx="1833450" cy="3450660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화살표 연결선 285">
              <a:extLst>
                <a:ext uri="{FF2B5EF4-FFF2-40B4-BE49-F238E27FC236}">
                  <a16:creationId xmlns:a16="http://schemas.microsoft.com/office/drawing/2014/main" id="{3B3273B0-999C-4814-BAAF-1DE446ADA868}"/>
                </a:ext>
              </a:extLst>
            </p:cNvPr>
            <p:cNvCxnSpPr>
              <a:cxnSpLocks/>
              <a:stCxn id="31" idx="6"/>
              <a:endCxn id="16" idx="2"/>
            </p:cNvCxnSpPr>
            <p:nvPr/>
          </p:nvCxnSpPr>
          <p:spPr>
            <a:xfrm flipV="1">
              <a:off x="9453378" y="7420140"/>
              <a:ext cx="1814968" cy="1991316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직선 화살표 연결선 286">
              <a:extLst>
                <a:ext uri="{FF2B5EF4-FFF2-40B4-BE49-F238E27FC236}">
                  <a16:creationId xmlns:a16="http://schemas.microsoft.com/office/drawing/2014/main" id="{8EBE8F47-D0C4-46D0-AB2D-6F663DA8BD95}"/>
                </a:ext>
              </a:extLst>
            </p:cNvPr>
            <p:cNvCxnSpPr>
              <a:cxnSpLocks/>
              <a:endCxn id="17" idx="2"/>
            </p:cNvCxnSpPr>
            <p:nvPr/>
          </p:nvCxnSpPr>
          <p:spPr>
            <a:xfrm flipV="1">
              <a:off x="9515436" y="8965956"/>
              <a:ext cx="1752908" cy="442948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직선 화살표 연결선 287">
              <a:extLst>
                <a:ext uri="{FF2B5EF4-FFF2-40B4-BE49-F238E27FC236}">
                  <a16:creationId xmlns:a16="http://schemas.microsoft.com/office/drawing/2014/main" id="{71CEDD5A-D7B4-4648-A829-32331D4B7635}"/>
                </a:ext>
              </a:extLst>
            </p:cNvPr>
            <p:cNvCxnSpPr>
              <a:cxnSpLocks/>
              <a:stCxn id="31" idx="6"/>
              <a:endCxn id="18" idx="2"/>
            </p:cNvCxnSpPr>
            <p:nvPr/>
          </p:nvCxnSpPr>
          <p:spPr>
            <a:xfrm>
              <a:off x="9453379" y="9411456"/>
              <a:ext cx="1814962" cy="1057080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화살표 연결선 309">
              <a:extLst>
                <a:ext uri="{FF2B5EF4-FFF2-40B4-BE49-F238E27FC236}">
                  <a16:creationId xmlns:a16="http://schemas.microsoft.com/office/drawing/2014/main" id="{E2018B00-25D3-4FD0-9F8F-C2AF5409F6FA}"/>
                </a:ext>
              </a:extLst>
            </p:cNvPr>
            <p:cNvCxnSpPr>
              <a:cxnSpLocks/>
              <a:stCxn id="7" idx="6"/>
              <a:endCxn id="20" idx="2"/>
            </p:cNvCxnSpPr>
            <p:nvPr/>
          </p:nvCxnSpPr>
          <p:spPr>
            <a:xfrm flipV="1">
              <a:off x="6844138" y="3401137"/>
              <a:ext cx="1787240" cy="1457190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화살표 연결선 310">
              <a:extLst>
                <a:ext uri="{FF2B5EF4-FFF2-40B4-BE49-F238E27FC236}">
                  <a16:creationId xmlns:a16="http://schemas.microsoft.com/office/drawing/2014/main" id="{A366D8D0-4AEA-4626-B1F5-9816F2200E98}"/>
                </a:ext>
              </a:extLst>
            </p:cNvPr>
            <p:cNvCxnSpPr>
              <a:cxnSpLocks/>
              <a:stCxn id="7" idx="6"/>
              <a:endCxn id="28" idx="2"/>
            </p:cNvCxnSpPr>
            <p:nvPr/>
          </p:nvCxnSpPr>
          <p:spPr>
            <a:xfrm>
              <a:off x="6844138" y="4858327"/>
              <a:ext cx="1759508" cy="2154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직선 화살표 연결선 311">
              <a:extLst>
                <a:ext uri="{FF2B5EF4-FFF2-40B4-BE49-F238E27FC236}">
                  <a16:creationId xmlns:a16="http://schemas.microsoft.com/office/drawing/2014/main" id="{84502BC1-E4B8-48C7-907F-8EBDABAE9DF2}"/>
                </a:ext>
              </a:extLst>
            </p:cNvPr>
            <p:cNvCxnSpPr>
              <a:cxnSpLocks/>
              <a:stCxn id="7" idx="6"/>
              <a:endCxn id="29" idx="2"/>
            </p:cNvCxnSpPr>
            <p:nvPr/>
          </p:nvCxnSpPr>
          <p:spPr>
            <a:xfrm>
              <a:off x="6844139" y="4858327"/>
              <a:ext cx="1759506" cy="1547970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직선 화살표 연결선 312">
              <a:extLst>
                <a:ext uri="{FF2B5EF4-FFF2-40B4-BE49-F238E27FC236}">
                  <a16:creationId xmlns:a16="http://schemas.microsoft.com/office/drawing/2014/main" id="{6CEC7D26-AA8B-4D4E-9599-557F07F742EF}"/>
                </a:ext>
              </a:extLst>
            </p:cNvPr>
            <p:cNvCxnSpPr>
              <a:cxnSpLocks/>
              <a:stCxn id="7" idx="6"/>
              <a:endCxn id="30" idx="2"/>
            </p:cNvCxnSpPr>
            <p:nvPr/>
          </p:nvCxnSpPr>
          <p:spPr>
            <a:xfrm>
              <a:off x="6844138" y="4858327"/>
              <a:ext cx="1741024" cy="3007314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직선 화살표 연결선 313">
              <a:extLst>
                <a:ext uri="{FF2B5EF4-FFF2-40B4-BE49-F238E27FC236}">
                  <a16:creationId xmlns:a16="http://schemas.microsoft.com/office/drawing/2014/main" id="{FC818207-D413-4D7E-BD9C-B809EE263173}"/>
                </a:ext>
              </a:extLst>
            </p:cNvPr>
            <p:cNvCxnSpPr>
              <a:cxnSpLocks/>
              <a:stCxn id="7" idx="6"/>
              <a:endCxn id="31" idx="2"/>
            </p:cNvCxnSpPr>
            <p:nvPr/>
          </p:nvCxnSpPr>
          <p:spPr>
            <a:xfrm>
              <a:off x="6844139" y="4858327"/>
              <a:ext cx="1741022" cy="4553130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화살표 연결선 324">
              <a:extLst>
                <a:ext uri="{FF2B5EF4-FFF2-40B4-BE49-F238E27FC236}">
                  <a16:creationId xmlns:a16="http://schemas.microsoft.com/office/drawing/2014/main" id="{2706413D-7C3B-4694-8C34-536580E3914B}"/>
                </a:ext>
              </a:extLst>
            </p:cNvPr>
            <p:cNvCxnSpPr>
              <a:cxnSpLocks/>
              <a:stCxn id="8" idx="6"/>
              <a:endCxn id="20" idx="2"/>
            </p:cNvCxnSpPr>
            <p:nvPr/>
          </p:nvCxnSpPr>
          <p:spPr>
            <a:xfrm flipV="1">
              <a:off x="6844137" y="3401137"/>
              <a:ext cx="1787242" cy="3003006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직선 화살표 연결선 325">
              <a:extLst>
                <a:ext uri="{FF2B5EF4-FFF2-40B4-BE49-F238E27FC236}">
                  <a16:creationId xmlns:a16="http://schemas.microsoft.com/office/drawing/2014/main" id="{DB466EB7-6907-4FFB-80A9-558E2A53C951}"/>
                </a:ext>
              </a:extLst>
            </p:cNvPr>
            <p:cNvCxnSpPr>
              <a:cxnSpLocks/>
              <a:stCxn id="8" idx="6"/>
              <a:endCxn id="28" idx="2"/>
            </p:cNvCxnSpPr>
            <p:nvPr/>
          </p:nvCxnSpPr>
          <p:spPr>
            <a:xfrm flipV="1">
              <a:off x="6844137" y="4860481"/>
              <a:ext cx="1759510" cy="1543662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직선 화살표 연결선 326">
              <a:extLst>
                <a:ext uri="{FF2B5EF4-FFF2-40B4-BE49-F238E27FC236}">
                  <a16:creationId xmlns:a16="http://schemas.microsoft.com/office/drawing/2014/main" id="{3F0300BA-31D1-449F-BBAD-AAD5460D4E21}"/>
                </a:ext>
              </a:extLst>
            </p:cNvPr>
            <p:cNvCxnSpPr>
              <a:cxnSpLocks/>
              <a:stCxn id="8" idx="6"/>
              <a:endCxn id="29" idx="2"/>
            </p:cNvCxnSpPr>
            <p:nvPr/>
          </p:nvCxnSpPr>
          <p:spPr>
            <a:xfrm>
              <a:off x="6844136" y="6404143"/>
              <a:ext cx="1759508" cy="2154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직선 화살표 연결선 327">
              <a:extLst>
                <a:ext uri="{FF2B5EF4-FFF2-40B4-BE49-F238E27FC236}">
                  <a16:creationId xmlns:a16="http://schemas.microsoft.com/office/drawing/2014/main" id="{B9002020-AAE2-49AD-AF03-EAD636C79D29}"/>
                </a:ext>
              </a:extLst>
            </p:cNvPr>
            <p:cNvCxnSpPr>
              <a:cxnSpLocks/>
              <a:stCxn id="8" idx="6"/>
              <a:endCxn id="30" idx="2"/>
            </p:cNvCxnSpPr>
            <p:nvPr/>
          </p:nvCxnSpPr>
          <p:spPr>
            <a:xfrm>
              <a:off x="6844137" y="6404143"/>
              <a:ext cx="1741026" cy="1461498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직선 화살표 연결선 328">
              <a:extLst>
                <a:ext uri="{FF2B5EF4-FFF2-40B4-BE49-F238E27FC236}">
                  <a16:creationId xmlns:a16="http://schemas.microsoft.com/office/drawing/2014/main" id="{2C50859E-21DF-41E5-BC17-18F60DDB69AA}"/>
                </a:ext>
              </a:extLst>
            </p:cNvPr>
            <p:cNvCxnSpPr>
              <a:cxnSpLocks/>
              <a:stCxn id="8" idx="6"/>
              <a:endCxn id="31" idx="2"/>
            </p:cNvCxnSpPr>
            <p:nvPr/>
          </p:nvCxnSpPr>
          <p:spPr>
            <a:xfrm>
              <a:off x="6844136" y="6404143"/>
              <a:ext cx="1741024" cy="3007314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직선 화살표 연결선 339">
              <a:extLst>
                <a:ext uri="{FF2B5EF4-FFF2-40B4-BE49-F238E27FC236}">
                  <a16:creationId xmlns:a16="http://schemas.microsoft.com/office/drawing/2014/main" id="{DE9122DA-DFBC-4AF8-891D-B3978813DC80}"/>
                </a:ext>
              </a:extLst>
            </p:cNvPr>
            <p:cNvCxnSpPr>
              <a:cxnSpLocks/>
              <a:stCxn id="9" idx="6"/>
              <a:endCxn id="20" idx="2"/>
            </p:cNvCxnSpPr>
            <p:nvPr/>
          </p:nvCxnSpPr>
          <p:spPr>
            <a:xfrm flipV="1">
              <a:off x="6825654" y="3401137"/>
              <a:ext cx="1805724" cy="4462350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직선 화살표 연결선 340">
              <a:extLst>
                <a:ext uri="{FF2B5EF4-FFF2-40B4-BE49-F238E27FC236}">
                  <a16:creationId xmlns:a16="http://schemas.microsoft.com/office/drawing/2014/main" id="{54A2ED9A-3390-48A2-8B36-1BD46513B7BB}"/>
                </a:ext>
              </a:extLst>
            </p:cNvPr>
            <p:cNvCxnSpPr>
              <a:cxnSpLocks/>
              <a:stCxn id="9" idx="6"/>
              <a:endCxn id="28" idx="2"/>
            </p:cNvCxnSpPr>
            <p:nvPr/>
          </p:nvCxnSpPr>
          <p:spPr>
            <a:xfrm flipV="1">
              <a:off x="6825654" y="4860481"/>
              <a:ext cx="1777992" cy="3003006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직선 화살표 연결선 341">
              <a:extLst>
                <a:ext uri="{FF2B5EF4-FFF2-40B4-BE49-F238E27FC236}">
                  <a16:creationId xmlns:a16="http://schemas.microsoft.com/office/drawing/2014/main" id="{ED9850C5-96B0-4AE5-9B6F-21AA816D6072}"/>
                </a:ext>
              </a:extLst>
            </p:cNvPr>
            <p:cNvCxnSpPr>
              <a:cxnSpLocks/>
              <a:stCxn id="9" idx="6"/>
              <a:endCxn id="29" idx="2"/>
            </p:cNvCxnSpPr>
            <p:nvPr/>
          </p:nvCxnSpPr>
          <p:spPr>
            <a:xfrm flipV="1">
              <a:off x="6825655" y="6406297"/>
              <a:ext cx="1777990" cy="1457190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직선 화살표 연결선 342">
              <a:extLst>
                <a:ext uri="{FF2B5EF4-FFF2-40B4-BE49-F238E27FC236}">
                  <a16:creationId xmlns:a16="http://schemas.microsoft.com/office/drawing/2014/main" id="{DD5DC8F7-51DB-412A-A718-DCABE79984A2}"/>
                </a:ext>
              </a:extLst>
            </p:cNvPr>
            <p:cNvCxnSpPr>
              <a:cxnSpLocks/>
              <a:stCxn id="9" idx="6"/>
              <a:endCxn id="30" idx="2"/>
            </p:cNvCxnSpPr>
            <p:nvPr/>
          </p:nvCxnSpPr>
          <p:spPr>
            <a:xfrm>
              <a:off x="6825654" y="7863487"/>
              <a:ext cx="1759508" cy="2154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직선 화살표 연결선 343">
              <a:extLst>
                <a:ext uri="{FF2B5EF4-FFF2-40B4-BE49-F238E27FC236}">
                  <a16:creationId xmlns:a16="http://schemas.microsoft.com/office/drawing/2014/main" id="{4610D45B-656F-4212-BC3A-E0BCDD376F36}"/>
                </a:ext>
              </a:extLst>
            </p:cNvPr>
            <p:cNvCxnSpPr>
              <a:cxnSpLocks/>
              <a:stCxn id="9" idx="6"/>
              <a:endCxn id="31" idx="2"/>
            </p:cNvCxnSpPr>
            <p:nvPr/>
          </p:nvCxnSpPr>
          <p:spPr>
            <a:xfrm>
              <a:off x="6825655" y="7863487"/>
              <a:ext cx="1759506" cy="1547970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직선 화살표 연결선 359">
              <a:extLst>
                <a:ext uri="{FF2B5EF4-FFF2-40B4-BE49-F238E27FC236}">
                  <a16:creationId xmlns:a16="http://schemas.microsoft.com/office/drawing/2014/main" id="{0DD91590-482B-4EA6-A71B-F3A83EF3AFC6}"/>
                </a:ext>
              </a:extLst>
            </p:cNvPr>
            <p:cNvCxnSpPr>
              <a:cxnSpLocks/>
              <a:stCxn id="10" idx="6"/>
              <a:endCxn id="20" idx="2"/>
            </p:cNvCxnSpPr>
            <p:nvPr/>
          </p:nvCxnSpPr>
          <p:spPr>
            <a:xfrm flipV="1">
              <a:off x="6825653" y="3401137"/>
              <a:ext cx="1805726" cy="6008166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직선 화살표 연결선 360">
              <a:extLst>
                <a:ext uri="{FF2B5EF4-FFF2-40B4-BE49-F238E27FC236}">
                  <a16:creationId xmlns:a16="http://schemas.microsoft.com/office/drawing/2014/main" id="{FC9564D9-B2A3-4F02-B341-6D04DEA503CB}"/>
                </a:ext>
              </a:extLst>
            </p:cNvPr>
            <p:cNvCxnSpPr>
              <a:cxnSpLocks/>
              <a:stCxn id="10" idx="6"/>
              <a:endCxn id="28" idx="2"/>
            </p:cNvCxnSpPr>
            <p:nvPr/>
          </p:nvCxnSpPr>
          <p:spPr>
            <a:xfrm flipV="1">
              <a:off x="6825653" y="4860481"/>
              <a:ext cx="1777994" cy="4548822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직선 화살표 연결선 361">
              <a:extLst>
                <a:ext uri="{FF2B5EF4-FFF2-40B4-BE49-F238E27FC236}">
                  <a16:creationId xmlns:a16="http://schemas.microsoft.com/office/drawing/2014/main" id="{A35784B5-832C-400C-9F21-6687B54B4722}"/>
                </a:ext>
              </a:extLst>
            </p:cNvPr>
            <p:cNvCxnSpPr>
              <a:cxnSpLocks/>
              <a:stCxn id="10" idx="6"/>
              <a:endCxn id="29" idx="2"/>
            </p:cNvCxnSpPr>
            <p:nvPr/>
          </p:nvCxnSpPr>
          <p:spPr>
            <a:xfrm flipV="1">
              <a:off x="6825652" y="6406297"/>
              <a:ext cx="1777992" cy="3003006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직선 화살표 연결선 362">
              <a:extLst>
                <a:ext uri="{FF2B5EF4-FFF2-40B4-BE49-F238E27FC236}">
                  <a16:creationId xmlns:a16="http://schemas.microsoft.com/office/drawing/2014/main" id="{A5436B19-4BB3-4900-8ED1-F270727AEB33}"/>
                </a:ext>
              </a:extLst>
            </p:cNvPr>
            <p:cNvCxnSpPr>
              <a:cxnSpLocks/>
              <a:stCxn id="10" idx="6"/>
              <a:endCxn id="30" idx="2"/>
            </p:cNvCxnSpPr>
            <p:nvPr/>
          </p:nvCxnSpPr>
          <p:spPr>
            <a:xfrm flipV="1">
              <a:off x="6825653" y="7865641"/>
              <a:ext cx="1759510" cy="1543662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직선 화살표 연결선 363">
              <a:extLst>
                <a:ext uri="{FF2B5EF4-FFF2-40B4-BE49-F238E27FC236}">
                  <a16:creationId xmlns:a16="http://schemas.microsoft.com/office/drawing/2014/main" id="{B4957140-415A-486A-99C1-C5A43FC38450}"/>
                </a:ext>
              </a:extLst>
            </p:cNvPr>
            <p:cNvCxnSpPr>
              <a:cxnSpLocks/>
              <a:stCxn id="10" idx="6"/>
              <a:endCxn id="31" idx="2"/>
            </p:cNvCxnSpPr>
            <p:nvPr/>
          </p:nvCxnSpPr>
          <p:spPr>
            <a:xfrm>
              <a:off x="6825652" y="9409303"/>
              <a:ext cx="1759508" cy="2154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직선 화살표 연결선 379">
              <a:extLst>
                <a:ext uri="{FF2B5EF4-FFF2-40B4-BE49-F238E27FC236}">
                  <a16:creationId xmlns:a16="http://schemas.microsoft.com/office/drawing/2014/main" id="{FF5984ED-D7FB-4904-8C55-632E8B79C386}"/>
                </a:ext>
              </a:extLst>
            </p:cNvPr>
            <p:cNvCxnSpPr>
              <a:cxnSpLocks/>
              <a:stCxn id="11" idx="6"/>
              <a:endCxn id="20" idx="2"/>
            </p:cNvCxnSpPr>
            <p:nvPr/>
          </p:nvCxnSpPr>
          <p:spPr>
            <a:xfrm flipV="1">
              <a:off x="6825649" y="3401137"/>
              <a:ext cx="1805730" cy="7510746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직선 화살표 연결선 380">
              <a:extLst>
                <a:ext uri="{FF2B5EF4-FFF2-40B4-BE49-F238E27FC236}">
                  <a16:creationId xmlns:a16="http://schemas.microsoft.com/office/drawing/2014/main" id="{25E92455-D4C3-4AB6-B571-40DAF791775E}"/>
                </a:ext>
              </a:extLst>
            </p:cNvPr>
            <p:cNvCxnSpPr>
              <a:cxnSpLocks/>
              <a:stCxn id="11" idx="6"/>
              <a:endCxn id="28" idx="2"/>
            </p:cNvCxnSpPr>
            <p:nvPr/>
          </p:nvCxnSpPr>
          <p:spPr>
            <a:xfrm flipV="1">
              <a:off x="6825649" y="4860481"/>
              <a:ext cx="1777998" cy="6051402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직선 화살표 연결선 381">
              <a:extLst>
                <a:ext uri="{FF2B5EF4-FFF2-40B4-BE49-F238E27FC236}">
                  <a16:creationId xmlns:a16="http://schemas.microsoft.com/office/drawing/2014/main" id="{ED7A4432-A266-4BE4-92EA-BDE62C8BA8D6}"/>
                </a:ext>
              </a:extLst>
            </p:cNvPr>
            <p:cNvCxnSpPr>
              <a:cxnSpLocks/>
              <a:stCxn id="11" idx="6"/>
              <a:endCxn id="29" idx="2"/>
            </p:cNvCxnSpPr>
            <p:nvPr/>
          </p:nvCxnSpPr>
          <p:spPr>
            <a:xfrm flipV="1">
              <a:off x="6825648" y="6406297"/>
              <a:ext cx="1777996" cy="4505586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직선 화살표 연결선 382">
              <a:extLst>
                <a:ext uri="{FF2B5EF4-FFF2-40B4-BE49-F238E27FC236}">
                  <a16:creationId xmlns:a16="http://schemas.microsoft.com/office/drawing/2014/main" id="{5F0E0DA3-72E7-4316-96F9-2E82DC4A2123}"/>
                </a:ext>
              </a:extLst>
            </p:cNvPr>
            <p:cNvCxnSpPr>
              <a:cxnSpLocks/>
              <a:stCxn id="11" idx="6"/>
              <a:endCxn id="30" idx="2"/>
            </p:cNvCxnSpPr>
            <p:nvPr/>
          </p:nvCxnSpPr>
          <p:spPr>
            <a:xfrm flipV="1">
              <a:off x="6825649" y="7865641"/>
              <a:ext cx="1759514" cy="3046242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직선 화살표 연결선 383">
              <a:extLst>
                <a:ext uri="{FF2B5EF4-FFF2-40B4-BE49-F238E27FC236}">
                  <a16:creationId xmlns:a16="http://schemas.microsoft.com/office/drawing/2014/main" id="{CA77BF42-1852-4B6F-9224-D71C8BCC54F2}"/>
                </a:ext>
              </a:extLst>
            </p:cNvPr>
            <p:cNvCxnSpPr>
              <a:cxnSpLocks/>
              <a:stCxn id="11" idx="6"/>
              <a:endCxn id="31" idx="2"/>
            </p:cNvCxnSpPr>
            <p:nvPr/>
          </p:nvCxnSpPr>
          <p:spPr>
            <a:xfrm flipV="1">
              <a:off x="6825648" y="9411457"/>
              <a:ext cx="1759512" cy="1500426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6C13C0AB-D6F3-4B91-9453-0B05D8626775}"/>
                </a:ext>
              </a:extLst>
            </p:cNvPr>
            <p:cNvSpPr/>
            <p:nvPr/>
          </p:nvSpPr>
          <p:spPr>
            <a:xfrm>
              <a:off x="5975927" y="1409820"/>
              <a:ext cx="868218" cy="800220"/>
            </a:xfrm>
            <a:prstGeom prst="ellipse">
              <a:avLst/>
            </a:prstGeom>
            <a:solidFill>
              <a:schemeClr val="tx1"/>
            </a:solidFill>
            <a:ln w="38100" cap="rnd">
              <a:noFill/>
              <a:round/>
              <a:headEnd type="none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00" dirty="0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5D425F3-7323-4A1D-89F9-073246C16A34}"/>
                </a:ext>
              </a:extLst>
            </p:cNvPr>
            <p:cNvSpPr/>
            <p:nvPr/>
          </p:nvSpPr>
          <p:spPr>
            <a:xfrm>
              <a:off x="5975925" y="2955636"/>
              <a:ext cx="868218" cy="800220"/>
            </a:xfrm>
            <a:prstGeom prst="ellipse">
              <a:avLst/>
            </a:prstGeom>
            <a:solidFill>
              <a:schemeClr val="tx1"/>
            </a:solidFill>
            <a:ln w="38100" cap="rnd">
              <a:noFill/>
              <a:round/>
              <a:headEnd type="none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00" dirty="0">
                <a:solidFill>
                  <a:schemeClr val="tx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EF1AF5FF-6674-4E30-8EDA-E20C12D46377}"/>
                </a:ext>
              </a:extLst>
            </p:cNvPr>
            <p:cNvSpPr/>
            <p:nvPr/>
          </p:nvSpPr>
          <p:spPr>
            <a:xfrm>
              <a:off x="5975921" y="4458216"/>
              <a:ext cx="868218" cy="800220"/>
            </a:xfrm>
            <a:prstGeom prst="ellipse">
              <a:avLst/>
            </a:prstGeom>
            <a:solidFill>
              <a:schemeClr val="tx1"/>
            </a:solidFill>
            <a:ln w="38100" cap="rnd">
              <a:noFill/>
              <a:round/>
              <a:headEnd type="none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D20924D-071B-4653-8FF2-746582A940B3}"/>
                </a:ext>
              </a:extLst>
            </p:cNvPr>
            <p:cNvSpPr/>
            <p:nvPr/>
          </p:nvSpPr>
          <p:spPr>
            <a:xfrm>
              <a:off x="5975919" y="6004032"/>
              <a:ext cx="868218" cy="800220"/>
            </a:xfrm>
            <a:prstGeom prst="ellipse">
              <a:avLst/>
            </a:prstGeom>
            <a:solidFill>
              <a:schemeClr val="tx1"/>
            </a:solidFill>
            <a:ln w="38100" cap="rnd">
              <a:noFill/>
              <a:round/>
              <a:headEnd type="none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tx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8E74F2C-05E9-4D59-A077-44441467D3C6}"/>
                </a:ext>
              </a:extLst>
            </p:cNvPr>
            <p:cNvSpPr/>
            <p:nvPr/>
          </p:nvSpPr>
          <p:spPr>
            <a:xfrm>
              <a:off x="5957437" y="7463376"/>
              <a:ext cx="868218" cy="800220"/>
            </a:xfrm>
            <a:prstGeom prst="ellipse">
              <a:avLst/>
            </a:prstGeom>
            <a:solidFill>
              <a:schemeClr val="tx1"/>
            </a:solidFill>
            <a:ln w="38100" cap="rnd">
              <a:noFill/>
              <a:round/>
              <a:headEnd type="none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AA98E6-2A30-4C3B-A0C1-5C2528B89981}"/>
                </a:ext>
              </a:extLst>
            </p:cNvPr>
            <p:cNvSpPr/>
            <p:nvPr/>
          </p:nvSpPr>
          <p:spPr>
            <a:xfrm>
              <a:off x="5957435" y="9009192"/>
              <a:ext cx="868218" cy="800220"/>
            </a:xfrm>
            <a:prstGeom prst="ellipse">
              <a:avLst/>
            </a:prstGeom>
            <a:solidFill>
              <a:schemeClr val="tx1"/>
            </a:solidFill>
            <a:ln w="38100" cap="rnd">
              <a:noFill/>
              <a:round/>
              <a:headEnd type="none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tx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03CA1FC-902E-4905-8391-DEB7CF08FCAB}"/>
                </a:ext>
              </a:extLst>
            </p:cNvPr>
            <p:cNvSpPr/>
            <p:nvPr/>
          </p:nvSpPr>
          <p:spPr>
            <a:xfrm>
              <a:off x="5957431" y="10511772"/>
              <a:ext cx="868218" cy="800220"/>
            </a:xfrm>
            <a:prstGeom prst="ellipse">
              <a:avLst/>
            </a:prstGeom>
            <a:solidFill>
              <a:schemeClr val="tx1"/>
            </a:solidFill>
            <a:ln w="38100" cap="rnd">
              <a:noFill/>
              <a:round/>
              <a:headEnd type="none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tx1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5EB9640-7F3C-4793-9116-8D340C64CDEC}"/>
                </a:ext>
              </a:extLst>
            </p:cNvPr>
            <p:cNvSpPr/>
            <p:nvPr/>
          </p:nvSpPr>
          <p:spPr>
            <a:xfrm>
              <a:off x="11286835" y="2555526"/>
              <a:ext cx="868218" cy="800220"/>
            </a:xfrm>
            <a:prstGeom prst="ellipse">
              <a:avLst/>
            </a:prstGeom>
            <a:solidFill>
              <a:schemeClr val="tx1"/>
            </a:solidFill>
            <a:ln w="38100" cap="rnd">
              <a:noFill/>
              <a:round/>
              <a:headEnd type="none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tx1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05755BD-8C7F-4D3C-89FC-30597DBA6675}"/>
                </a:ext>
              </a:extLst>
            </p:cNvPr>
            <p:cNvSpPr/>
            <p:nvPr/>
          </p:nvSpPr>
          <p:spPr>
            <a:xfrm>
              <a:off x="11286831" y="4014870"/>
              <a:ext cx="868218" cy="800220"/>
            </a:xfrm>
            <a:prstGeom prst="ellipse">
              <a:avLst/>
            </a:prstGeom>
            <a:solidFill>
              <a:schemeClr val="tx1"/>
            </a:solidFill>
            <a:ln w="38100" cap="rnd">
              <a:noFill/>
              <a:round/>
              <a:headEnd type="none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tx1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86DD44BB-08E9-4152-A0CC-5534D8BAD8AD}"/>
                </a:ext>
              </a:extLst>
            </p:cNvPr>
            <p:cNvSpPr/>
            <p:nvPr/>
          </p:nvSpPr>
          <p:spPr>
            <a:xfrm>
              <a:off x="11286829" y="5560686"/>
              <a:ext cx="868218" cy="800220"/>
            </a:xfrm>
            <a:prstGeom prst="ellipse">
              <a:avLst/>
            </a:prstGeom>
            <a:solidFill>
              <a:schemeClr val="tx1"/>
            </a:solidFill>
            <a:ln w="38100" cap="rnd">
              <a:noFill/>
              <a:round/>
              <a:headEnd type="none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2918515-7DC9-400D-8921-C99C61260437}"/>
                </a:ext>
              </a:extLst>
            </p:cNvPr>
            <p:cNvSpPr/>
            <p:nvPr/>
          </p:nvSpPr>
          <p:spPr>
            <a:xfrm>
              <a:off x="11268347" y="7020030"/>
              <a:ext cx="868218" cy="800220"/>
            </a:xfrm>
            <a:prstGeom prst="ellipse">
              <a:avLst/>
            </a:prstGeom>
            <a:solidFill>
              <a:schemeClr val="tx1"/>
            </a:solidFill>
            <a:ln w="38100" cap="rnd">
              <a:noFill/>
              <a:round/>
              <a:headEnd type="none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839CC96F-E4B7-439F-A22E-7C69AB0642DE}"/>
                </a:ext>
              </a:extLst>
            </p:cNvPr>
            <p:cNvSpPr/>
            <p:nvPr/>
          </p:nvSpPr>
          <p:spPr>
            <a:xfrm>
              <a:off x="11268345" y="8565846"/>
              <a:ext cx="868218" cy="800220"/>
            </a:xfrm>
            <a:prstGeom prst="ellipse">
              <a:avLst/>
            </a:prstGeom>
            <a:solidFill>
              <a:schemeClr val="tx1"/>
            </a:solidFill>
            <a:ln w="38100" cap="rnd">
              <a:noFill/>
              <a:round/>
              <a:headEnd type="none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CAE4F54-F716-4DAB-B341-DD1364B961A9}"/>
                </a:ext>
              </a:extLst>
            </p:cNvPr>
            <p:cNvSpPr/>
            <p:nvPr/>
          </p:nvSpPr>
          <p:spPr>
            <a:xfrm>
              <a:off x="11268341" y="10068426"/>
              <a:ext cx="868218" cy="800220"/>
            </a:xfrm>
            <a:prstGeom prst="ellipse">
              <a:avLst/>
            </a:prstGeom>
            <a:solidFill>
              <a:schemeClr val="tx1"/>
            </a:solidFill>
            <a:ln w="38100" cap="rnd">
              <a:noFill/>
              <a:round/>
              <a:headEnd type="none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94BC883-8927-403C-A3DE-31345E39F8A3}"/>
                </a:ext>
              </a:extLst>
            </p:cNvPr>
            <p:cNvSpPr/>
            <p:nvPr/>
          </p:nvSpPr>
          <p:spPr>
            <a:xfrm>
              <a:off x="8631379" y="3001026"/>
              <a:ext cx="868218" cy="800220"/>
            </a:xfrm>
            <a:prstGeom prst="ellipse">
              <a:avLst/>
            </a:prstGeom>
            <a:solidFill>
              <a:schemeClr val="tx1"/>
            </a:solidFill>
            <a:ln w="38100" cap="rnd">
              <a:noFill/>
              <a:round/>
              <a:headEnd type="none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tx1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6BAB07E-B66A-497A-A233-2FFB2F917346}"/>
                </a:ext>
              </a:extLst>
            </p:cNvPr>
            <p:cNvSpPr/>
            <p:nvPr/>
          </p:nvSpPr>
          <p:spPr>
            <a:xfrm>
              <a:off x="8603647" y="4460370"/>
              <a:ext cx="868218" cy="800220"/>
            </a:xfrm>
            <a:prstGeom prst="ellipse">
              <a:avLst/>
            </a:prstGeom>
            <a:solidFill>
              <a:schemeClr val="tx1"/>
            </a:solidFill>
            <a:ln w="38100" cap="rnd">
              <a:noFill/>
              <a:round/>
              <a:headEnd type="none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tx1"/>
                </a:solidFill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0D43D130-082C-4330-B48B-C7D53AF50E63}"/>
                </a:ext>
              </a:extLst>
            </p:cNvPr>
            <p:cNvSpPr/>
            <p:nvPr/>
          </p:nvSpPr>
          <p:spPr>
            <a:xfrm>
              <a:off x="8603645" y="6006186"/>
              <a:ext cx="868218" cy="800220"/>
            </a:xfrm>
            <a:prstGeom prst="ellipse">
              <a:avLst/>
            </a:prstGeom>
            <a:solidFill>
              <a:schemeClr val="tx1"/>
            </a:solidFill>
            <a:ln w="38100" cap="rnd">
              <a:noFill/>
              <a:round/>
              <a:headEnd type="none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tx1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FB351000-B487-452B-8CF2-475FE0337818}"/>
                </a:ext>
              </a:extLst>
            </p:cNvPr>
            <p:cNvSpPr/>
            <p:nvPr/>
          </p:nvSpPr>
          <p:spPr>
            <a:xfrm>
              <a:off x="8585163" y="7465530"/>
              <a:ext cx="868218" cy="800220"/>
            </a:xfrm>
            <a:prstGeom prst="ellipse">
              <a:avLst/>
            </a:prstGeom>
            <a:solidFill>
              <a:schemeClr val="tx1"/>
            </a:solidFill>
            <a:ln w="38100" cap="rnd">
              <a:noFill/>
              <a:round/>
              <a:headEnd type="none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tx1"/>
                </a:solidFill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EF160AA9-27B0-4C2B-A465-D323795BE03F}"/>
                </a:ext>
              </a:extLst>
            </p:cNvPr>
            <p:cNvSpPr/>
            <p:nvPr/>
          </p:nvSpPr>
          <p:spPr>
            <a:xfrm>
              <a:off x="8585161" y="9011346"/>
              <a:ext cx="868218" cy="800220"/>
            </a:xfrm>
            <a:prstGeom prst="ellipse">
              <a:avLst/>
            </a:prstGeom>
            <a:solidFill>
              <a:schemeClr val="tx1"/>
            </a:solidFill>
            <a:ln w="38100" cap="rnd">
              <a:noFill/>
              <a:round/>
              <a:headEnd type="none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tx1"/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925C1B0-A689-4F0D-BB78-279D4BB99E3E}"/>
                </a:ext>
              </a:extLst>
            </p:cNvPr>
            <p:cNvSpPr/>
            <p:nvPr/>
          </p:nvSpPr>
          <p:spPr>
            <a:xfrm>
              <a:off x="14062407" y="2998474"/>
              <a:ext cx="868218" cy="800220"/>
            </a:xfrm>
            <a:prstGeom prst="ellipse">
              <a:avLst/>
            </a:prstGeom>
            <a:solidFill>
              <a:schemeClr val="tx1"/>
            </a:solidFill>
            <a:ln w="38100" cap="rnd">
              <a:noFill/>
              <a:round/>
              <a:headEnd type="none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tx1"/>
                </a:solidFill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9A755F46-A6BE-4F8A-86C4-A11D8EF9212C}"/>
                </a:ext>
              </a:extLst>
            </p:cNvPr>
            <p:cNvSpPr/>
            <p:nvPr/>
          </p:nvSpPr>
          <p:spPr>
            <a:xfrm>
              <a:off x="14034675" y="4457818"/>
              <a:ext cx="868218" cy="800220"/>
            </a:xfrm>
            <a:prstGeom prst="ellipse">
              <a:avLst/>
            </a:prstGeom>
            <a:solidFill>
              <a:schemeClr val="tx1"/>
            </a:solidFill>
            <a:ln w="38100" cap="rnd">
              <a:noFill/>
              <a:round/>
              <a:headEnd type="none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tx1"/>
                </a:solidFill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9945DEF-E47A-49C5-9BD9-4AC307F30A6F}"/>
                </a:ext>
              </a:extLst>
            </p:cNvPr>
            <p:cNvSpPr/>
            <p:nvPr/>
          </p:nvSpPr>
          <p:spPr>
            <a:xfrm>
              <a:off x="14034673" y="6003634"/>
              <a:ext cx="868218" cy="800220"/>
            </a:xfrm>
            <a:prstGeom prst="ellipse">
              <a:avLst/>
            </a:prstGeom>
            <a:solidFill>
              <a:schemeClr val="tx1"/>
            </a:solidFill>
            <a:ln w="38100" cap="rnd">
              <a:noFill/>
              <a:round/>
              <a:headEnd type="none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tx1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7B03EA50-8048-49C1-AEC9-0B7F449F8FD2}"/>
                </a:ext>
              </a:extLst>
            </p:cNvPr>
            <p:cNvSpPr/>
            <p:nvPr/>
          </p:nvSpPr>
          <p:spPr>
            <a:xfrm>
              <a:off x="14016191" y="7462978"/>
              <a:ext cx="868218" cy="800220"/>
            </a:xfrm>
            <a:prstGeom prst="ellipse">
              <a:avLst/>
            </a:prstGeom>
            <a:solidFill>
              <a:schemeClr val="tx1"/>
            </a:solidFill>
            <a:ln w="38100" cap="rnd">
              <a:noFill/>
              <a:round/>
              <a:headEnd type="none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tx1"/>
                </a:solidFill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5A81A763-C4E0-4FEA-8113-4D9665D43BF1}"/>
                </a:ext>
              </a:extLst>
            </p:cNvPr>
            <p:cNvSpPr/>
            <p:nvPr/>
          </p:nvSpPr>
          <p:spPr>
            <a:xfrm>
              <a:off x="14016189" y="9008794"/>
              <a:ext cx="868218" cy="800220"/>
            </a:xfrm>
            <a:prstGeom prst="ellipse">
              <a:avLst/>
            </a:prstGeom>
            <a:solidFill>
              <a:schemeClr val="tx1"/>
            </a:solidFill>
            <a:ln w="38100" cap="rnd">
              <a:noFill/>
              <a:round/>
              <a:headEnd type="none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tx1"/>
                </a:solidFill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4CD7279A-5F88-4260-8E4F-FE834FAD9832}"/>
                </a:ext>
              </a:extLst>
            </p:cNvPr>
            <p:cNvSpPr/>
            <p:nvPr/>
          </p:nvSpPr>
          <p:spPr>
            <a:xfrm>
              <a:off x="16888743" y="4405740"/>
              <a:ext cx="868218" cy="800220"/>
            </a:xfrm>
            <a:prstGeom prst="ellipse">
              <a:avLst/>
            </a:prstGeom>
            <a:solidFill>
              <a:schemeClr val="tx1"/>
            </a:solidFill>
            <a:ln w="38100" cap="rnd">
              <a:noFill/>
              <a:round/>
              <a:headEnd type="none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tx1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F543E37D-C8A7-4A3A-B9A1-11AD4E57881F}"/>
                </a:ext>
              </a:extLst>
            </p:cNvPr>
            <p:cNvSpPr/>
            <p:nvPr/>
          </p:nvSpPr>
          <p:spPr>
            <a:xfrm>
              <a:off x="16888743" y="7462978"/>
              <a:ext cx="868218" cy="800220"/>
            </a:xfrm>
            <a:prstGeom prst="ellipse">
              <a:avLst/>
            </a:prstGeom>
            <a:solidFill>
              <a:schemeClr val="tx1"/>
            </a:solidFill>
            <a:ln w="38100" cap="rnd">
              <a:noFill/>
              <a:round/>
              <a:headEnd type="none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75233D96-8900-47C9-B5CC-7E0E4B1200C1}"/>
                </a:ext>
              </a:extLst>
            </p:cNvPr>
            <p:cNvSpPr/>
            <p:nvPr/>
          </p:nvSpPr>
          <p:spPr>
            <a:xfrm>
              <a:off x="19465701" y="5800432"/>
              <a:ext cx="868218" cy="800220"/>
            </a:xfrm>
            <a:prstGeom prst="ellipse">
              <a:avLst/>
            </a:prstGeom>
            <a:solidFill>
              <a:schemeClr val="tx1"/>
            </a:solidFill>
            <a:ln w="38100" cap="rnd">
              <a:noFill/>
              <a:round/>
              <a:headEnd type="none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tx1"/>
                </a:solidFill>
              </a:endParaRPr>
            </a:p>
          </p:txBody>
        </p:sp>
      </p:grpSp>
      <p:cxnSp>
        <p:nvCxnSpPr>
          <p:cNvPr id="401" name="직선 화살표 연결선 400">
            <a:extLst>
              <a:ext uri="{FF2B5EF4-FFF2-40B4-BE49-F238E27FC236}">
                <a16:creationId xmlns:a16="http://schemas.microsoft.com/office/drawing/2014/main" id="{3BFD6A50-39E7-423F-AB69-2234ABC7B45E}"/>
              </a:ext>
            </a:extLst>
          </p:cNvPr>
          <p:cNvCxnSpPr>
            <a:cxnSpLocks/>
          </p:cNvCxnSpPr>
          <p:nvPr/>
        </p:nvCxnSpPr>
        <p:spPr>
          <a:xfrm>
            <a:off x="2870188" y="7288335"/>
            <a:ext cx="1047704" cy="0"/>
          </a:xfrm>
          <a:prstGeom prst="straightConnector1">
            <a:avLst/>
          </a:prstGeom>
          <a:ln w="889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04" name="TextBox 403">
            <a:extLst>
              <a:ext uri="{FF2B5EF4-FFF2-40B4-BE49-F238E27FC236}">
                <a16:creationId xmlns:a16="http://schemas.microsoft.com/office/drawing/2014/main" id="{825677F9-D5F3-4596-9283-333D3770C91E}"/>
              </a:ext>
            </a:extLst>
          </p:cNvPr>
          <p:cNvSpPr txBox="1"/>
          <p:nvPr/>
        </p:nvSpPr>
        <p:spPr>
          <a:xfrm>
            <a:off x="1129164" y="6979020"/>
            <a:ext cx="1741024" cy="618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800" b="1" dirty="0">
                <a:solidFill>
                  <a:schemeClr val="tx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Input</a:t>
            </a:r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CE898071-22FD-43FE-B0A8-17B1F1FB02C2}"/>
              </a:ext>
            </a:extLst>
          </p:cNvPr>
          <p:cNvSpPr txBox="1"/>
          <p:nvPr/>
        </p:nvSpPr>
        <p:spPr>
          <a:xfrm>
            <a:off x="20971904" y="7127971"/>
            <a:ext cx="1971862" cy="618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800" b="1" dirty="0">
                <a:solidFill>
                  <a:schemeClr val="tx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output</a:t>
            </a:r>
            <a:endParaRPr lang="ko-KR" altLang="en-US" sz="3800" b="1" dirty="0">
              <a:solidFill>
                <a:schemeClr val="tx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37967482-4F2D-47F6-A396-B080F5883156}"/>
              </a:ext>
            </a:extLst>
          </p:cNvPr>
          <p:cNvSpPr txBox="1"/>
          <p:nvPr/>
        </p:nvSpPr>
        <p:spPr>
          <a:xfrm>
            <a:off x="5560712" y="1041746"/>
            <a:ext cx="17859727" cy="633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800" b="1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Container data</a:t>
            </a:r>
            <a:r>
              <a:rPr lang="ko-KR" altLang="en-US" sz="3800" b="1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lang="en-US" altLang="ko-KR" sz="3800" b="1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n-dim</a:t>
            </a:r>
            <a:r>
              <a:rPr lang="ko-KR" altLang="en-US" sz="3800" b="1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이 </a:t>
            </a:r>
            <a:r>
              <a:rPr lang="en-US" altLang="ko-KR" sz="3800" b="1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2</a:t>
            </a:r>
            <a:r>
              <a:rPr lang="ko-KR" altLang="en-US" sz="3800" b="1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차원으로 확인됨</a:t>
            </a:r>
            <a:r>
              <a:rPr lang="en-US" altLang="ko-KR" sz="3800" b="1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,</a:t>
            </a:r>
            <a:r>
              <a:rPr lang="ko-KR" altLang="en-US" sz="3800" b="1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따라서 간단한 </a:t>
            </a:r>
            <a:r>
              <a:rPr lang="en-US" altLang="ko-KR" sz="3800" b="1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preprocessing </a:t>
            </a:r>
            <a:r>
              <a:rPr lang="ko-KR" altLang="en-US" sz="3800" b="1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후</a:t>
            </a:r>
            <a:r>
              <a:rPr lang="en-US" altLang="ko-KR" sz="3800" b="1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lang="ko-KR" altLang="en-US" sz="3800" b="1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바로 학습 </a:t>
            </a:r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D3276A2E-51C0-5E49-B4BE-EF66103036A6}"/>
              </a:ext>
            </a:extLst>
          </p:cNvPr>
          <p:cNvCxnSpPr>
            <a:cxnSpLocks/>
          </p:cNvCxnSpPr>
          <p:nvPr/>
        </p:nvCxnSpPr>
        <p:spPr>
          <a:xfrm>
            <a:off x="19591226" y="7437287"/>
            <a:ext cx="1047704" cy="0"/>
          </a:xfrm>
          <a:prstGeom prst="straightConnector1">
            <a:avLst/>
          </a:prstGeom>
          <a:ln w="889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744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D0646B3-23E0-5D47-8BEC-55301A340C29}"/>
              </a:ext>
            </a:extLst>
          </p:cNvPr>
          <p:cNvGrpSpPr/>
          <p:nvPr/>
        </p:nvGrpSpPr>
        <p:grpSpPr>
          <a:xfrm>
            <a:off x="5400000" y="4356000"/>
            <a:ext cx="1585370" cy="4931048"/>
            <a:chOff x="4680000" y="4476288"/>
            <a:chExt cx="1585370" cy="4931048"/>
          </a:xfrm>
        </p:grpSpPr>
        <p:sp>
          <p:nvSpPr>
            <p:cNvPr id="155" name="여자"/>
            <p:cNvSpPr/>
            <p:nvPr/>
          </p:nvSpPr>
          <p:spPr>
            <a:xfrm>
              <a:off x="4680000" y="4476288"/>
              <a:ext cx="1260000" cy="324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7" h="21451" extrusionOk="0">
                  <a:moveTo>
                    <a:pt x="10767" y="3"/>
                  </a:moveTo>
                  <a:cubicBezTo>
                    <a:pt x="10163" y="-15"/>
                    <a:pt x="9173" y="50"/>
                    <a:pt x="8379" y="485"/>
                  </a:cubicBezTo>
                  <a:cubicBezTo>
                    <a:pt x="7869" y="770"/>
                    <a:pt x="7992" y="989"/>
                    <a:pt x="7147" y="1709"/>
                  </a:cubicBezTo>
                  <a:cubicBezTo>
                    <a:pt x="6047" y="2649"/>
                    <a:pt x="7909" y="2821"/>
                    <a:pt x="6636" y="3320"/>
                  </a:cubicBezTo>
                  <a:cubicBezTo>
                    <a:pt x="6113" y="3525"/>
                    <a:pt x="6502" y="3869"/>
                    <a:pt x="6502" y="3869"/>
                  </a:cubicBezTo>
                  <a:cubicBezTo>
                    <a:pt x="6394" y="3885"/>
                    <a:pt x="6207" y="3880"/>
                    <a:pt x="6099" y="3896"/>
                  </a:cubicBezTo>
                  <a:cubicBezTo>
                    <a:pt x="5550" y="3950"/>
                    <a:pt x="4864" y="4024"/>
                    <a:pt x="4314" y="4395"/>
                  </a:cubicBezTo>
                  <a:cubicBezTo>
                    <a:pt x="3537" y="4916"/>
                    <a:pt x="1662" y="6006"/>
                    <a:pt x="254" y="6893"/>
                  </a:cubicBezTo>
                  <a:cubicBezTo>
                    <a:pt x="241" y="6904"/>
                    <a:pt x="226" y="6914"/>
                    <a:pt x="212" y="6920"/>
                  </a:cubicBezTo>
                  <a:cubicBezTo>
                    <a:pt x="186" y="6941"/>
                    <a:pt x="160" y="6962"/>
                    <a:pt x="133" y="6978"/>
                  </a:cubicBezTo>
                  <a:cubicBezTo>
                    <a:pt x="-28" y="7113"/>
                    <a:pt x="-54" y="7253"/>
                    <a:pt x="120" y="7398"/>
                  </a:cubicBezTo>
                  <a:cubicBezTo>
                    <a:pt x="402" y="7629"/>
                    <a:pt x="494" y="7843"/>
                    <a:pt x="883" y="8241"/>
                  </a:cubicBezTo>
                  <a:cubicBezTo>
                    <a:pt x="1258" y="8633"/>
                    <a:pt x="2132" y="9064"/>
                    <a:pt x="2789" y="9483"/>
                  </a:cubicBezTo>
                  <a:cubicBezTo>
                    <a:pt x="2950" y="9591"/>
                    <a:pt x="2935" y="9681"/>
                    <a:pt x="3351" y="9923"/>
                  </a:cubicBezTo>
                  <a:cubicBezTo>
                    <a:pt x="3579" y="10057"/>
                    <a:pt x="3967" y="10040"/>
                    <a:pt x="3820" y="10040"/>
                  </a:cubicBezTo>
                  <a:cubicBezTo>
                    <a:pt x="4182" y="10051"/>
                    <a:pt x="4546" y="10004"/>
                    <a:pt x="4532" y="10025"/>
                  </a:cubicBezTo>
                  <a:cubicBezTo>
                    <a:pt x="4331" y="10627"/>
                    <a:pt x="4437" y="11347"/>
                    <a:pt x="4692" y="12094"/>
                  </a:cubicBezTo>
                  <a:cubicBezTo>
                    <a:pt x="4839" y="12561"/>
                    <a:pt x="6473" y="15069"/>
                    <a:pt x="6527" y="15493"/>
                  </a:cubicBezTo>
                  <a:cubicBezTo>
                    <a:pt x="6688" y="17357"/>
                    <a:pt x="7279" y="18781"/>
                    <a:pt x="7641" y="19603"/>
                  </a:cubicBezTo>
                  <a:cubicBezTo>
                    <a:pt x="7668" y="19651"/>
                    <a:pt x="7723" y="19673"/>
                    <a:pt x="7763" y="19673"/>
                  </a:cubicBezTo>
                  <a:cubicBezTo>
                    <a:pt x="7790" y="19673"/>
                    <a:pt x="7857" y="19684"/>
                    <a:pt x="7951" y="19700"/>
                  </a:cubicBezTo>
                  <a:cubicBezTo>
                    <a:pt x="7965" y="20098"/>
                    <a:pt x="8258" y="20001"/>
                    <a:pt x="7775" y="20313"/>
                  </a:cubicBezTo>
                  <a:cubicBezTo>
                    <a:pt x="7494" y="20495"/>
                    <a:pt x="6838" y="20688"/>
                    <a:pt x="6891" y="21026"/>
                  </a:cubicBezTo>
                  <a:cubicBezTo>
                    <a:pt x="6905" y="21150"/>
                    <a:pt x="6973" y="21215"/>
                    <a:pt x="7214" y="21307"/>
                  </a:cubicBezTo>
                  <a:cubicBezTo>
                    <a:pt x="7536" y="21419"/>
                    <a:pt x="8649" y="21585"/>
                    <a:pt x="9694" y="21268"/>
                  </a:cubicBezTo>
                  <a:cubicBezTo>
                    <a:pt x="10231" y="21107"/>
                    <a:pt x="9893" y="20801"/>
                    <a:pt x="10000" y="20672"/>
                  </a:cubicBezTo>
                  <a:cubicBezTo>
                    <a:pt x="10148" y="20511"/>
                    <a:pt x="10348" y="20420"/>
                    <a:pt x="10214" y="20027"/>
                  </a:cubicBezTo>
                  <a:cubicBezTo>
                    <a:pt x="10187" y="19947"/>
                    <a:pt x="10096" y="19803"/>
                    <a:pt x="10042" y="19690"/>
                  </a:cubicBezTo>
                  <a:cubicBezTo>
                    <a:pt x="10176" y="19669"/>
                    <a:pt x="10281" y="19642"/>
                    <a:pt x="10281" y="19609"/>
                  </a:cubicBezTo>
                  <a:cubicBezTo>
                    <a:pt x="10294" y="19174"/>
                    <a:pt x="10309" y="18942"/>
                    <a:pt x="10268" y="18287"/>
                  </a:cubicBezTo>
                  <a:cubicBezTo>
                    <a:pt x="10228" y="17798"/>
                    <a:pt x="10243" y="17454"/>
                    <a:pt x="10176" y="16944"/>
                  </a:cubicBezTo>
                  <a:cubicBezTo>
                    <a:pt x="10109" y="16390"/>
                    <a:pt x="10015" y="16449"/>
                    <a:pt x="9908" y="15896"/>
                  </a:cubicBezTo>
                  <a:cubicBezTo>
                    <a:pt x="9868" y="15660"/>
                    <a:pt x="9825" y="15434"/>
                    <a:pt x="9879" y="15193"/>
                  </a:cubicBezTo>
                  <a:cubicBezTo>
                    <a:pt x="9892" y="15101"/>
                    <a:pt x="9987" y="14456"/>
                    <a:pt x="10000" y="14365"/>
                  </a:cubicBezTo>
                  <a:cubicBezTo>
                    <a:pt x="10027" y="13312"/>
                    <a:pt x="10097" y="12899"/>
                    <a:pt x="10231" y="11852"/>
                  </a:cubicBezTo>
                  <a:cubicBezTo>
                    <a:pt x="10257" y="11766"/>
                    <a:pt x="10376" y="11717"/>
                    <a:pt x="10469" y="11803"/>
                  </a:cubicBezTo>
                  <a:cubicBezTo>
                    <a:pt x="11207" y="12464"/>
                    <a:pt x="11555" y="12812"/>
                    <a:pt x="12145" y="13452"/>
                  </a:cubicBezTo>
                  <a:cubicBezTo>
                    <a:pt x="12615" y="13962"/>
                    <a:pt x="13770" y="15290"/>
                    <a:pt x="13851" y="15532"/>
                  </a:cubicBezTo>
                  <a:cubicBezTo>
                    <a:pt x="13985" y="15978"/>
                    <a:pt x="14184" y="16417"/>
                    <a:pt x="14345" y="16965"/>
                  </a:cubicBezTo>
                  <a:cubicBezTo>
                    <a:pt x="14640" y="17948"/>
                    <a:pt x="15661" y="19270"/>
                    <a:pt x="15795" y="19517"/>
                  </a:cubicBezTo>
                  <a:cubicBezTo>
                    <a:pt x="15822" y="19565"/>
                    <a:pt x="15834" y="19592"/>
                    <a:pt x="15874" y="19630"/>
                  </a:cubicBezTo>
                  <a:cubicBezTo>
                    <a:pt x="15888" y="19640"/>
                    <a:pt x="16007" y="19658"/>
                    <a:pt x="16168" y="19663"/>
                  </a:cubicBezTo>
                  <a:cubicBezTo>
                    <a:pt x="16221" y="19851"/>
                    <a:pt x="16234" y="20173"/>
                    <a:pt x="15912" y="20420"/>
                  </a:cubicBezTo>
                  <a:cubicBezTo>
                    <a:pt x="15631" y="20641"/>
                    <a:pt x="16113" y="20946"/>
                    <a:pt x="16113" y="20946"/>
                  </a:cubicBezTo>
                  <a:cubicBezTo>
                    <a:pt x="16408" y="21042"/>
                    <a:pt x="16743" y="21091"/>
                    <a:pt x="17186" y="21080"/>
                  </a:cubicBezTo>
                  <a:cubicBezTo>
                    <a:pt x="17615" y="21075"/>
                    <a:pt x="17884" y="21161"/>
                    <a:pt x="17978" y="21187"/>
                  </a:cubicBezTo>
                  <a:cubicBezTo>
                    <a:pt x="18031" y="21204"/>
                    <a:pt x="18057" y="21209"/>
                    <a:pt x="18057" y="21209"/>
                  </a:cubicBezTo>
                  <a:cubicBezTo>
                    <a:pt x="18057" y="21209"/>
                    <a:pt x="19373" y="21440"/>
                    <a:pt x="20848" y="21344"/>
                  </a:cubicBezTo>
                  <a:cubicBezTo>
                    <a:pt x="21478" y="21317"/>
                    <a:pt x="21546" y="21161"/>
                    <a:pt x="21104" y="20946"/>
                  </a:cubicBezTo>
                  <a:cubicBezTo>
                    <a:pt x="20447" y="20618"/>
                    <a:pt x="19682" y="20571"/>
                    <a:pt x="19361" y="20367"/>
                  </a:cubicBezTo>
                  <a:cubicBezTo>
                    <a:pt x="18771" y="19991"/>
                    <a:pt x="18409" y="19910"/>
                    <a:pt x="18288" y="19620"/>
                  </a:cubicBezTo>
                  <a:cubicBezTo>
                    <a:pt x="18449" y="19598"/>
                    <a:pt x="18543" y="19583"/>
                    <a:pt x="18543" y="19583"/>
                  </a:cubicBezTo>
                  <a:cubicBezTo>
                    <a:pt x="18543" y="19583"/>
                    <a:pt x="18461" y="19087"/>
                    <a:pt x="18368" y="18765"/>
                  </a:cubicBezTo>
                  <a:cubicBezTo>
                    <a:pt x="18126" y="17922"/>
                    <a:pt x="18046" y="17332"/>
                    <a:pt x="17965" y="16870"/>
                  </a:cubicBezTo>
                  <a:cubicBezTo>
                    <a:pt x="17831" y="16053"/>
                    <a:pt x="17360" y="15671"/>
                    <a:pt x="17253" y="15402"/>
                  </a:cubicBezTo>
                  <a:cubicBezTo>
                    <a:pt x="16851" y="14452"/>
                    <a:pt x="16690" y="14372"/>
                    <a:pt x="16449" y="13378"/>
                  </a:cubicBezTo>
                  <a:cubicBezTo>
                    <a:pt x="16408" y="13195"/>
                    <a:pt x="16221" y="11911"/>
                    <a:pt x="15912" y="11159"/>
                  </a:cubicBezTo>
                  <a:cubicBezTo>
                    <a:pt x="15738" y="10734"/>
                    <a:pt x="15405" y="10370"/>
                    <a:pt x="15137" y="9967"/>
                  </a:cubicBezTo>
                  <a:cubicBezTo>
                    <a:pt x="15218" y="10096"/>
                    <a:pt x="15269" y="9913"/>
                    <a:pt x="15564" y="9886"/>
                  </a:cubicBezTo>
                  <a:cubicBezTo>
                    <a:pt x="16208" y="9832"/>
                    <a:pt x="16476" y="9686"/>
                    <a:pt x="16838" y="9498"/>
                  </a:cubicBezTo>
                  <a:cubicBezTo>
                    <a:pt x="17723" y="9020"/>
                    <a:pt x="20312" y="7812"/>
                    <a:pt x="20714" y="7469"/>
                  </a:cubicBezTo>
                  <a:cubicBezTo>
                    <a:pt x="20888" y="7318"/>
                    <a:pt x="21195" y="7000"/>
                    <a:pt x="21208" y="6839"/>
                  </a:cubicBezTo>
                  <a:cubicBezTo>
                    <a:pt x="21222" y="6646"/>
                    <a:pt x="20727" y="6421"/>
                    <a:pt x="20580" y="6292"/>
                  </a:cubicBezTo>
                  <a:cubicBezTo>
                    <a:pt x="20379" y="6120"/>
                    <a:pt x="19881" y="5825"/>
                    <a:pt x="19599" y="5669"/>
                  </a:cubicBezTo>
                  <a:cubicBezTo>
                    <a:pt x="18889" y="5277"/>
                    <a:pt x="18528" y="5179"/>
                    <a:pt x="17496" y="4690"/>
                  </a:cubicBezTo>
                  <a:cubicBezTo>
                    <a:pt x="17335" y="4615"/>
                    <a:pt x="16586" y="4008"/>
                    <a:pt x="15862" y="3884"/>
                  </a:cubicBezTo>
                  <a:cubicBezTo>
                    <a:pt x="15192" y="3766"/>
                    <a:pt x="13968" y="3767"/>
                    <a:pt x="13968" y="3767"/>
                  </a:cubicBezTo>
                  <a:cubicBezTo>
                    <a:pt x="14116" y="3536"/>
                    <a:pt x="13620" y="3418"/>
                    <a:pt x="13620" y="3149"/>
                  </a:cubicBezTo>
                  <a:cubicBezTo>
                    <a:pt x="13620" y="2607"/>
                    <a:pt x="15057" y="2853"/>
                    <a:pt x="13729" y="1365"/>
                  </a:cubicBezTo>
                  <a:cubicBezTo>
                    <a:pt x="13595" y="1220"/>
                    <a:pt x="13324" y="554"/>
                    <a:pt x="12426" y="334"/>
                  </a:cubicBezTo>
                  <a:cubicBezTo>
                    <a:pt x="12305" y="302"/>
                    <a:pt x="12051" y="279"/>
                    <a:pt x="11957" y="236"/>
                  </a:cubicBezTo>
                  <a:cubicBezTo>
                    <a:pt x="11796" y="172"/>
                    <a:pt x="11555" y="87"/>
                    <a:pt x="11219" y="38"/>
                  </a:cubicBezTo>
                  <a:cubicBezTo>
                    <a:pt x="11126" y="25"/>
                    <a:pt x="10968" y="9"/>
                    <a:pt x="10767" y="3"/>
                  </a:cubicBezTo>
                  <a:close/>
                  <a:moveTo>
                    <a:pt x="15514" y="5645"/>
                  </a:moveTo>
                  <a:cubicBezTo>
                    <a:pt x="15647" y="5640"/>
                    <a:pt x="15796" y="5665"/>
                    <a:pt x="15967" y="5723"/>
                  </a:cubicBezTo>
                  <a:cubicBezTo>
                    <a:pt x="16731" y="5981"/>
                    <a:pt x="18812" y="6904"/>
                    <a:pt x="18812" y="7022"/>
                  </a:cubicBezTo>
                  <a:cubicBezTo>
                    <a:pt x="18812" y="7113"/>
                    <a:pt x="18490" y="7365"/>
                    <a:pt x="17806" y="7838"/>
                  </a:cubicBezTo>
                  <a:cubicBezTo>
                    <a:pt x="17350" y="8155"/>
                    <a:pt x="16894" y="8365"/>
                    <a:pt x="16264" y="8763"/>
                  </a:cubicBezTo>
                  <a:cubicBezTo>
                    <a:pt x="16224" y="8790"/>
                    <a:pt x="15967" y="8972"/>
                    <a:pt x="15686" y="8961"/>
                  </a:cubicBezTo>
                  <a:cubicBezTo>
                    <a:pt x="15686" y="8961"/>
                    <a:pt x="15299" y="8919"/>
                    <a:pt x="14923" y="8817"/>
                  </a:cubicBezTo>
                  <a:cubicBezTo>
                    <a:pt x="14575" y="8720"/>
                    <a:pt x="14186" y="8736"/>
                    <a:pt x="14186" y="8758"/>
                  </a:cubicBezTo>
                  <a:cubicBezTo>
                    <a:pt x="14186" y="8763"/>
                    <a:pt x="13824" y="8521"/>
                    <a:pt x="13851" y="8021"/>
                  </a:cubicBezTo>
                  <a:cubicBezTo>
                    <a:pt x="13891" y="7054"/>
                    <a:pt x="14277" y="6722"/>
                    <a:pt x="14559" y="6340"/>
                  </a:cubicBezTo>
                  <a:cubicBezTo>
                    <a:pt x="14861" y="5938"/>
                    <a:pt x="15116" y="5661"/>
                    <a:pt x="15514" y="5645"/>
                  </a:cubicBezTo>
                  <a:close/>
                  <a:moveTo>
                    <a:pt x="5395" y="5887"/>
                  </a:moveTo>
                  <a:cubicBezTo>
                    <a:pt x="5545" y="5876"/>
                    <a:pt x="5689" y="5902"/>
                    <a:pt x="5722" y="6028"/>
                  </a:cubicBezTo>
                  <a:cubicBezTo>
                    <a:pt x="5749" y="6120"/>
                    <a:pt x="5832" y="6280"/>
                    <a:pt x="5886" y="6414"/>
                  </a:cubicBezTo>
                  <a:cubicBezTo>
                    <a:pt x="6060" y="6844"/>
                    <a:pt x="6366" y="6931"/>
                    <a:pt x="6393" y="7210"/>
                  </a:cubicBezTo>
                  <a:cubicBezTo>
                    <a:pt x="6527" y="8430"/>
                    <a:pt x="5806" y="8382"/>
                    <a:pt x="5404" y="8919"/>
                  </a:cubicBezTo>
                  <a:cubicBezTo>
                    <a:pt x="5337" y="8903"/>
                    <a:pt x="4707" y="8988"/>
                    <a:pt x="4130" y="9095"/>
                  </a:cubicBezTo>
                  <a:cubicBezTo>
                    <a:pt x="3419" y="8778"/>
                    <a:pt x="3068" y="7651"/>
                    <a:pt x="2559" y="7281"/>
                  </a:cubicBezTo>
                  <a:cubicBezTo>
                    <a:pt x="2291" y="7082"/>
                    <a:pt x="3164" y="6834"/>
                    <a:pt x="3807" y="6544"/>
                  </a:cubicBezTo>
                  <a:cubicBezTo>
                    <a:pt x="4304" y="6323"/>
                    <a:pt x="4516" y="6228"/>
                    <a:pt x="5052" y="5964"/>
                  </a:cubicBezTo>
                  <a:cubicBezTo>
                    <a:pt x="5092" y="5946"/>
                    <a:pt x="5246" y="5898"/>
                    <a:pt x="5395" y="5887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56" name="client"/>
            <p:cNvSpPr txBox="1"/>
            <p:nvPr/>
          </p:nvSpPr>
          <p:spPr>
            <a:xfrm>
              <a:off x="4680000" y="8621480"/>
              <a:ext cx="1585370" cy="78585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r>
                <a:rPr lang="en-US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C</a:t>
              </a:r>
              <a:r>
                <a:rPr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lient</a:t>
              </a:r>
            </a:p>
          </p:txBody>
        </p:sp>
      </p:grpSp>
      <p:sp>
        <p:nvSpPr>
          <p:cNvPr id="157" name="[ Client 역할 ]…"/>
          <p:cNvSpPr txBox="1"/>
          <p:nvPr/>
        </p:nvSpPr>
        <p:spPr>
          <a:xfrm>
            <a:off x="12837153" y="3006699"/>
            <a:ext cx="6129427" cy="7702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/>
            <a:r>
              <a:rPr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[ Client </a:t>
            </a:r>
            <a:r>
              <a:rPr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역할</a:t>
            </a:r>
            <a:r>
              <a:rPr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]</a:t>
            </a:r>
          </a:p>
          <a:p>
            <a:pPr marL="609599" indent="-609599">
              <a:buSzPct val="123000"/>
              <a:buChar char="-"/>
              <a:defRPr sz="4300"/>
            </a:pPr>
            <a:r>
              <a:rPr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컨테이너</a:t>
            </a:r>
            <a:r>
              <a:rPr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추가</a:t>
            </a:r>
            <a:r>
              <a:rPr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요청</a:t>
            </a:r>
            <a:endParaRPr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defRPr sz="3800"/>
            </a:pPr>
            <a:r>
              <a:rPr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0.0.0.0:8000/create/&lt;data&gt;</a:t>
            </a:r>
          </a:p>
          <a:p>
            <a:pPr marL="609599" indent="-609599">
              <a:buSzPct val="123000"/>
              <a:buChar char="-"/>
              <a:defRPr sz="4300"/>
            </a:pPr>
            <a:r>
              <a:rPr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컨테이너</a:t>
            </a:r>
            <a:r>
              <a:rPr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조회</a:t>
            </a:r>
            <a:r>
              <a:rPr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요청</a:t>
            </a:r>
            <a:endParaRPr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defRPr sz="3800"/>
            </a:pPr>
            <a:r>
              <a:rPr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0.0.0.0:8000/list/&lt;data&gt;</a:t>
            </a:r>
          </a:p>
          <a:p>
            <a:pPr marL="609599" indent="-609599">
              <a:buSzPct val="123000"/>
              <a:buChar char="-"/>
              <a:defRPr sz="4300"/>
            </a:pPr>
            <a:r>
              <a:rPr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컨테이너</a:t>
            </a:r>
            <a:r>
              <a:rPr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삭제</a:t>
            </a:r>
            <a:r>
              <a:rPr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요청</a:t>
            </a:r>
            <a:endParaRPr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defRPr sz="3800"/>
            </a:pPr>
            <a:r>
              <a:rPr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0.0.0.0:8000/delete/&lt;data&gt;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[ Server 역할 ]…"/>
          <p:cNvSpPr txBox="1"/>
          <p:nvPr/>
        </p:nvSpPr>
        <p:spPr>
          <a:xfrm>
            <a:off x="11472924" y="4632293"/>
            <a:ext cx="9688132" cy="4451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/>
            <a:r>
              <a:rPr b="1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[ Server </a:t>
            </a:r>
            <a:r>
              <a:rPr b="1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역할</a:t>
            </a:r>
            <a:r>
              <a:rPr b="1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]</a:t>
            </a:r>
          </a:p>
          <a:p>
            <a:pPr marL="609599" indent="-609599">
              <a:buSzPct val="123000"/>
              <a:buChar char="-"/>
              <a:defRPr sz="4300"/>
            </a:pP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AI기반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분류기를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통해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컨테이너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분류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작업</a:t>
            </a:r>
            <a:endParaRPr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pPr marL="609599" indent="-609599">
              <a:buSzPct val="123000"/>
              <a:buChar char="-"/>
              <a:defRPr sz="4300"/>
            </a:pP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컨테이너의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위치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기록</a:t>
            </a:r>
            <a:endParaRPr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pPr marL="609599" indent="-609599">
              <a:buSzPct val="123000"/>
              <a:buChar char="-"/>
              <a:defRPr sz="4300"/>
            </a:pP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컨테이너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추가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/</a:t>
            </a: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조회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/</a:t>
            </a: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삭제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수행</a:t>
            </a:r>
            <a:endParaRPr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161" name="모서리가 둥근 직사각형"/>
          <p:cNvSpPr/>
          <p:nvPr/>
        </p:nvSpPr>
        <p:spPr>
          <a:xfrm>
            <a:off x="4203095" y="2684278"/>
            <a:ext cx="3852442" cy="4052122"/>
          </a:xfrm>
          <a:prstGeom prst="roundRect">
            <a:avLst>
              <a:gd name="adj" fmla="val 15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12B167D-3FD4-A74A-8F3F-F9613292D48B}"/>
              </a:ext>
            </a:extLst>
          </p:cNvPr>
          <p:cNvGrpSpPr/>
          <p:nvPr/>
        </p:nvGrpSpPr>
        <p:grpSpPr>
          <a:xfrm>
            <a:off x="5400000" y="4356000"/>
            <a:ext cx="3780000" cy="4763707"/>
            <a:chOff x="5339713" y="4276962"/>
            <a:chExt cx="3780000" cy="4763707"/>
          </a:xfrm>
        </p:grpSpPr>
        <p:sp>
          <p:nvSpPr>
            <p:cNvPr id="159" name="Server"/>
            <p:cNvSpPr txBox="1"/>
            <p:nvPr/>
          </p:nvSpPr>
          <p:spPr>
            <a:xfrm>
              <a:off x="6361686" y="8254813"/>
              <a:ext cx="1736053" cy="78585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r>
                <a:rPr dirty="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Server</a:t>
              </a:r>
            </a:p>
          </p:txBody>
        </p:sp>
        <p:sp>
          <p:nvSpPr>
            <p:cNvPr id="162" name="모서리가 둥근 직사각형"/>
            <p:cNvSpPr/>
            <p:nvPr/>
          </p:nvSpPr>
          <p:spPr>
            <a:xfrm>
              <a:off x="5339713" y="4276962"/>
              <a:ext cx="3780000" cy="3240000"/>
            </a:xfrm>
            <a:prstGeom prst="roundRect">
              <a:avLst>
                <a:gd name="adj" fmla="val 15000"/>
              </a:avLst>
            </a:prstGeom>
            <a:ln w="101600">
              <a:solidFill>
                <a:srgbClr val="FFFFFF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</p:grp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F299928-0E76-2E49-8C8F-8510C46946F9}"/>
              </a:ext>
            </a:extLst>
          </p:cNvPr>
          <p:cNvGrpSpPr/>
          <p:nvPr/>
        </p:nvGrpSpPr>
        <p:grpSpPr>
          <a:xfrm>
            <a:off x="5400000" y="4356000"/>
            <a:ext cx="2564088" cy="4410360"/>
            <a:chOff x="6822895" y="5384595"/>
            <a:chExt cx="2564088" cy="4410360"/>
          </a:xfrm>
        </p:grpSpPr>
        <p:sp>
          <p:nvSpPr>
            <p:cNvPr id="164" name="셔터"/>
            <p:cNvSpPr/>
            <p:nvPr/>
          </p:nvSpPr>
          <p:spPr>
            <a:xfrm>
              <a:off x="6866983" y="5384595"/>
              <a:ext cx="2520000" cy="252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9683" y="0"/>
                    <a:pt x="8604" y="169"/>
                    <a:pt x="7590" y="484"/>
                  </a:cubicBezTo>
                  <a:cubicBezTo>
                    <a:pt x="6863" y="2032"/>
                    <a:pt x="5709" y="5429"/>
                    <a:pt x="7045" y="9518"/>
                  </a:cubicBezTo>
                  <a:lnTo>
                    <a:pt x="8792" y="7302"/>
                  </a:lnTo>
                  <a:cubicBezTo>
                    <a:pt x="11466" y="3672"/>
                    <a:pt x="14927" y="2482"/>
                    <a:pt x="17201" y="2103"/>
                  </a:cubicBezTo>
                  <a:cubicBezTo>
                    <a:pt x="15409" y="782"/>
                    <a:pt x="13196" y="0"/>
                    <a:pt x="10800" y="0"/>
                  </a:cubicBezTo>
                  <a:close/>
                  <a:moveTo>
                    <a:pt x="6731" y="795"/>
                  </a:moveTo>
                  <a:cubicBezTo>
                    <a:pt x="3636" y="2055"/>
                    <a:pt x="1257" y="4709"/>
                    <a:pt x="375" y="7978"/>
                  </a:cubicBezTo>
                  <a:cubicBezTo>
                    <a:pt x="2737" y="11561"/>
                    <a:pt x="5999" y="12779"/>
                    <a:pt x="7908" y="13191"/>
                  </a:cubicBezTo>
                  <a:cubicBezTo>
                    <a:pt x="7698" y="12730"/>
                    <a:pt x="7440" y="12174"/>
                    <a:pt x="7307" y="11920"/>
                  </a:cubicBezTo>
                  <a:cubicBezTo>
                    <a:pt x="7218" y="11752"/>
                    <a:pt x="7099" y="11472"/>
                    <a:pt x="6983" y="11183"/>
                  </a:cubicBezTo>
                  <a:cubicBezTo>
                    <a:pt x="4953" y="6729"/>
                    <a:pt x="5895" y="2858"/>
                    <a:pt x="6731" y="795"/>
                  </a:cubicBezTo>
                  <a:close/>
                  <a:moveTo>
                    <a:pt x="17908" y="2673"/>
                  </a:moveTo>
                  <a:cubicBezTo>
                    <a:pt x="15922" y="2904"/>
                    <a:pt x="12483" y="3807"/>
                    <a:pt x="9744" y="7162"/>
                  </a:cubicBezTo>
                  <a:cubicBezTo>
                    <a:pt x="10018" y="7190"/>
                    <a:pt x="10346" y="7222"/>
                    <a:pt x="10697" y="7255"/>
                  </a:cubicBezTo>
                  <a:cubicBezTo>
                    <a:pt x="11486" y="7328"/>
                    <a:pt x="12003" y="7394"/>
                    <a:pt x="12346" y="7449"/>
                  </a:cubicBezTo>
                  <a:cubicBezTo>
                    <a:pt x="17485" y="8250"/>
                    <a:pt x="20224" y="11534"/>
                    <a:pt x="21322" y="13233"/>
                  </a:cubicBezTo>
                  <a:cubicBezTo>
                    <a:pt x="21502" y="12451"/>
                    <a:pt x="21600" y="11637"/>
                    <a:pt x="21600" y="10800"/>
                  </a:cubicBezTo>
                  <a:cubicBezTo>
                    <a:pt x="21600" y="7558"/>
                    <a:pt x="20169" y="4653"/>
                    <a:pt x="17908" y="2673"/>
                  </a:cubicBezTo>
                  <a:close/>
                  <a:moveTo>
                    <a:pt x="13308" y="8319"/>
                  </a:moveTo>
                  <a:lnTo>
                    <a:pt x="13907" y="9853"/>
                  </a:lnTo>
                  <a:cubicBezTo>
                    <a:pt x="14109" y="10307"/>
                    <a:pt x="14283" y="10754"/>
                    <a:pt x="14430" y="11193"/>
                  </a:cubicBezTo>
                  <a:lnTo>
                    <a:pt x="14464" y="11278"/>
                  </a:lnTo>
                  <a:lnTo>
                    <a:pt x="14459" y="11284"/>
                  </a:lnTo>
                  <a:cubicBezTo>
                    <a:pt x="15895" y="15672"/>
                    <a:pt x="14705" y="19272"/>
                    <a:pt x="13750" y="21188"/>
                  </a:cubicBezTo>
                  <a:cubicBezTo>
                    <a:pt x="17219" y="20205"/>
                    <a:pt x="19977" y="17534"/>
                    <a:pt x="21079" y="14116"/>
                  </a:cubicBezTo>
                  <a:cubicBezTo>
                    <a:pt x="20408" y="12922"/>
                    <a:pt x="18101" y="9475"/>
                    <a:pt x="13308" y="8319"/>
                  </a:cubicBezTo>
                  <a:close/>
                  <a:moveTo>
                    <a:pt x="176" y="8866"/>
                  </a:moveTo>
                  <a:cubicBezTo>
                    <a:pt x="62" y="9494"/>
                    <a:pt x="0" y="10139"/>
                    <a:pt x="0" y="10800"/>
                  </a:cubicBezTo>
                  <a:cubicBezTo>
                    <a:pt x="0" y="13806"/>
                    <a:pt x="1228" y="16524"/>
                    <a:pt x="3210" y="18482"/>
                  </a:cubicBezTo>
                  <a:cubicBezTo>
                    <a:pt x="5360" y="18248"/>
                    <a:pt x="8551" y="17337"/>
                    <a:pt x="11239" y="14266"/>
                  </a:cubicBezTo>
                  <a:cubicBezTo>
                    <a:pt x="11019" y="14250"/>
                    <a:pt x="10811" y="14234"/>
                    <a:pt x="10700" y="14224"/>
                  </a:cubicBezTo>
                  <a:cubicBezTo>
                    <a:pt x="10631" y="14217"/>
                    <a:pt x="10547" y="14208"/>
                    <a:pt x="10454" y="14199"/>
                  </a:cubicBezTo>
                  <a:cubicBezTo>
                    <a:pt x="9747" y="14139"/>
                    <a:pt x="9260" y="14076"/>
                    <a:pt x="8999" y="14038"/>
                  </a:cubicBezTo>
                  <a:lnTo>
                    <a:pt x="8961" y="14035"/>
                  </a:lnTo>
                  <a:cubicBezTo>
                    <a:pt x="7546" y="13892"/>
                    <a:pt x="3254" y="13106"/>
                    <a:pt x="176" y="8866"/>
                  </a:cubicBezTo>
                  <a:close/>
                  <a:moveTo>
                    <a:pt x="13957" y="11919"/>
                  </a:moveTo>
                  <a:lnTo>
                    <a:pt x="12432" y="13851"/>
                  </a:lnTo>
                  <a:lnTo>
                    <a:pt x="12437" y="13854"/>
                  </a:lnTo>
                  <a:cubicBezTo>
                    <a:pt x="9707" y="17479"/>
                    <a:pt x="6303" y="18696"/>
                    <a:pt x="3854" y="19069"/>
                  </a:cubicBezTo>
                  <a:cubicBezTo>
                    <a:pt x="5732" y="20648"/>
                    <a:pt x="8155" y="21600"/>
                    <a:pt x="10800" y="21600"/>
                  </a:cubicBezTo>
                  <a:cubicBezTo>
                    <a:pt x="11515" y="21600"/>
                    <a:pt x="12212" y="21528"/>
                    <a:pt x="12887" y="21396"/>
                  </a:cubicBezTo>
                  <a:cubicBezTo>
                    <a:pt x="13765" y="19837"/>
                    <a:pt x="15239" y="16329"/>
                    <a:pt x="13957" y="11919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165" name="Classifier"/>
            <p:cNvSpPr txBox="1"/>
            <p:nvPr/>
          </p:nvSpPr>
          <p:spPr>
            <a:xfrm>
              <a:off x="6822895" y="9009099"/>
              <a:ext cx="2366032" cy="78585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r>
                <a:rPr dirty="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Classifier</a:t>
              </a:r>
            </a:p>
          </p:txBody>
        </p:sp>
      </p:grpSp>
      <p:sp>
        <p:nvSpPr>
          <p:cNvPr id="166" name="[ Classifier의 역할 ]…"/>
          <p:cNvSpPr txBox="1"/>
          <p:nvPr/>
        </p:nvSpPr>
        <p:spPr>
          <a:xfrm>
            <a:off x="10412849" y="4707090"/>
            <a:ext cx="11480707" cy="4301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/>
            <a:r>
              <a:rPr b="1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[ </a:t>
            </a:r>
            <a:r>
              <a:rPr b="1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Classifier의</a:t>
            </a:r>
            <a:r>
              <a:rPr b="1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b="1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역할</a:t>
            </a:r>
            <a:r>
              <a:rPr b="1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]</a:t>
            </a:r>
          </a:p>
          <a:p>
            <a:pPr marL="609599" indent="-609599">
              <a:buSzPct val="123000"/>
              <a:buChar char="-"/>
              <a:defRPr sz="4300"/>
            </a:pP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새로운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컨테이너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추가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요청을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받을시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발동</a:t>
            </a:r>
            <a:endParaRPr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pPr marL="609599" indent="-609599">
              <a:buSzPct val="123000"/>
              <a:buChar char="-"/>
              <a:defRPr sz="4300"/>
            </a:pP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Python으로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AI기반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분류작업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수행</a:t>
            </a:r>
            <a:endParaRPr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pPr marL="609599" indent="-609599">
              <a:buSzPct val="123000"/>
              <a:buChar char="-"/>
              <a:defRPr sz="4300"/>
            </a:pP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분류된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결과로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컨테이너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위치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확인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서버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DB에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기록</a:t>
            </a:r>
            <a:endParaRPr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A1C52BD-CF0C-9F4C-B90D-6835A5348851}"/>
              </a:ext>
            </a:extLst>
          </p:cNvPr>
          <p:cNvGrpSpPr/>
          <p:nvPr/>
        </p:nvGrpSpPr>
        <p:grpSpPr>
          <a:xfrm>
            <a:off x="5400000" y="4356000"/>
            <a:ext cx="2700000" cy="4326130"/>
            <a:chOff x="6632779" y="6034845"/>
            <a:chExt cx="2700000" cy="4326130"/>
          </a:xfrm>
        </p:grpSpPr>
        <p:sp>
          <p:nvSpPr>
            <p:cNvPr id="168" name="책"/>
            <p:cNvSpPr/>
            <p:nvPr/>
          </p:nvSpPr>
          <p:spPr>
            <a:xfrm>
              <a:off x="6632779" y="6034845"/>
              <a:ext cx="2700000" cy="252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8703"/>
                  </a:lnTo>
                  <a:lnTo>
                    <a:pt x="0" y="17407"/>
                  </a:lnTo>
                  <a:cubicBezTo>
                    <a:pt x="7892" y="17407"/>
                    <a:pt x="10521" y="21600"/>
                    <a:pt x="10521" y="21600"/>
                  </a:cubicBezTo>
                  <a:lnTo>
                    <a:pt x="10521" y="13417"/>
                  </a:lnTo>
                  <a:lnTo>
                    <a:pt x="10521" y="5233"/>
                  </a:lnTo>
                  <a:cubicBezTo>
                    <a:pt x="10521" y="5233"/>
                    <a:pt x="7892" y="0"/>
                    <a:pt x="0" y="0"/>
                  </a:cubicBezTo>
                  <a:close/>
                  <a:moveTo>
                    <a:pt x="21600" y="0"/>
                  </a:moveTo>
                  <a:cubicBezTo>
                    <a:pt x="13708" y="0"/>
                    <a:pt x="11079" y="5233"/>
                    <a:pt x="11079" y="5233"/>
                  </a:cubicBezTo>
                  <a:lnTo>
                    <a:pt x="11079" y="13417"/>
                  </a:lnTo>
                  <a:lnTo>
                    <a:pt x="11079" y="21600"/>
                  </a:lnTo>
                  <a:cubicBezTo>
                    <a:pt x="11079" y="21600"/>
                    <a:pt x="13708" y="17407"/>
                    <a:pt x="21600" y="17407"/>
                  </a:cubicBezTo>
                  <a:lnTo>
                    <a:pt x="21600" y="8703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169" name="DB"/>
            <p:cNvSpPr txBox="1"/>
            <p:nvPr/>
          </p:nvSpPr>
          <p:spPr>
            <a:xfrm>
              <a:off x="7502261" y="9575119"/>
              <a:ext cx="856004" cy="78585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r>
                <a:rPr dirty="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DB</a:t>
              </a:r>
            </a:p>
          </p:txBody>
        </p:sp>
      </p:grpSp>
      <p:sp>
        <p:nvSpPr>
          <p:cNvPr id="170" name="DB의 역할…"/>
          <p:cNvSpPr txBox="1"/>
          <p:nvPr/>
        </p:nvSpPr>
        <p:spPr>
          <a:xfrm>
            <a:off x="11072766" y="5260286"/>
            <a:ext cx="8965275" cy="1956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/>
            <a:r>
              <a:rPr lang="en-US" altLang="ko-Kore-KR" b="1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[</a:t>
            </a:r>
            <a:r>
              <a:rPr b="1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DB의</a:t>
            </a:r>
            <a:r>
              <a:rPr b="1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b="1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역할</a:t>
            </a:r>
            <a:r>
              <a:rPr lang="en-US" altLang="ko-Kore-KR" b="1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]</a:t>
            </a:r>
            <a:endParaRPr b="1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pPr marL="636104" indent="-636104" algn="ctr">
              <a:buSzPct val="123000"/>
              <a:buChar char="-"/>
              <a:defRPr sz="4300"/>
            </a:pP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분류된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컨테이너의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정보를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가지고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있음</a:t>
            </a:r>
            <a:endParaRPr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B034E7-9E1A-494A-AF38-98355E8668BD}"/>
              </a:ext>
            </a:extLst>
          </p:cNvPr>
          <p:cNvSpPr txBox="1"/>
          <p:nvPr/>
        </p:nvSpPr>
        <p:spPr>
          <a:xfrm>
            <a:off x="8003456" y="3850736"/>
            <a:ext cx="5014453" cy="48346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ore-KR" sz="300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4</a:t>
            </a:r>
            <a:r>
              <a:rPr kumimoji="0" lang="en-US" altLang="ko-Kore-KR" sz="200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.</a:t>
            </a:r>
            <a:endParaRPr kumimoji="0" lang="ko-Kore-KR" altLang="en-US" sz="20000" b="1" i="0" u="none" strike="noStrike" cap="none" spc="0" normalizeH="0" baseline="0" dirty="0">
              <a:ln>
                <a:noFill/>
              </a:ln>
              <a:solidFill>
                <a:schemeClr val="bg1">
                  <a:lumMod val="85000"/>
                  <a:lumOff val="15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47B07B4-2F5B-954B-93AB-B2AE0F63B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96" y="4533900"/>
            <a:ext cx="21971004" cy="4648200"/>
          </a:xfrm>
        </p:spPr>
        <p:txBody>
          <a:bodyPr>
            <a:normAutofit/>
          </a:bodyPr>
          <a:lstStyle/>
          <a:p>
            <a:pPr algn="ctr"/>
            <a:r>
              <a:rPr kumimoji="1" lang="en-US" altLang="ko-Kore-KR" sz="20000" dirty="0">
                <a:solidFill>
                  <a:schemeClr val="tx1"/>
                </a:solidFill>
              </a:rPr>
              <a:t>UI</a:t>
            </a:r>
            <a:endParaRPr kumimoji="1" lang="ko-Kore-KR" altLang="en-US" sz="20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63841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A124BDB-FC6E-46EE-AE05-9DA7A244CB81}"/>
              </a:ext>
            </a:extLst>
          </p:cNvPr>
          <p:cNvSpPr/>
          <p:nvPr/>
        </p:nvSpPr>
        <p:spPr>
          <a:xfrm>
            <a:off x="1111625" y="717176"/>
            <a:ext cx="22232470" cy="1235336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6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D14080A-E8A6-4711-9033-CC4597ED03B7}"/>
              </a:ext>
            </a:extLst>
          </p:cNvPr>
          <p:cNvSpPr/>
          <p:nvPr/>
        </p:nvSpPr>
        <p:spPr>
          <a:xfrm>
            <a:off x="6840071" y="7171763"/>
            <a:ext cx="10703858" cy="1039906"/>
          </a:xfrm>
          <a:prstGeom prst="rect">
            <a:avLst/>
          </a:prstGeom>
          <a:ln w="635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8523AD-B53B-484F-AF5B-42592017121A}"/>
              </a:ext>
            </a:extLst>
          </p:cNvPr>
          <p:cNvSpPr txBox="1"/>
          <p:nvPr/>
        </p:nvSpPr>
        <p:spPr>
          <a:xfrm>
            <a:off x="7808258" y="3908615"/>
            <a:ext cx="8839200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800" dirty="0" err="1">
                <a:ln w="0"/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AIker</a:t>
            </a:r>
            <a:endParaRPr lang="ko-KR" altLang="en-US" sz="10800" dirty="0">
              <a:ln w="0"/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3D0FF11-3D73-4BF7-A728-F88CF02D5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7459" y="7364807"/>
            <a:ext cx="653814" cy="65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095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320DA774-9CFE-9245-A1C3-E2FCC0BB2D80}"/>
              </a:ext>
            </a:extLst>
          </p:cNvPr>
          <p:cNvSpPr/>
          <p:nvPr/>
        </p:nvSpPr>
        <p:spPr>
          <a:xfrm>
            <a:off x="1111625" y="717176"/>
            <a:ext cx="22232470" cy="1235336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6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725820C-3ACB-7743-A8B5-4BC0BBA40D3A}"/>
              </a:ext>
            </a:extLst>
          </p:cNvPr>
          <p:cNvGrpSpPr/>
          <p:nvPr/>
        </p:nvGrpSpPr>
        <p:grpSpPr>
          <a:xfrm>
            <a:off x="1927411" y="1863806"/>
            <a:ext cx="18834850" cy="1629677"/>
            <a:chOff x="1927411" y="1863806"/>
            <a:chExt cx="18834850" cy="162967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FFBD140B-29AA-BE4F-8BB3-EB1D24FC6FE3}"/>
                </a:ext>
              </a:extLst>
            </p:cNvPr>
            <p:cNvGrpSpPr/>
            <p:nvPr/>
          </p:nvGrpSpPr>
          <p:grpSpPr>
            <a:xfrm>
              <a:off x="1927411" y="1863806"/>
              <a:ext cx="18834850" cy="1629677"/>
              <a:chOff x="1039905" y="1413939"/>
              <a:chExt cx="18834850" cy="1629677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ED14080A-E8A6-4711-9033-CC4597ED03B7}"/>
                  </a:ext>
                </a:extLst>
              </p:cNvPr>
              <p:cNvSpPr/>
              <p:nvPr/>
            </p:nvSpPr>
            <p:spPr>
              <a:xfrm>
                <a:off x="9170897" y="1597692"/>
                <a:ext cx="10703858" cy="1039906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9600">
                  <a:solidFill>
                    <a:schemeClr val="bg1">
                      <a:lumMod val="95000"/>
                      <a:lumOff val="5000"/>
                    </a:schemeClr>
                  </a:solidFill>
                  <a:latin typeface="Apple SD Gothic Neo Medium" panose="02000300000000000000" pitchFamily="2" charset="-127"/>
                  <a:ea typeface="Apple SD Gothic Neo Medium" panose="02000300000000000000" pitchFamily="2" charset="-127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8523AD-B53B-484F-AF5B-42592017121A}"/>
                  </a:ext>
                </a:extLst>
              </p:cNvPr>
              <p:cNvSpPr txBox="1"/>
              <p:nvPr/>
            </p:nvSpPr>
            <p:spPr>
              <a:xfrm>
                <a:off x="1039905" y="1413939"/>
                <a:ext cx="8839200" cy="1629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800" dirty="0" err="1">
                    <a:ln w="0"/>
                    <a:solidFill>
                      <a:schemeClr val="bg1">
                        <a:lumMod val="95000"/>
                        <a:lumOff val="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pple SD Gothic Neo Medium" panose="02000300000000000000" pitchFamily="2" charset="-127"/>
                    <a:ea typeface="Apple SD Gothic Neo Medium" panose="02000300000000000000" pitchFamily="2" charset="-127"/>
                  </a:rPr>
                  <a:t>AIker</a:t>
                </a:r>
                <a:endParaRPr lang="ko-KR" altLang="en-US" sz="10800" dirty="0">
                  <a:ln w="0"/>
                  <a:solidFill>
                    <a:schemeClr val="bg1">
                      <a:lumMod val="95000"/>
                      <a:lumOff val="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pple SD Gothic Neo Medium" panose="02000300000000000000" pitchFamily="2" charset="-127"/>
                  <a:ea typeface="Apple SD Gothic Neo Medium" panose="02000300000000000000" pitchFamily="2" charset="-127"/>
                </a:endParaRPr>
              </a:p>
            </p:txBody>
          </p:sp>
        </p:grp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3D0FF11-3D73-4BF7-A728-F88CF02D5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08589" y="2288768"/>
              <a:ext cx="653814" cy="653814"/>
            </a:xfrm>
            <a:prstGeom prst="rect">
              <a:avLst/>
            </a:prstGeom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E97FEAC0-B6B0-254A-927E-DE52DAD51943}"/>
              </a:ext>
            </a:extLst>
          </p:cNvPr>
          <p:cNvGrpSpPr/>
          <p:nvPr/>
        </p:nvGrpSpPr>
        <p:grpSpPr>
          <a:xfrm>
            <a:off x="3621739" y="5196203"/>
            <a:ext cx="17140522" cy="6729059"/>
            <a:chOff x="3711390" y="4953643"/>
            <a:chExt cx="17140522" cy="672905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057CFB6-5410-4B43-B8AF-CEE8871C0640}"/>
                </a:ext>
              </a:extLst>
            </p:cNvPr>
            <p:cNvSpPr/>
            <p:nvPr/>
          </p:nvSpPr>
          <p:spPr>
            <a:xfrm>
              <a:off x="3711390" y="4953643"/>
              <a:ext cx="2707344" cy="2259106"/>
            </a:xfrm>
            <a:prstGeom prst="rect">
              <a:avLst/>
            </a:prstGeom>
            <a:ln w="50800">
              <a:solidFill>
                <a:srgbClr val="33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bg1">
                    <a:lumMod val="95000"/>
                    <a:lumOff val="5000"/>
                  </a:schemeClr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2B95F7C-26E6-4179-A5E9-136FC4BC61FD}"/>
                </a:ext>
              </a:extLst>
            </p:cNvPr>
            <p:cNvSpPr txBox="1"/>
            <p:nvPr/>
          </p:nvSpPr>
          <p:spPr>
            <a:xfrm>
              <a:off x="3711390" y="7212749"/>
              <a:ext cx="2707344" cy="775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컨테이너</a:t>
              </a:r>
              <a:r>
                <a:rPr lang="en-US" altLang="ko-KR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A</a:t>
              </a:r>
              <a:endPara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64766B3-0D44-4FC4-A37F-C77649272C6C}"/>
                </a:ext>
              </a:extLst>
            </p:cNvPr>
            <p:cNvSpPr/>
            <p:nvPr/>
          </p:nvSpPr>
          <p:spPr>
            <a:xfrm>
              <a:off x="7315202" y="4953643"/>
              <a:ext cx="2707344" cy="2259106"/>
            </a:xfrm>
            <a:prstGeom prst="rect">
              <a:avLst/>
            </a:prstGeom>
            <a:ln w="50800">
              <a:solidFill>
                <a:srgbClr val="33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bg1">
                    <a:lumMod val="95000"/>
                    <a:lumOff val="5000"/>
                  </a:schemeClr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FA26A49-3F8B-42D0-B9EB-49074ABC6994}"/>
                </a:ext>
              </a:extLst>
            </p:cNvPr>
            <p:cNvSpPr txBox="1"/>
            <p:nvPr/>
          </p:nvSpPr>
          <p:spPr>
            <a:xfrm>
              <a:off x="7315202" y="7212749"/>
              <a:ext cx="2707344" cy="775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컨테이너</a:t>
              </a:r>
              <a:r>
                <a:rPr lang="en-US" altLang="ko-KR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B</a:t>
              </a:r>
              <a:endPara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47AD9E4-5EE8-4333-96D7-604C6ECC2663}"/>
                </a:ext>
              </a:extLst>
            </p:cNvPr>
            <p:cNvSpPr/>
            <p:nvPr/>
          </p:nvSpPr>
          <p:spPr>
            <a:xfrm>
              <a:off x="10919014" y="4953643"/>
              <a:ext cx="2707344" cy="2259106"/>
            </a:xfrm>
            <a:prstGeom prst="rect">
              <a:avLst/>
            </a:prstGeom>
            <a:ln w="50800">
              <a:solidFill>
                <a:srgbClr val="33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bg1">
                    <a:lumMod val="95000"/>
                    <a:lumOff val="5000"/>
                  </a:schemeClr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5C2D545-5CCA-45E0-82CC-71D25C61F57B}"/>
                </a:ext>
              </a:extLst>
            </p:cNvPr>
            <p:cNvSpPr txBox="1"/>
            <p:nvPr/>
          </p:nvSpPr>
          <p:spPr>
            <a:xfrm>
              <a:off x="10919014" y="7212749"/>
              <a:ext cx="2707344" cy="775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컨테이너</a:t>
              </a:r>
              <a:r>
                <a:rPr lang="en-US" altLang="ko-KR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C</a:t>
              </a:r>
              <a:endPara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4AE8913-1C05-4D9E-BF2D-D92431D59479}"/>
                </a:ext>
              </a:extLst>
            </p:cNvPr>
            <p:cNvSpPr/>
            <p:nvPr/>
          </p:nvSpPr>
          <p:spPr>
            <a:xfrm>
              <a:off x="14522826" y="4953643"/>
              <a:ext cx="2707344" cy="2259106"/>
            </a:xfrm>
            <a:prstGeom prst="rect">
              <a:avLst/>
            </a:prstGeom>
            <a:ln w="50800">
              <a:solidFill>
                <a:srgbClr val="33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bg1">
                    <a:lumMod val="95000"/>
                    <a:lumOff val="5000"/>
                  </a:schemeClr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42C7DE2-CBCE-4B81-9236-736C55F86086}"/>
                </a:ext>
              </a:extLst>
            </p:cNvPr>
            <p:cNvSpPr txBox="1"/>
            <p:nvPr/>
          </p:nvSpPr>
          <p:spPr>
            <a:xfrm>
              <a:off x="14522826" y="7212749"/>
              <a:ext cx="2707344" cy="775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컨테이너</a:t>
              </a:r>
              <a:r>
                <a:rPr lang="en-US" altLang="ko-KR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D</a:t>
              </a:r>
              <a:endPara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D0393F6-C287-4D5A-AE8B-2E25F85D8761}"/>
                </a:ext>
              </a:extLst>
            </p:cNvPr>
            <p:cNvSpPr/>
            <p:nvPr/>
          </p:nvSpPr>
          <p:spPr>
            <a:xfrm>
              <a:off x="18126638" y="4953643"/>
              <a:ext cx="2707344" cy="2259106"/>
            </a:xfrm>
            <a:prstGeom prst="rect">
              <a:avLst/>
            </a:prstGeom>
            <a:ln w="50800">
              <a:solidFill>
                <a:srgbClr val="33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bg1">
                    <a:lumMod val="95000"/>
                    <a:lumOff val="5000"/>
                  </a:schemeClr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2761FA-4858-4B29-ADB3-831DA1B6C010}"/>
                </a:ext>
              </a:extLst>
            </p:cNvPr>
            <p:cNvSpPr txBox="1"/>
            <p:nvPr/>
          </p:nvSpPr>
          <p:spPr>
            <a:xfrm>
              <a:off x="18126638" y="7212749"/>
              <a:ext cx="2707344" cy="775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컨테이너</a:t>
              </a:r>
              <a:r>
                <a:rPr lang="en-US" altLang="ko-KR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E</a:t>
              </a:r>
              <a:endPara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D43FBEB-A0ED-4B10-AE0D-880205757618}"/>
                </a:ext>
              </a:extLst>
            </p:cNvPr>
            <p:cNvSpPr/>
            <p:nvPr/>
          </p:nvSpPr>
          <p:spPr>
            <a:xfrm>
              <a:off x="3729320" y="8647999"/>
              <a:ext cx="2707344" cy="2259106"/>
            </a:xfrm>
            <a:prstGeom prst="rect">
              <a:avLst/>
            </a:prstGeom>
            <a:ln w="50800">
              <a:solidFill>
                <a:srgbClr val="33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bg1">
                    <a:lumMod val="95000"/>
                    <a:lumOff val="5000"/>
                  </a:schemeClr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0C65F96-6135-4E38-9E5D-18F78F365D2F}"/>
                </a:ext>
              </a:extLst>
            </p:cNvPr>
            <p:cNvSpPr txBox="1"/>
            <p:nvPr/>
          </p:nvSpPr>
          <p:spPr>
            <a:xfrm>
              <a:off x="3729320" y="10907105"/>
              <a:ext cx="2707344" cy="775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컨테이너</a:t>
              </a:r>
              <a:r>
                <a:rPr lang="en-US" altLang="ko-KR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F</a:t>
              </a:r>
              <a:endPara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907D7C9-14EC-4FE0-821C-C43131C34993}"/>
                </a:ext>
              </a:extLst>
            </p:cNvPr>
            <p:cNvSpPr/>
            <p:nvPr/>
          </p:nvSpPr>
          <p:spPr>
            <a:xfrm>
              <a:off x="7333132" y="8647999"/>
              <a:ext cx="2707344" cy="2259106"/>
            </a:xfrm>
            <a:prstGeom prst="rect">
              <a:avLst/>
            </a:prstGeom>
            <a:ln w="50800">
              <a:solidFill>
                <a:srgbClr val="33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bg1">
                    <a:lumMod val="95000"/>
                    <a:lumOff val="5000"/>
                  </a:schemeClr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C5B91EE-9DF4-411B-87EE-4D970637F3D4}"/>
                </a:ext>
              </a:extLst>
            </p:cNvPr>
            <p:cNvSpPr txBox="1"/>
            <p:nvPr/>
          </p:nvSpPr>
          <p:spPr>
            <a:xfrm>
              <a:off x="7333132" y="10907105"/>
              <a:ext cx="2707344" cy="775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컨테이너</a:t>
              </a:r>
              <a:r>
                <a:rPr lang="en-US" altLang="ko-KR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G</a:t>
              </a:r>
              <a:endPara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8F46181-BFD4-4281-95EE-D07F121D04CE}"/>
                </a:ext>
              </a:extLst>
            </p:cNvPr>
            <p:cNvSpPr/>
            <p:nvPr/>
          </p:nvSpPr>
          <p:spPr>
            <a:xfrm>
              <a:off x="10936944" y="8647999"/>
              <a:ext cx="2707344" cy="2259106"/>
            </a:xfrm>
            <a:prstGeom prst="rect">
              <a:avLst/>
            </a:prstGeom>
            <a:ln w="50800">
              <a:solidFill>
                <a:srgbClr val="33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bg1">
                    <a:lumMod val="95000"/>
                    <a:lumOff val="5000"/>
                  </a:schemeClr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4F39354-2759-4E78-9458-8F72D2BE0CDF}"/>
                </a:ext>
              </a:extLst>
            </p:cNvPr>
            <p:cNvSpPr txBox="1"/>
            <p:nvPr/>
          </p:nvSpPr>
          <p:spPr>
            <a:xfrm>
              <a:off x="10936944" y="10907105"/>
              <a:ext cx="2707344" cy="775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컨테이너</a:t>
              </a:r>
              <a:r>
                <a:rPr lang="en-US" altLang="ko-KR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H</a:t>
              </a:r>
              <a:endPara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4FBE659-7D2D-4A82-BAD0-DF5F3F90E8A0}"/>
                </a:ext>
              </a:extLst>
            </p:cNvPr>
            <p:cNvSpPr/>
            <p:nvPr/>
          </p:nvSpPr>
          <p:spPr>
            <a:xfrm>
              <a:off x="14540756" y="8647999"/>
              <a:ext cx="2707344" cy="2259106"/>
            </a:xfrm>
            <a:prstGeom prst="rect">
              <a:avLst/>
            </a:prstGeom>
            <a:ln w="50800">
              <a:solidFill>
                <a:srgbClr val="33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bg1">
                    <a:lumMod val="95000"/>
                    <a:lumOff val="5000"/>
                  </a:schemeClr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096C07D-6F79-44E9-9ADE-5EA3B5C69184}"/>
                </a:ext>
              </a:extLst>
            </p:cNvPr>
            <p:cNvSpPr txBox="1"/>
            <p:nvPr/>
          </p:nvSpPr>
          <p:spPr>
            <a:xfrm>
              <a:off x="14540756" y="10907105"/>
              <a:ext cx="2707344" cy="775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컨테이너</a:t>
              </a:r>
              <a:r>
                <a:rPr lang="en-US" altLang="ko-KR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I</a:t>
              </a:r>
              <a:endPara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C2AF11E-8ED5-4015-9D18-5EF039A79922}"/>
                </a:ext>
              </a:extLst>
            </p:cNvPr>
            <p:cNvSpPr/>
            <p:nvPr/>
          </p:nvSpPr>
          <p:spPr>
            <a:xfrm>
              <a:off x="18144568" y="8647999"/>
              <a:ext cx="2707344" cy="2259106"/>
            </a:xfrm>
            <a:prstGeom prst="rect">
              <a:avLst/>
            </a:prstGeom>
            <a:ln w="50800">
              <a:solidFill>
                <a:srgbClr val="33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bg1">
                    <a:lumMod val="95000"/>
                    <a:lumOff val="5000"/>
                  </a:schemeClr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B69E75-0BC2-415F-8524-A4E4C17E4038}"/>
                </a:ext>
              </a:extLst>
            </p:cNvPr>
            <p:cNvSpPr txBox="1"/>
            <p:nvPr/>
          </p:nvSpPr>
          <p:spPr>
            <a:xfrm>
              <a:off x="18144568" y="10907105"/>
              <a:ext cx="2707344" cy="775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컨테이너</a:t>
              </a:r>
              <a:r>
                <a:rPr lang="en-US" altLang="ko-KR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J</a:t>
              </a:r>
              <a:endPara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7050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40EA9A-3D8E-A94A-8FF9-B6E088F82D89}"/>
              </a:ext>
            </a:extLst>
          </p:cNvPr>
          <p:cNvSpPr/>
          <p:nvPr/>
        </p:nvSpPr>
        <p:spPr>
          <a:xfrm>
            <a:off x="1111625" y="717176"/>
            <a:ext cx="22232470" cy="1235336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6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F5AD26-E7C6-4F35-A7FF-AA938C8500DF}"/>
              </a:ext>
            </a:extLst>
          </p:cNvPr>
          <p:cNvSpPr txBox="1"/>
          <p:nvPr/>
        </p:nvSpPr>
        <p:spPr>
          <a:xfrm>
            <a:off x="10392698" y="9469725"/>
            <a:ext cx="3598603" cy="775597"/>
          </a:xfrm>
          <a:prstGeom prst="rect">
            <a:avLst/>
          </a:prstGeom>
          <a:noFill/>
          <a:ln w="508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컨테이너 설명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7D880A3-9979-4A7F-B0DC-4CB5B3A350C9}"/>
              </a:ext>
            </a:extLst>
          </p:cNvPr>
          <p:cNvSpPr/>
          <p:nvPr/>
        </p:nvSpPr>
        <p:spPr>
          <a:xfrm>
            <a:off x="2994212" y="7342924"/>
            <a:ext cx="18467296" cy="50292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00">
              <a:solidFill>
                <a:schemeClr val="bg1"/>
              </a:solidFill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10D17E2-16FD-4245-A101-D4492DC4EFCD}"/>
              </a:ext>
            </a:extLst>
          </p:cNvPr>
          <p:cNvGrpSpPr/>
          <p:nvPr/>
        </p:nvGrpSpPr>
        <p:grpSpPr>
          <a:xfrm>
            <a:off x="3567953" y="5237313"/>
            <a:ext cx="17319814" cy="1801846"/>
            <a:chOff x="3388656" y="4410755"/>
            <a:chExt cx="17319814" cy="180184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057CFB6-5410-4B43-B8AF-CEE8871C0640}"/>
                </a:ext>
              </a:extLst>
            </p:cNvPr>
            <p:cNvSpPr/>
            <p:nvPr/>
          </p:nvSpPr>
          <p:spPr>
            <a:xfrm>
              <a:off x="3388656" y="4410755"/>
              <a:ext cx="2707344" cy="1629677"/>
            </a:xfrm>
            <a:prstGeom prst="rect">
              <a:avLst/>
            </a:prstGeom>
            <a:ln w="50800">
              <a:solidFill>
                <a:schemeClr val="bg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bg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2B95F7C-26E6-4179-A5E9-136FC4BC61FD}"/>
                </a:ext>
              </a:extLst>
            </p:cNvPr>
            <p:cNvSpPr txBox="1"/>
            <p:nvPr/>
          </p:nvSpPr>
          <p:spPr>
            <a:xfrm>
              <a:off x="6096000" y="4546018"/>
              <a:ext cx="3850487" cy="1039907"/>
            </a:xfrm>
            <a:prstGeom prst="rect">
              <a:avLst/>
            </a:prstGeom>
            <a:noFill/>
            <a:ln w="50800"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ko-KR" altLang="en-US" sz="3800" dirty="0">
                  <a:solidFill>
                    <a:schemeClr val="bg1"/>
                  </a:solidFill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컨테이너</a:t>
              </a:r>
              <a:r>
                <a:rPr lang="en-US" altLang="ko-KR" sz="3800" dirty="0">
                  <a:solidFill>
                    <a:schemeClr val="bg1"/>
                  </a:solidFill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 </a:t>
              </a:r>
              <a:r>
                <a:rPr lang="ko-KR" altLang="en-US" sz="3800" dirty="0">
                  <a:solidFill>
                    <a:schemeClr val="bg1"/>
                  </a:solidFill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이름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77EC9C5-FB86-42B3-BBA7-9EBD6DA24457}"/>
                </a:ext>
              </a:extLst>
            </p:cNvPr>
            <p:cNvSpPr/>
            <p:nvPr/>
          </p:nvSpPr>
          <p:spPr>
            <a:xfrm>
              <a:off x="16190258" y="5253319"/>
              <a:ext cx="4518212" cy="959282"/>
            </a:xfrm>
            <a:prstGeom prst="rect">
              <a:avLst/>
            </a:prstGeom>
            <a:solidFill>
              <a:srgbClr val="339999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800" dirty="0">
                  <a:solidFill>
                    <a:schemeClr val="bg1"/>
                  </a:solidFill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배포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E3F1D33-B828-0C4C-BCDB-7F1B9AB3BDCA}"/>
              </a:ext>
            </a:extLst>
          </p:cNvPr>
          <p:cNvGrpSpPr/>
          <p:nvPr/>
        </p:nvGrpSpPr>
        <p:grpSpPr>
          <a:xfrm>
            <a:off x="1927411" y="1863806"/>
            <a:ext cx="18834850" cy="1629677"/>
            <a:chOff x="1927411" y="1863806"/>
            <a:chExt cx="18834850" cy="1629677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A9AC1A97-FAFF-4D41-BCC9-8537DBDD57E7}"/>
                </a:ext>
              </a:extLst>
            </p:cNvPr>
            <p:cNvGrpSpPr/>
            <p:nvPr/>
          </p:nvGrpSpPr>
          <p:grpSpPr>
            <a:xfrm>
              <a:off x="1927411" y="1863806"/>
              <a:ext cx="18834850" cy="1629677"/>
              <a:chOff x="1039905" y="1413939"/>
              <a:chExt cx="18834850" cy="1629677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58CFD56-B635-C143-84D9-AF56CF2A5A67}"/>
                  </a:ext>
                </a:extLst>
              </p:cNvPr>
              <p:cNvSpPr/>
              <p:nvPr/>
            </p:nvSpPr>
            <p:spPr>
              <a:xfrm>
                <a:off x="9170897" y="1597692"/>
                <a:ext cx="10703858" cy="1039906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9600">
                  <a:solidFill>
                    <a:schemeClr val="bg1">
                      <a:lumMod val="95000"/>
                      <a:lumOff val="5000"/>
                    </a:schemeClr>
                  </a:solidFill>
                  <a:latin typeface="Apple SD Gothic Neo Medium" panose="02000300000000000000" pitchFamily="2" charset="-127"/>
                  <a:ea typeface="Apple SD Gothic Neo Medium" panose="02000300000000000000" pitchFamily="2" charset="-127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D4E9ABD-07F9-3F4D-87DB-CBEA81AD2D48}"/>
                  </a:ext>
                </a:extLst>
              </p:cNvPr>
              <p:cNvSpPr txBox="1"/>
              <p:nvPr/>
            </p:nvSpPr>
            <p:spPr>
              <a:xfrm>
                <a:off x="1039905" y="1413939"/>
                <a:ext cx="8839200" cy="1629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800" dirty="0" err="1">
                    <a:ln w="0"/>
                    <a:solidFill>
                      <a:schemeClr val="bg1">
                        <a:lumMod val="95000"/>
                        <a:lumOff val="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pple SD Gothic Neo Medium" panose="02000300000000000000" pitchFamily="2" charset="-127"/>
                    <a:ea typeface="Apple SD Gothic Neo Medium" panose="02000300000000000000" pitchFamily="2" charset="-127"/>
                  </a:rPr>
                  <a:t>AIker</a:t>
                </a:r>
                <a:endParaRPr lang="ko-KR" altLang="en-US" sz="10800" dirty="0">
                  <a:ln w="0"/>
                  <a:solidFill>
                    <a:schemeClr val="bg1">
                      <a:lumMod val="95000"/>
                      <a:lumOff val="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pple SD Gothic Neo Medium" panose="02000300000000000000" pitchFamily="2" charset="-127"/>
                  <a:ea typeface="Apple SD Gothic Neo Medium" panose="02000300000000000000" pitchFamily="2" charset="-127"/>
                </a:endParaRPr>
              </a:p>
            </p:txBody>
          </p:sp>
        </p:grp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14B0FAB1-72C1-B34D-97FA-A381CB140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08589" y="2288768"/>
              <a:ext cx="653814" cy="6538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5718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B034E7-9E1A-494A-AF38-98355E8668BD}"/>
              </a:ext>
            </a:extLst>
          </p:cNvPr>
          <p:cNvSpPr txBox="1"/>
          <p:nvPr/>
        </p:nvSpPr>
        <p:spPr>
          <a:xfrm>
            <a:off x="914400" y="3732749"/>
            <a:ext cx="5014453" cy="48346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ore-KR" sz="300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5</a:t>
            </a:r>
            <a:r>
              <a:rPr kumimoji="0" lang="en-US" altLang="ko-Kore-KR" sz="200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.</a:t>
            </a:r>
            <a:endParaRPr kumimoji="0" lang="ko-Kore-KR" altLang="en-US" sz="20000" b="1" i="0" u="none" strike="noStrike" cap="none" spc="0" normalizeH="0" baseline="0" dirty="0">
              <a:ln>
                <a:noFill/>
              </a:ln>
              <a:solidFill>
                <a:schemeClr val="bg1">
                  <a:lumMod val="85000"/>
                  <a:lumOff val="15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47B07B4-2F5B-954B-93AB-B2AE0F63B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6640" y="4533900"/>
            <a:ext cx="21971004" cy="4648200"/>
          </a:xfrm>
        </p:spPr>
        <p:txBody>
          <a:bodyPr>
            <a:normAutofit/>
          </a:bodyPr>
          <a:lstStyle/>
          <a:p>
            <a:pPr algn="ctr"/>
            <a:r>
              <a:rPr kumimoji="1" lang="en-US" altLang="ko-Kore-KR" sz="20000" dirty="0">
                <a:solidFill>
                  <a:schemeClr val="tx1"/>
                </a:solidFill>
              </a:rPr>
              <a:t>Develop Period</a:t>
            </a:r>
            <a:endParaRPr kumimoji="1" lang="ko-Kore-KR" altLang="en-US" sz="20000" dirty="0"/>
          </a:p>
        </p:txBody>
      </p:sp>
    </p:spTree>
    <p:extLst>
      <p:ext uri="{BB962C8B-B14F-4D97-AF65-F5344CB8AC3E}">
        <p14:creationId xmlns:p14="http://schemas.microsoft.com/office/powerpoint/2010/main" val="243147825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5FCC9-3FDD-204F-994B-9EC22BDEC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3024" y="5694993"/>
            <a:ext cx="21971000" cy="1433163"/>
          </a:xfrm>
        </p:spPr>
        <p:txBody>
          <a:bodyPr>
            <a:normAutofit/>
          </a:bodyPr>
          <a:lstStyle/>
          <a:p>
            <a:r>
              <a:rPr kumimoji="1" lang="ko-Kore-KR" altLang="en-US" sz="9000" b="0" dirty="0">
                <a:solidFill>
                  <a:srgbClr val="00A9C0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900DC3-84CE-5649-821E-1F0A4CCD6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1200" y="4680000"/>
            <a:ext cx="8524600" cy="5657800"/>
          </a:xfrm>
        </p:spPr>
        <p:txBody>
          <a:bodyPr>
            <a:normAutofit/>
          </a:bodyPr>
          <a:lstStyle/>
          <a:p>
            <a:pPr marL="914400" indent="-914400">
              <a:buFont typeface="+mj-lt"/>
              <a:buAutoNum type="arabicPeriod"/>
            </a:pPr>
            <a:r>
              <a:rPr kumimoji="1" lang="en-US" altLang="ko-KR" sz="37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What we were trying to develop</a:t>
            </a:r>
          </a:p>
          <a:p>
            <a:pPr marL="914400" indent="-914400">
              <a:buFont typeface="+mj-lt"/>
              <a:buAutoNum type="arabicPeriod"/>
            </a:pPr>
            <a:r>
              <a:rPr kumimoji="1" lang="en-US" altLang="ko-KR" sz="37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Logic</a:t>
            </a:r>
          </a:p>
          <a:p>
            <a:pPr marL="914400" indent="-914400">
              <a:buFont typeface="+mj-lt"/>
              <a:buAutoNum type="arabicPeriod"/>
            </a:pPr>
            <a:r>
              <a:rPr kumimoji="1" lang="en-US" altLang="ko-KR" sz="37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Model Design</a:t>
            </a:r>
          </a:p>
          <a:p>
            <a:pPr marL="914400" indent="-914400">
              <a:buFont typeface="+mj-lt"/>
              <a:buAutoNum type="arabicPeriod"/>
            </a:pPr>
            <a:r>
              <a:rPr kumimoji="1" lang="en-US" altLang="ko-KR" sz="37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UI</a:t>
            </a:r>
          </a:p>
          <a:p>
            <a:pPr marL="0" indent="0">
              <a:buNone/>
            </a:pPr>
            <a:endParaRPr kumimoji="1" lang="en-US" altLang="ko-KR" sz="37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9578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11A447A-586D-46A8-BA33-5E78DE985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926341"/>
              </p:ext>
            </p:extLst>
          </p:nvPr>
        </p:nvGraphicFramePr>
        <p:xfrm>
          <a:off x="484098" y="4778186"/>
          <a:ext cx="23392096" cy="573741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72096">
                  <a:extLst>
                    <a:ext uri="{9D8B030D-6E8A-4147-A177-3AD203B41FA5}">
                      <a16:colId xmlns:a16="http://schemas.microsoft.com/office/drawing/2014/main" val="183471097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244979661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3444682755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3180219809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70594181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4225941515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521685302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89809705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4022488794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888606309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835671408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875020077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27095921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434929099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500773513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3768751106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3412829925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234332638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564720902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802561322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359808531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940452186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770679526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917474624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188058801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027805619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705347024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589715142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668419712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927745244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243635064"/>
                    </a:ext>
                  </a:extLst>
                </a:gridCol>
              </a:tblGrid>
              <a:tr h="956236"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 i="0" dirty="0">
                          <a:solidFill>
                            <a:schemeClr val="tx1"/>
                          </a:solidFill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4</a:t>
                      </a:r>
                      <a:r>
                        <a:rPr lang="ko-KR" altLang="en-US" sz="3600" b="0" i="0" dirty="0">
                          <a:solidFill>
                            <a:schemeClr val="tx1"/>
                          </a:solidFill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월</a:t>
                      </a:r>
                    </a:p>
                  </a:txBody>
                  <a:tcPr marL="182880" marR="182880" marT="91440" marB="91440" anchor="ctr">
                    <a:solidFill>
                      <a:srgbClr val="33999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 i="0" dirty="0">
                          <a:solidFill>
                            <a:schemeClr val="tx1"/>
                          </a:solidFill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5</a:t>
                      </a:r>
                      <a:r>
                        <a:rPr lang="ko-KR" altLang="en-US" sz="3600" b="0" i="0" dirty="0">
                          <a:solidFill>
                            <a:schemeClr val="tx1"/>
                          </a:solidFill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월</a:t>
                      </a:r>
                    </a:p>
                  </a:txBody>
                  <a:tcPr marL="182880" marR="182880" marT="91440" marB="91440" anchor="ctr">
                    <a:solidFill>
                      <a:srgbClr val="33999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 i="0" dirty="0">
                          <a:solidFill>
                            <a:schemeClr val="tx1"/>
                          </a:solidFill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6</a:t>
                      </a:r>
                      <a:r>
                        <a:rPr lang="ko-KR" altLang="en-US" sz="3600" b="0" i="0" dirty="0">
                          <a:solidFill>
                            <a:schemeClr val="tx1"/>
                          </a:solidFill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월</a:t>
                      </a:r>
                    </a:p>
                  </a:txBody>
                  <a:tcPr marL="182880" marR="182880" marT="91440" marB="91440" anchor="ctr">
                    <a:solidFill>
                      <a:srgbClr val="33999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 i="0" dirty="0">
                          <a:solidFill>
                            <a:schemeClr val="tx1"/>
                          </a:solidFill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7</a:t>
                      </a:r>
                      <a:r>
                        <a:rPr lang="ko-KR" altLang="en-US" sz="3600" b="0" i="0" dirty="0">
                          <a:solidFill>
                            <a:schemeClr val="tx1"/>
                          </a:solidFill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월</a:t>
                      </a:r>
                    </a:p>
                  </a:txBody>
                  <a:tcPr marL="182880" marR="182880" marT="91440" marB="91440" anchor="ctr">
                    <a:solidFill>
                      <a:srgbClr val="33999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 i="0" dirty="0">
                          <a:solidFill>
                            <a:schemeClr val="tx1"/>
                          </a:solidFill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8</a:t>
                      </a:r>
                      <a:r>
                        <a:rPr lang="ko-KR" altLang="en-US" sz="3600" b="0" i="0" dirty="0">
                          <a:solidFill>
                            <a:schemeClr val="tx1"/>
                          </a:solidFill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월</a:t>
                      </a:r>
                    </a:p>
                  </a:txBody>
                  <a:tcPr marL="182880" marR="182880" marT="91440" marB="91440" anchor="ctr">
                    <a:solidFill>
                      <a:srgbClr val="33999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599308"/>
                  </a:ext>
                </a:extLst>
              </a:tr>
              <a:tr h="95623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600" b="0" i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개발계획서</a:t>
                      </a:r>
                    </a:p>
                  </a:txBody>
                  <a:tcPr marL="182880" marR="182880" marT="91440" marB="91440" anchor="ctr">
                    <a:solidFill>
                      <a:srgbClr val="339999">
                        <a:alpha val="4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88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843455"/>
                  </a:ext>
                </a:extLst>
              </a:tr>
              <a:tr h="9562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 i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AI</a:t>
                      </a:r>
                      <a:r>
                        <a:rPr lang="ko-KR" altLang="en-US" sz="3600" b="0" i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모델</a:t>
                      </a: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692612"/>
                  </a:ext>
                </a:extLst>
              </a:tr>
              <a:tr h="956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b="0" i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서버</a:t>
                      </a: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318814"/>
                  </a:ext>
                </a:extLst>
              </a:tr>
              <a:tr h="956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b="0" i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최적화</a:t>
                      </a: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595289"/>
                  </a:ext>
                </a:extLst>
              </a:tr>
              <a:tr h="956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b="0" i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데모작업</a:t>
                      </a: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036405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7C10078-66E3-4CD4-81E3-5DF8B09D60A7}"/>
              </a:ext>
            </a:extLst>
          </p:cNvPr>
          <p:cNvCxnSpPr>
            <a:cxnSpLocks/>
          </p:cNvCxnSpPr>
          <p:nvPr/>
        </p:nvCxnSpPr>
        <p:spPr>
          <a:xfrm flipV="1">
            <a:off x="5414681" y="6239439"/>
            <a:ext cx="6167718" cy="2"/>
          </a:xfrm>
          <a:prstGeom prst="straightConnector1">
            <a:avLst/>
          </a:prstGeom>
          <a:ln w="57150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0234CEF-33FE-4932-8DFB-3D294F95F150}"/>
              </a:ext>
            </a:extLst>
          </p:cNvPr>
          <p:cNvCxnSpPr>
            <a:cxnSpLocks/>
          </p:cNvCxnSpPr>
          <p:nvPr/>
        </p:nvCxnSpPr>
        <p:spPr>
          <a:xfrm>
            <a:off x="11582398" y="7189699"/>
            <a:ext cx="9578931" cy="0"/>
          </a:xfrm>
          <a:prstGeom prst="straightConnector1">
            <a:avLst/>
          </a:prstGeom>
          <a:ln w="57150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A682A94-BC93-426B-BC28-2D33A1D64DF7}"/>
              </a:ext>
            </a:extLst>
          </p:cNvPr>
          <p:cNvCxnSpPr>
            <a:cxnSpLocks/>
          </p:cNvCxnSpPr>
          <p:nvPr/>
        </p:nvCxnSpPr>
        <p:spPr>
          <a:xfrm>
            <a:off x="21831661" y="10076332"/>
            <a:ext cx="674378" cy="0"/>
          </a:xfrm>
          <a:prstGeom prst="straightConnector1">
            <a:avLst/>
          </a:prstGeom>
          <a:ln w="57150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26004F3-D3EF-4120-9E0D-624BBB09A73F}"/>
              </a:ext>
            </a:extLst>
          </p:cNvPr>
          <p:cNvCxnSpPr>
            <a:cxnSpLocks/>
          </p:cNvCxnSpPr>
          <p:nvPr/>
        </p:nvCxnSpPr>
        <p:spPr>
          <a:xfrm>
            <a:off x="21161329" y="9108142"/>
            <a:ext cx="670332" cy="0"/>
          </a:xfrm>
          <a:prstGeom prst="straightConnector1">
            <a:avLst/>
          </a:prstGeom>
          <a:ln w="57150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568B585-40FF-4277-ACB6-A5D686F02263}"/>
              </a:ext>
            </a:extLst>
          </p:cNvPr>
          <p:cNvCxnSpPr>
            <a:cxnSpLocks/>
          </p:cNvCxnSpPr>
          <p:nvPr/>
        </p:nvCxnSpPr>
        <p:spPr>
          <a:xfrm>
            <a:off x="11582398" y="8104099"/>
            <a:ext cx="9578931" cy="0"/>
          </a:xfrm>
          <a:prstGeom prst="straightConnector1">
            <a:avLst/>
          </a:prstGeom>
          <a:ln w="57150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036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B034E7-9E1A-494A-AF38-98355E8668BD}"/>
              </a:ext>
            </a:extLst>
          </p:cNvPr>
          <p:cNvSpPr txBox="1"/>
          <p:nvPr/>
        </p:nvSpPr>
        <p:spPr>
          <a:xfrm>
            <a:off x="779207" y="3338639"/>
            <a:ext cx="5014453" cy="48346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ore-KR" sz="300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  <a:r>
              <a:rPr kumimoji="0" lang="en-US" altLang="ko-Kore-KR" sz="200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.</a:t>
            </a:r>
            <a:endParaRPr kumimoji="0" lang="ko-Kore-KR" altLang="en-US" sz="20000" b="1" i="0" u="none" strike="noStrike" cap="none" spc="0" normalizeH="0" baseline="0" dirty="0">
              <a:ln>
                <a:noFill/>
              </a:ln>
              <a:solidFill>
                <a:schemeClr val="bg1">
                  <a:lumMod val="85000"/>
                  <a:lumOff val="15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47B07B4-2F5B-954B-93AB-B2AE0F63B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6196" y="4533900"/>
            <a:ext cx="21971004" cy="4648200"/>
          </a:xfrm>
        </p:spPr>
        <p:txBody>
          <a:bodyPr>
            <a:normAutofit/>
          </a:bodyPr>
          <a:lstStyle/>
          <a:p>
            <a:pPr algn="ctr"/>
            <a:r>
              <a:rPr kumimoji="1" lang="en-US" altLang="ko-Kore-KR" sz="10000" dirty="0">
                <a:solidFill>
                  <a:schemeClr val="tx1"/>
                </a:solidFill>
              </a:rPr>
              <a:t>What we were trying to develop</a:t>
            </a:r>
            <a:endParaRPr kumimoji="1" lang="ko-Kore-KR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239730233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FDB018-26B1-1446-BF94-7892F000F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991" y="7719145"/>
            <a:ext cx="21971000" cy="39647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DNN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기반</a:t>
            </a:r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 algn="ctr">
              <a:buNone/>
            </a:pP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복잡한 컨테이너의 자동 분류 및 배포</a:t>
            </a:r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 algn="ctr">
              <a:buNone/>
            </a:pP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웹 서비스</a:t>
            </a:r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D519454-87FB-8A41-AE53-AE2C736A07D1}"/>
              </a:ext>
            </a:extLst>
          </p:cNvPr>
          <p:cNvGrpSpPr/>
          <p:nvPr/>
        </p:nvGrpSpPr>
        <p:grpSpPr>
          <a:xfrm>
            <a:off x="5752691" y="3374922"/>
            <a:ext cx="13868400" cy="3881463"/>
            <a:chOff x="5791200" y="4193369"/>
            <a:chExt cx="13868400" cy="388146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730C461-497C-794D-A973-FAE0FE492619}"/>
                </a:ext>
              </a:extLst>
            </p:cNvPr>
            <p:cNvSpPr txBox="1"/>
            <p:nvPr/>
          </p:nvSpPr>
          <p:spPr>
            <a:xfrm>
              <a:off x="5791200" y="4625170"/>
              <a:ext cx="2946400" cy="3449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90000"/>
                </a:lnSpc>
                <a:spcBef>
                  <a:spcPts val="4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ore-KR" sz="20000" b="1" u="none" strike="noStrike" cap="none" spc="0" normalizeH="0" baseline="0" dirty="0">
                  <a:ln>
                    <a:noFill/>
                  </a:ln>
                  <a:solidFill>
                    <a:srgbClr val="00A9C0"/>
                  </a:solidFill>
                  <a:effectLst/>
                  <a:uFillTx/>
                  <a:latin typeface="Apple SD Gothic Neo Medium" panose="02000300000000000000" pitchFamily="2" charset="-127"/>
                  <a:ea typeface="Apple SD Gothic Neo Medium" panose="02000300000000000000" pitchFamily="2" charset="-127"/>
                  <a:sym typeface="Helvetica Neue"/>
                </a:rPr>
                <a:t>AI</a:t>
              </a:r>
              <a:endParaRPr kumimoji="0" lang="ko-Kore-KR" altLang="en-US" sz="20000" b="1" u="none" strike="noStrike" cap="none" spc="0" normalizeH="0" baseline="0" dirty="0">
                <a:ln>
                  <a:noFill/>
                </a:ln>
                <a:solidFill>
                  <a:srgbClr val="00A9C0"/>
                </a:solidFill>
                <a:effectLst/>
                <a:uFillTx/>
                <a:latin typeface="Apple SD Gothic Neo Medium" panose="02000300000000000000" pitchFamily="2" charset="-127"/>
                <a:ea typeface="Apple SD Gothic Neo Medium" panose="02000300000000000000" pitchFamily="2" charset="-127"/>
                <a:sym typeface="Helvetica Neue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6F2BD9D-5A0C-D344-9A48-0DC4CBFDD537}"/>
                </a:ext>
              </a:extLst>
            </p:cNvPr>
            <p:cNvSpPr txBox="1"/>
            <p:nvPr/>
          </p:nvSpPr>
          <p:spPr>
            <a:xfrm>
              <a:off x="10464800" y="4625170"/>
              <a:ext cx="9194800" cy="3449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90000"/>
                </a:lnSpc>
                <a:spcBef>
                  <a:spcPts val="4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ore-KR" sz="20000" b="1" dirty="0">
                  <a:solidFill>
                    <a:srgbClr val="00A9C0"/>
                  </a:solidFill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Docker</a:t>
              </a:r>
              <a:endParaRPr kumimoji="0" lang="ko-Kore-KR" altLang="en-US" sz="20000" b="1" u="none" strike="noStrike" cap="none" spc="0" normalizeH="0" baseline="0" dirty="0">
                <a:ln>
                  <a:noFill/>
                </a:ln>
                <a:solidFill>
                  <a:srgbClr val="00A9C0"/>
                </a:solidFill>
                <a:effectLst/>
                <a:uFillTx/>
                <a:latin typeface="Apple SD Gothic Neo Medium" panose="02000300000000000000" pitchFamily="2" charset="-127"/>
                <a:ea typeface="Apple SD Gothic Neo Medium" panose="02000300000000000000" pitchFamily="2" charset="-127"/>
                <a:sym typeface="Helvetica Neue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B16F89-1D23-DE48-B81F-D4094F411D36}"/>
                </a:ext>
              </a:extLst>
            </p:cNvPr>
            <p:cNvSpPr txBox="1"/>
            <p:nvPr/>
          </p:nvSpPr>
          <p:spPr>
            <a:xfrm>
              <a:off x="8483600" y="4193369"/>
              <a:ext cx="1549400" cy="3449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90000"/>
                </a:lnSpc>
                <a:spcBef>
                  <a:spcPts val="4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ore-KR" sz="20000" dirty="0"/>
                <a:t>+</a:t>
              </a:r>
              <a:endParaRPr kumimoji="0" lang="ko-Kore-KR" altLang="en-US" sz="20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69D64670-5C3C-C346-BAC4-D540A0E28C86}"/>
              </a:ext>
            </a:extLst>
          </p:cNvPr>
          <p:cNvSpPr/>
          <p:nvPr/>
        </p:nvSpPr>
        <p:spPr>
          <a:xfrm>
            <a:off x="2941673" y="2409568"/>
            <a:ext cx="21981275" cy="633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800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“MSA</a:t>
            </a:r>
            <a:r>
              <a:rPr lang="ko-KR" altLang="en-US" sz="3800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의 최대 단점인 </a:t>
            </a:r>
            <a:r>
              <a:rPr lang="ko-KR" altLang="en-US" sz="3800" dirty="0">
                <a:solidFill>
                  <a:srgbClr val="00A9C0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복잡도를 정리</a:t>
            </a:r>
            <a:r>
              <a:rPr lang="ko-KR" altLang="en-US" sz="3800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하여  </a:t>
            </a:r>
            <a:r>
              <a:rPr lang="ko-KR" altLang="en-US" sz="3800" dirty="0">
                <a:solidFill>
                  <a:srgbClr val="00A9C0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컨테이너 유지 보수를 용이</a:t>
            </a:r>
            <a:r>
              <a:rPr lang="ko-KR" altLang="en-US" sz="3800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하게 하고</a:t>
            </a:r>
            <a:r>
              <a:rPr lang="ko-KR" altLang="en-US" sz="3800" dirty="0">
                <a:solidFill>
                  <a:srgbClr val="00A9C0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효율성을 확보</a:t>
            </a:r>
            <a:r>
              <a:rPr lang="ko-KR" altLang="en-US" sz="3800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한다</a:t>
            </a:r>
            <a:r>
              <a:rPr lang="en-US" altLang="ko-KR" sz="3800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.”</a:t>
            </a:r>
            <a:endParaRPr lang="ko-KR" altLang="en-US" sz="3800" dirty="0">
              <a:solidFill>
                <a:schemeClr val="tx1"/>
              </a:solidFill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5648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B034E7-9E1A-494A-AF38-98355E8668BD}"/>
              </a:ext>
            </a:extLst>
          </p:cNvPr>
          <p:cNvSpPr txBox="1"/>
          <p:nvPr/>
        </p:nvSpPr>
        <p:spPr>
          <a:xfrm>
            <a:off x="6282813" y="3821239"/>
            <a:ext cx="5014453" cy="48346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00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2</a:t>
            </a:r>
            <a:r>
              <a:rPr kumimoji="0" lang="en-US" altLang="ko-Kore-KR" sz="200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.</a:t>
            </a:r>
            <a:endParaRPr kumimoji="0" lang="ko-Kore-KR" altLang="en-US" sz="20000" b="1" i="0" u="none" strike="noStrike" cap="none" spc="0" normalizeH="0" baseline="0" dirty="0">
              <a:ln>
                <a:noFill/>
              </a:ln>
              <a:solidFill>
                <a:schemeClr val="bg1">
                  <a:lumMod val="85000"/>
                  <a:lumOff val="15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47B07B4-2F5B-954B-93AB-B2AE0F63B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5447" y="4533900"/>
            <a:ext cx="21971004" cy="4648200"/>
          </a:xfrm>
        </p:spPr>
        <p:txBody>
          <a:bodyPr>
            <a:normAutofit/>
          </a:bodyPr>
          <a:lstStyle/>
          <a:p>
            <a:pPr algn="ctr"/>
            <a:r>
              <a:rPr kumimoji="1" lang="en-US" altLang="ko-Kore-KR" sz="20000" dirty="0">
                <a:solidFill>
                  <a:schemeClr val="tx1"/>
                </a:solidFill>
              </a:rPr>
              <a:t>Logic</a:t>
            </a:r>
            <a:endParaRPr kumimoji="1" lang="ko-Kore-KR" altLang="en-US" sz="20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93315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1. 컨테이너 추가"/>
          <p:cNvSpPr txBox="1"/>
          <p:nvPr/>
        </p:nvSpPr>
        <p:spPr>
          <a:xfrm>
            <a:off x="1078003" y="1046405"/>
            <a:ext cx="4122924" cy="785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b="1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1. </a:t>
            </a:r>
            <a:r>
              <a:rPr b="1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컨테이너</a:t>
            </a:r>
            <a:r>
              <a:rPr b="1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b="1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추가</a:t>
            </a:r>
            <a:endParaRPr b="1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174" name="선"/>
          <p:cNvSpPr/>
          <p:nvPr/>
        </p:nvSpPr>
        <p:spPr>
          <a:xfrm>
            <a:off x="12946270" y="5046500"/>
            <a:ext cx="3146021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175" name="1. 컨테이너 추가 요청 (POST)…"/>
          <p:cNvSpPr txBox="1"/>
          <p:nvPr/>
        </p:nvSpPr>
        <p:spPr>
          <a:xfrm>
            <a:off x="4744071" y="5762398"/>
            <a:ext cx="4810197" cy="501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2800"/>
            </a:pPr>
            <a:r>
              <a:rPr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6.</a:t>
            </a:r>
            <a:r>
              <a:rPr lang="ko-KR" altLang="en-US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lang="ko-KR" altLang="en-US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도커</a:t>
            </a:r>
            <a:r>
              <a:rPr lang="ko-KR" altLang="en-US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lang="ko-KR" altLang="en-US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컨테이너별</a:t>
            </a:r>
            <a:r>
              <a:rPr lang="ko-KR" altLang="en-US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lang="ko-KR" altLang="en-US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분류정보</a:t>
            </a:r>
            <a:r>
              <a:rPr lang="ko-KR" altLang="en-US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저장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endParaRPr lang="en-US" altLang="ko-Kore-KR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176" name="셔터"/>
          <p:cNvSpPr/>
          <p:nvPr/>
        </p:nvSpPr>
        <p:spPr>
          <a:xfrm>
            <a:off x="19066558" y="6397092"/>
            <a:ext cx="1270001" cy="1270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9683" y="0"/>
                  <a:pt x="8604" y="169"/>
                  <a:pt x="7590" y="484"/>
                </a:cubicBezTo>
                <a:cubicBezTo>
                  <a:pt x="6863" y="2032"/>
                  <a:pt x="5709" y="5429"/>
                  <a:pt x="7045" y="9518"/>
                </a:cubicBezTo>
                <a:lnTo>
                  <a:pt x="8792" y="7302"/>
                </a:lnTo>
                <a:cubicBezTo>
                  <a:pt x="11466" y="3672"/>
                  <a:pt x="14927" y="2482"/>
                  <a:pt x="17201" y="2103"/>
                </a:cubicBezTo>
                <a:cubicBezTo>
                  <a:pt x="15409" y="782"/>
                  <a:pt x="13196" y="0"/>
                  <a:pt x="10800" y="0"/>
                </a:cubicBezTo>
                <a:close/>
                <a:moveTo>
                  <a:pt x="6731" y="795"/>
                </a:moveTo>
                <a:cubicBezTo>
                  <a:pt x="3636" y="2055"/>
                  <a:pt x="1257" y="4709"/>
                  <a:pt x="375" y="7978"/>
                </a:cubicBezTo>
                <a:cubicBezTo>
                  <a:pt x="2737" y="11561"/>
                  <a:pt x="5999" y="12779"/>
                  <a:pt x="7908" y="13191"/>
                </a:cubicBezTo>
                <a:cubicBezTo>
                  <a:pt x="7698" y="12730"/>
                  <a:pt x="7440" y="12174"/>
                  <a:pt x="7307" y="11920"/>
                </a:cubicBezTo>
                <a:cubicBezTo>
                  <a:pt x="7218" y="11752"/>
                  <a:pt x="7099" y="11472"/>
                  <a:pt x="6983" y="11183"/>
                </a:cubicBezTo>
                <a:cubicBezTo>
                  <a:pt x="4953" y="6729"/>
                  <a:pt x="5895" y="2858"/>
                  <a:pt x="6731" y="795"/>
                </a:cubicBezTo>
                <a:close/>
                <a:moveTo>
                  <a:pt x="17908" y="2673"/>
                </a:moveTo>
                <a:cubicBezTo>
                  <a:pt x="15922" y="2904"/>
                  <a:pt x="12483" y="3807"/>
                  <a:pt x="9744" y="7162"/>
                </a:cubicBezTo>
                <a:cubicBezTo>
                  <a:pt x="10018" y="7190"/>
                  <a:pt x="10346" y="7222"/>
                  <a:pt x="10697" y="7255"/>
                </a:cubicBezTo>
                <a:cubicBezTo>
                  <a:pt x="11486" y="7328"/>
                  <a:pt x="12003" y="7394"/>
                  <a:pt x="12346" y="7449"/>
                </a:cubicBezTo>
                <a:cubicBezTo>
                  <a:pt x="17485" y="8250"/>
                  <a:pt x="20224" y="11534"/>
                  <a:pt x="21322" y="13233"/>
                </a:cubicBezTo>
                <a:cubicBezTo>
                  <a:pt x="21502" y="12451"/>
                  <a:pt x="21600" y="11637"/>
                  <a:pt x="21600" y="10800"/>
                </a:cubicBezTo>
                <a:cubicBezTo>
                  <a:pt x="21600" y="7558"/>
                  <a:pt x="20169" y="4653"/>
                  <a:pt x="17908" y="2673"/>
                </a:cubicBezTo>
                <a:close/>
                <a:moveTo>
                  <a:pt x="13308" y="8319"/>
                </a:moveTo>
                <a:lnTo>
                  <a:pt x="13907" y="9853"/>
                </a:lnTo>
                <a:cubicBezTo>
                  <a:pt x="14109" y="10307"/>
                  <a:pt x="14283" y="10754"/>
                  <a:pt x="14430" y="11193"/>
                </a:cubicBezTo>
                <a:lnTo>
                  <a:pt x="14464" y="11278"/>
                </a:lnTo>
                <a:lnTo>
                  <a:pt x="14459" y="11284"/>
                </a:lnTo>
                <a:cubicBezTo>
                  <a:pt x="15895" y="15672"/>
                  <a:pt x="14705" y="19272"/>
                  <a:pt x="13750" y="21188"/>
                </a:cubicBezTo>
                <a:cubicBezTo>
                  <a:pt x="17219" y="20205"/>
                  <a:pt x="19977" y="17534"/>
                  <a:pt x="21079" y="14116"/>
                </a:cubicBezTo>
                <a:cubicBezTo>
                  <a:pt x="20408" y="12922"/>
                  <a:pt x="18101" y="9475"/>
                  <a:pt x="13308" y="8319"/>
                </a:cubicBezTo>
                <a:close/>
                <a:moveTo>
                  <a:pt x="176" y="8866"/>
                </a:moveTo>
                <a:cubicBezTo>
                  <a:pt x="62" y="9494"/>
                  <a:pt x="0" y="10139"/>
                  <a:pt x="0" y="10800"/>
                </a:cubicBezTo>
                <a:cubicBezTo>
                  <a:pt x="0" y="13806"/>
                  <a:pt x="1228" y="16524"/>
                  <a:pt x="3210" y="18482"/>
                </a:cubicBezTo>
                <a:cubicBezTo>
                  <a:pt x="5360" y="18248"/>
                  <a:pt x="8551" y="17337"/>
                  <a:pt x="11239" y="14266"/>
                </a:cubicBezTo>
                <a:cubicBezTo>
                  <a:pt x="11019" y="14250"/>
                  <a:pt x="10811" y="14234"/>
                  <a:pt x="10700" y="14224"/>
                </a:cubicBezTo>
                <a:cubicBezTo>
                  <a:pt x="10631" y="14217"/>
                  <a:pt x="10547" y="14208"/>
                  <a:pt x="10454" y="14199"/>
                </a:cubicBezTo>
                <a:cubicBezTo>
                  <a:pt x="9747" y="14139"/>
                  <a:pt x="9260" y="14076"/>
                  <a:pt x="8999" y="14038"/>
                </a:cubicBezTo>
                <a:lnTo>
                  <a:pt x="8961" y="14035"/>
                </a:lnTo>
                <a:cubicBezTo>
                  <a:pt x="7546" y="13892"/>
                  <a:pt x="3254" y="13106"/>
                  <a:pt x="176" y="8866"/>
                </a:cubicBezTo>
                <a:close/>
                <a:moveTo>
                  <a:pt x="13957" y="11919"/>
                </a:moveTo>
                <a:lnTo>
                  <a:pt x="12432" y="13851"/>
                </a:lnTo>
                <a:lnTo>
                  <a:pt x="12437" y="13854"/>
                </a:lnTo>
                <a:cubicBezTo>
                  <a:pt x="9707" y="17479"/>
                  <a:pt x="6303" y="18696"/>
                  <a:pt x="3854" y="19069"/>
                </a:cubicBezTo>
                <a:cubicBezTo>
                  <a:pt x="5732" y="20648"/>
                  <a:pt x="8155" y="21600"/>
                  <a:pt x="10800" y="21600"/>
                </a:cubicBezTo>
                <a:cubicBezTo>
                  <a:pt x="11515" y="21600"/>
                  <a:pt x="12212" y="21528"/>
                  <a:pt x="12887" y="21396"/>
                </a:cubicBezTo>
                <a:cubicBezTo>
                  <a:pt x="13765" y="19837"/>
                  <a:pt x="15239" y="16329"/>
                  <a:pt x="13957" y="11919"/>
                </a:cubicBez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FFFFFF"/>
            </a:solidFill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178" name="모서리가 둥근 직사각형"/>
          <p:cNvSpPr/>
          <p:nvPr/>
        </p:nvSpPr>
        <p:spPr>
          <a:xfrm>
            <a:off x="16780821" y="3809914"/>
            <a:ext cx="5841480" cy="6324676"/>
          </a:xfrm>
          <a:prstGeom prst="roundRect">
            <a:avLst>
              <a:gd name="adj" fmla="val 13264"/>
            </a:avLst>
          </a:prstGeom>
          <a:noFill/>
          <a:ln w="88900" cap="flat">
            <a:solidFill>
              <a:srgbClr val="FFFFFF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182" name="2. 분류기 작업"/>
          <p:cNvSpPr txBox="1"/>
          <p:nvPr/>
        </p:nvSpPr>
        <p:spPr>
          <a:xfrm>
            <a:off x="18441599" y="5284291"/>
            <a:ext cx="2542363" cy="501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rPr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4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. </a:t>
            </a: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분류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작업</a:t>
            </a:r>
            <a:r>
              <a:rPr lang="ko-KR" altLang="en-US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수행</a:t>
            </a:r>
            <a:endParaRPr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184" name="3. 결과를 바탕으로…"/>
          <p:cNvSpPr txBox="1"/>
          <p:nvPr/>
        </p:nvSpPr>
        <p:spPr>
          <a:xfrm>
            <a:off x="8166919" y="8593855"/>
            <a:ext cx="2611006" cy="501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2800"/>
            </a:pPr>
            <a:r>
              <a:rPr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1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. </a:t>
            </a:r>
            <a:r>
              <a:rPr lang="ko-KR" altLang="en-US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컨테이터</a:t>
            </a:r>
            <a:r>
              <a:rPr lang="ko-KR" altLang="en-US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생성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</a:p>
        </p:txBody>
      </p:sp>
      <p:sp>
        <p:nvSpPr>
          <p:cNvPr id="187" name="책"/>
          <p:cNvSpPr/>
          <p:nvPr/>
        </p:nvSpPr>
        <p:spPr>
          <a:xfrm>
            <a:off x="2016358" y="4592840"/>
            <a:ext cx="2283254" cy="16455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8703"/>
                </a:lnTo>
                <a:lnTo>
                  <a:pt x="0" y="17407"/>
                </a:lnTo>
                <a:cubicBezTo>
                  <a:pt x="7892" y="17407"/>
                  <a:pt x="10521" y="21600"/>
                  <a:pt x="10521" y="21600"/>
                </a:cubicBezTo>
                <a:lnTo>
                  <a:pt x="10521" y="13417"/>
                </a:lnTo>
                <a:lnTo>
                  <a:pt x="10521" y="5233"/>
                </a:lnTo>
                <a:cubicBezTo>
                  <a:pt x="10521" y="5233"/>
                  <a:pt x="7892" y="0"/>
                  <a:pt x="0" y="0"/>
                </a:cubicBezTo>
                <a:close/>
                <a:moveTo>
                  <a:pt x="21600" y="0"/>
                </a:moveTo>
                <a:cubicBezTo>
                  <a:pt x="13708" y="0"/>
                  <a:pt x="11079" y="5233"/>
                  <a:pt x="11079" y="5233"/>
                </a:cubicBezTo>
                <a:lnTo>
                  <a:pt x="11079" y="13417"/>
                </a:lnTo>
                <a:lnTo>
                  <a:pt x="11079" y="21600"/>
                </a:lnTo>
                <a:cubicBezTo>
                  <a:pt x="11079" y="21600"/>
                  <a:pt x="13708" y="17407"/>
                  <a:pt x="21600" y="17407"/>
                </a:cubicBezTo>
                <a:lnTo>
                  <a:pt x="21600" y="8703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204" name="선"/>
          <p:cNvSpPr/>
          <p:nvPr/>
        </p:nvSpPr>
        <p:spPr>
          <a:xfrm flipH="1" flipV="1">
            <a:off x="12946269" y="5435428"/>
            <a:ext cx="3146021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35" name="물결 34">
            <a:extLst>
              <a:ext uri="{FF2B5EF4-FFF2-40B4-BE49-F238E27FC236}">
                <a16:creationId xmlns:a16="http://schemas.microsoft.com/office/drawing/2014/main" id="{72945CB8-5732-234C-A003-45E72EB3EE3A}"/>
              </a:ext>
            </a:extLst>
          </p:cNvPr>
          <p:cNvSpPr/>
          <p:nvPr/>
        </p:nvSpPr>
        <p:spPr>
          <a:xfrm>
            <a:off x="9834966" y="4443842"/>
            <a:ext cx="2210866" cy="1620327"/>
          </a:xfrm>
          <a:prstGeom prst="wave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6" name="선">
            <a:extLst>
              <a:ext uri="{FF2B5EF4-FFF2-40B4-BE49-F238E27FC236}">
                <a16:creationId xmlns:a16="http://schemas.microsoft.com/office/drawing/2014/main" id="{EC5A80D3-08CB-E741-85E1-F6E0BF7D54AF}"/>
              </a:ext>
            </a:extLst>
          </p:cNvPr>
          <p:cNvSpPr/>
          <p:nvPr/>
        </p:nvSpPr>
        <p:spPr>
          <a:xfrm>
            <a:off x="5721581" y="5046500"/>
            <a:ext cx="3092307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37" name="선">
            <a:extLst>
              <a:ext uri="{FF2B5EF4-FFF2-40B4-BE49-F238E27FC236}">
                <a16:creationId xmlns:a16="http://schemas.microsoft.com/office/drawing/2014/main" id="{C5184077-F62F-F14E-A418-3D90F9B63FF3}"/>
              </a:ext>
            </a:extLst>
          </p:cNvPr>
          <p:cNvSpPr/>
          <p:nvPr/>
        </p:nvSpPr>
        <p:spPr>
          <a:xfrm flipH="1" flipV="1">
            <a:off x="5721580" y="5415602"/>
            <a:ext cx="3092307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39" name="1. 컨테이너 추가 요청 (POST)…">
            <a:extLst>
              <a:ext uri="{FF2B5EF4-FFF2-40B4-BE49-F238E27FC236}">
                <a16:creationId xmlns:a16="http://schemas.microsoft.com/office/drawing/2014/main" id="{FC6942EA-C0A0-854A-BE88-6D20D6C7D7C5}"/>
              </a:ext>
            </a:extLst>
          </p:cNvPr>
          <p:cNvSpPr txBox="1"/>
          <p:nvPr/>
        </p:nvSpPr>
        <p:spPr>
          <a:xfrm>
            <a:off x="8497863" y="6548036"/>
            <a:ext cx="5101829" cy="494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defRPr sz="2800"/>
            </a:pPr>
            <a:r>
              <a:rPr lang="en-US" altLang="ko-Kore-KR" sz="2800" dirty="0"/>
              <a:t>0.0.0.0:8</a:t>
            </a:r>
            <a:r>
              <a:rPr lang="en-US" altLang="ko-KR" sz="2800" dirty="0"/>
              <a:t>00</a:t>
            </a:r>
            <a:r>
              <a:rPr lang="en-US" altLang="ko-Kore-KR" sz="2800" dirty="0"/>
              <a:t>0/&lt;data&gt;</a:t>
            </a:r>
            <a:endParaRPr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pic>
        <p:nvPicPr>
          <p:cNvPr id="4" name="그림 3" descr="그리기이(가) 표시된 사진&#10;&#10;자동 생성된 설명">
            <a:extLst>
              <a:ext uri="{FF2B5EF4-FFF2-40B4-BE49-F238E27FC236}">
                <a16:creationId xmlns:a16="http://schemas.microsoft.com/office/drawing/2014/main" id="{7DF1CA6B-B9FA-7E4C-8CF8-833C6BF4E2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090" y="9663967"/>
            <a:ext cx="5101830" cy="4450533"/>
          </a:xfrm>
          <a:prstGeom prst="rect">
            <a:avLst/>
          </a:prstGeom>
        </p:spPr>
      </p:pic>
      <p:sp>
        <p:nvSpPr>
          <p:cNvPr id="42" name="선">
            <a:extLst>
              <a:ext uri="{FF2B5EF4-FFF2-40B4-BE49-F238E27FC236}">
                <a16:creationId xmlns:a16="http://schemas.microsoft.com/office/drawing/2014/main" id="{96CB05BB-0CF8-4F4F-982C-5E82CBF82A81}"/>
              </a:ext>
            </a:extLst>
          </p:cNvPr>
          <p:cNvSpPr/>
          <p:nvPr/>
        </p:nvSpPr>
        <p:spPr>
          <a:xfrm flipH="1">
            <a:off x="10940399" y="7443749"/>
            <a:ext cx="0" cy="243764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43" name="선">
            <a:extLst>
              <a:ext uri="{FF2B5EF4-FFF2-40B4-BE49-F238E27FC236}">
                <a16:creationId xmlns:a16="http://schemas.microsoft.com/office/drawing/2014/main" id="{0CECA960-CA84-2846-8178-8C296A8141F4}"/>
              </a:ext>
            </a:extLst>
          </p:cNvPr>
          <p:cNvSpPr/>
          <p:nvPr/>
        </p:nvSpPr>
        <p:spPr>
          <a:xfrm flipH="1" flipV="1">
            <a:off x="11321177" y="7443749"/>
            <a:ext cx="0" cy="243764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44" name="1. 컨테이너 추가 요청 (POST)…">
            <a:extLst>
              <a:ext uri="{FF2B5EF4-FFF2-40B4-BE49-F238E27FC236}">
                <a16:creationId xmlns:a16="http://schemas.microsoft.com/office/drawing/2014/main" id="{137768B9-70BA-A24E-B530-0EE19251D9A6}"/>
              </a:ext>
            </a:extLst>
          </p:cNvPr>
          <p:cNvSpPr txBox="1"/>
          <p:nvPr/>
        </p:nvSpPr>
        <p:spPr>
          <a:xfrm>
            <a:off x="13066910" y="4443799"/>
            <a:ext cx="3146021" cy="501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2800"/>
            </a:pPr>
            <a:r>
              <a:rPr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3</a:t>
            </a:r>
            <a:r>
              <a:rPr lang="en-US" altLang="ko-Kore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.</a:t>
            </a:r>
            <a:r>
              <a:rPr lang="ko-KR" altLang="en-US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메타데이터 전송</a:t>
            </a:r>
            <a:endParaRPr lang="en-US" altLang="ko-Kore-KR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45" name="1. 컨테이너 추가 요청 (POST)…">
            <a:extLst>
              <a:ext uri="{FF2B5EF4-FFF2-40B4-BE49-F238E27FC236}">
                <a16:creationId xmlns:a16="http://schemas.microsoft.com/office/drawing/2014/main" id="{184D6E24-C40C-EF4B-9065-2E1FBFA89AD7}"/>
              </a:ext>
            </a:extLst>
          </p:cNvPr>
          <p:cNvSpPr txBox="1"/>
          <p:nvPr/>
        </p:nvSpPr>
        <p:spPr>
          <a:xfrm>
            <a:off x="13255122" y="5804489"/>
            <a:ext cx="2925042" cy="501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2800"/>
            </a:pPr>
            <a:r>
              <a:rPr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5</a:t>
            </a:r>
            <a:r>
              <a:rPr lang="en-US" altLang="ko-Kore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.</a:t>
            </a:r>
            <a:r>
              <a:rPr lang="ko-KR" altLang="en-US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분류 결과 반환</a:t>
            </a:r>
            <a:endParaRPr lang="en-US" altLang="ko-Kore-KR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46" name="1. 컨테이너 추가 요청 (POST)…">
            <a:extLst>
              <a:ext uri="{FF2B5EF4-FFF2-40B4-BE49-F238E27FC236}">
                <a16:creationId xmlns:a16="http://schemas.microsoft.com/office/drawing/2014/main" id="{EB59AE67-3D71-614E-BD5A-97696B4388E1}"/>
              </a:ext>
            </a:extLst>
          </p:cNvPr>
          <p:cNvSpPr txBox="1"/>
          <p:nvPr/>
        </p:nvSpPr>
        <p:spPr>
          <a:xfrm>
            <a:off x="6281945" y="4495420"/>
            <a:ext cx="2495421" cy="501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2800"/>
            </a:pPr>
            <a:r>
              <a:rPr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7.</a:t>
            </a:r>
            <a:r>
              <a:rPr lang="ko-KR" altLang="en-US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불러오기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endParaRPr lang="en-US" altLang="ko-Kore-KR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47" name="3. 결과를 바탕으로…">
            <a:extLst>
              <a:ext uri="{FF2B5EF4-FFF2-40B4-BE49-F238E27FC236}">
                <a16:creationId xmlns:a16="http://schemas.microsoft.com/office/drawing/2014/main" id="{FDC6569F-64E2-984B-8B0D-D8B10031726A}"/>
              </a:ext>
            </a:extLst>
          </p:cNvPr>
          <p:cNvSpPr txBox="1"/>
          <p:nvPr/>
        </p:nvSpPr>
        <p:spPr>
          <a:xfrm>
            <a:off x="11628930" y="8593855"/>
            <a:ext cx="2611006" cy="501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2800"/>
            </a:pPr>
            <a:r>
              <a:rPr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2.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lang="ko-KR" altLang="en-US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정보반환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5679729"/>
      </p:ext>
    </p:extLst>
  </p:cSld>
  <p:clrMapOvr>
    <a:masterClrMapping/>
  </p:clrMapOvr>
  <p:transition spd="med" advTm="2198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animBg="1"/>
      <p:bldP spid="175" grpId="0" animBg="1"/>
      <p:bldP spid="182" grpId="0" animBg="1"/>
      <p:bldP spid="184" grpId="0" animBg="1"/>
      <p:bldP spid="204" grpId="0" animBg="1"/>
      <p:bldP spid="36" grpId="0" animBg="1"/>
      <p:bldP spid="37" grpId="0" animBg="1"/>
      <p:bldP spid="39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2. 컨테이너 조회"/>
          <p:cNvSpPr txBox="1"/>
          <p:nvPr/>
        </p:nvSpPr>
        <p:spPr>
          <a:xfrm>
            <a:off x="1078003" y="1046405"/>
            <a:ext cx="4223913" cy="785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b="1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2. </a:t>
            </a:r>
            <a:r>
              <a:rPr b="1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컨테이너</a:t>
            </a:r>
            <a:r>
              <a:rPr b="1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b="1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조회</a:t>
            </a:r>
            <a:endParaRPr b="1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2F79466-092C-2046-8808-51FE04ECB32C}"/>
              </a:ext>
            </a:extLst>
          </p:cNvPr>
          <p:cNvGrpSpPr/>
          <p:nvPr/>
        </p:nvGrpSpPr>
        <p:grpSpPr>
          <a:xfrm>
            <a:off x="2016000" y="3808800"/>
            <a:ext cx="20605943" cy="10304586"/>
            <a:chOff x="2016358" y="3809914"/>
            <a:chExt cx="20605943" cy="10304586"/>
          </a:xfrm>
        </p:grpSpPr>
        <p:sp>
          <p:nvSpPr>
            <p:cNvPr id="18" name="1. 컨테이너 추가 요청 (POST)…">
              <a:extLst>
                <a:ext uri="{FF2B5EF4-FFF2-40B4-BE49-F238E27FC236}">
                  <a16:creationId xmlns:a16="http://schemas.microsoft.com/office/drawing/2014/main" id="{F57A015C-DA1A-114A-A912-AC4446BBDB0C}"/>
                </a:ext>
              </a:extLst>
            </p:cNvPr>
            <p:cNvSpPr txBox="1"/>
            <p:nvPr/>
          </p:nvSpPr>
          <p:spPr>
            <a:xfrm>
              <a:off x="5721580" y="5737200"/>
              <a:ext cx="4810197" cy="5011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>
                <a:defRPr sz="2800"/>
              </a:pPr>
              <a:r>
                <a:rPr lang="en-US" altLang="ko-KR" dirty="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1. </a:t>
              </a:r>
              <a:r>
                <a:rPr lang="ko-KR" altLang="en-US" dirty="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컨테이너 정보 검색</a:t>
              </a:r>
              <a:endParaRPr lang="en-US" altLang="ko-Kore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19" name="셔터">
              <a:extLst>
                <a:ext uri="{FF2B5EF4-FFF2-40B4-BE49-F238E27FC236}">
                  <a16:creationId xmlns:a16="http://schemas.microsoft.com/office/drawing/2014/main" id="{8C7F61DA-2438-FA4B-BAEB-8509A770A653}"/>
                </a:ext>
              </a:extLst>
            </p:cNvPr>
            <p:cNvSpPr/>
            <p:nvPr/>
          </p:nvSpPr>
          <p:spPr>
            <a:xfrm>
              <a:off x="19066558" y="6397092"/>
              <a:ext cx="1270001" cy="1270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9683" y="0"/>
                    <a:pt x="8604" y="169"/>
                    <a:pt x="7590" y="484"/>
                  </a:cubicBezTo>
                  <a:cubicBezTo>
                    <a:pt x="6863" y="2032"/>
                    <a:pt x="5709" y="5429"/>
                    <a:pt x="7045" y="9518"/>
                  </a:cubicBezTo>
                  <a:lnTo>
                    <a:pt x="8792" y="7302"/>
                  </a:lnTo>
                  <a:cubicBezTo>
                    <a:pt x="11466" y="3672"/>
                    <a:pt x="14927" y="2482"/>
                    <a:pt x="17201" y="2103"/>
                  </a:cubicBezTo>
                  <a:cubicBezTo>
                    <a:pt x="15409" y="782"/>
                    <a:pt x="13196" y="0"/>
                    <a:pt x="10800" y="0"/>
                  </a:cubicBezTo>
                  <a:close/>
                  <a:moveTo>
                    <a:pt x="6731" y="795"/>
                  </a:moveTo>
                  <a:cubicBezTo>
                    <a:pt x="3636" y="2055"/>
                    <a:pt x="1257" y="4709"/>
                    <a:pt x="375" y="7978"/>
                  </a:cubicBezTo>
                  <a:cubicBezTo>
                    <a:pt x="2737" y="11561"/>
                    <a:pt x="5999" y="12779"/>
                    <a:pt x="7908" y="13191"/>
                  </a:cubicBezTo>
                  <a:cubicBezTo>
                    <a:pt x="7698" y="12730"/>
                    <a:pt x="7440" y="12174"/>
                    <a:pt x="7307" y="11920"/>
                  </a:cubicBezTo>
                  <a:cubicBezTo>
                    <a:pt x="7218" y="11752"/>
                    <a:pt x="7099" y="11472"/>
                    <a:pt x="6983" y="11183"/>
                  </a:cubicBezTo>
                  <a:cubicBezTo>
                    <a:pt x="4953" y="6729"/>
                    <a:pt x="5895" y="2858"/>
                    <a:pt x="6731" y="795"/>
                  </a:cubicBezTo>
                  <a:close/>
                  <a:moveTo>
                    <a:pt x="17908" y="2673"/>
                  </a:moveTo>
                  <a:cubicBezTo>
                    <a:pt x="15922" y="2904"/>
                    <a:pt x="12483" y="3807"/>
                    <a:pt x="9744" y="7162"/>
                  </a:cubicBezTo>
                  <a:cubicBezTo>
                    <a:pt x="10018" y="7190"/>
                    <a:pt x="10346" y="7222"/>
                    <a:pt x="10697" y="7255"/>
                  </a:cubicBezTo>
                  <a:cubicBezTo>
                    <a:pt x="11486" y="7328"/>
                    <a:pt x="12003" y="7394"/>
                    <a:pt x="12346" y="7449"/>
                  </a:cubicBezTo>
                  <a:cubicBezTo>
                    <a:pt x="17485" y="8250"/>
                    <a:pt x="20224" y="11534"/>
                    <a:pt x="21322" y="13233"/>
                  </a:cubicBezTo>
                  <a:cubicBezTo>
                    <a:pt x="21502" y="12451"/>
                    <a:pt x="21600" y="11637"/>
                    <a:pt x="21600" y="10800"/>
                  </a:cubicBezTo>
                  <a:cubicBezTo>
                    <a:pt x="21600" y="7558"/>
                    <a:pt x="20169" y="4653"/>
                    <a:pt x="17908" y="2673"/>
                  </a:cubicBezTo>
                  <a:close/>
                  <a:moveTo>
                    <a:pt x="13308" y="8319"/>
                  </a:moveTo>
                  <a:lnTo>
                    <a:pt x="13907" y="9853"/>
                  </a:lnTo>
                  <a:cubicBezTo>
                    <a:pt x="14109" y="10307"/>
                    <a:pt x="14283" y="10754"/>
                    <a:pt x="14430" y="11193"/>
                  </a:cubicBezTo>
                  <a:lnTo>
                    <a:pt x="14464" y="11278"/>
                  </a:lnTo>
                  <a:lnTo>
                    <a:pt x="14459" y="11284"/>
                  </a:lnTo>
                  <a:cubicBezTo>
                    <a:pt x="15895" y="15672"/>
                    <a:pt x="14705" y="19272"/>
                    <a:pt x="13750" y="21188"/>
                  </a:cubicBezTo>
                  <a:cubicBezTo>
                    <a:pt x="17219" y="20205"/>
                    <a:pt x="19977" y="17534"/>
                    <a:pt x="21079" y="14116"/>
                  </a:cubicBezTo>
                  <a:cubicBezTo>
                    <a:pt x="20408" y="12922"/>
                    <a:pt x="18101" y="9475"/>
                    <a:pt x="13308" y="8319"/>
                  </a:cubicBezTo>
                  <a:close/>
                  <a:moveTo>
                    <a:pt x="176" y="8866"/>
                  </a:moveTo>
                  <a:cubicBezTo>
                    <a:pt x="62" y="9494"/>
                    <a:pt x="0" y="10139"/>
                    <a:pt x="0" y="10800"/>
                  </a:cubicBezTo>
                  <a:cubicBezTo>
                    <a:pt x="0" y="13806"/>
                    <a:pt x="1228" y="16524"/>
                    <a:pt x="3210" y="18482"/>
                  </a:cubicBezTo>
                  <a:cubicBezTo>
                    <a:pt x="5360" y="18248"/>
                    <a:pt x="8551" y="17337"/>
                    <a:pt x="11239" y="14266"/>
                  </a:cubicBezTo>
                  <a:cubicBezTo>
                    <a:pt x="11019" y="14250"/>
                    <a:pt x="10811" y="14234"/>
                    <a:pt x="10700" y="14224"/>
                  </a:cubicBezTo>
                  <a:cubicBezTo>
                    <a:pt x="10631" y="14217"/>
                    <a:pt x="10547" y="14208"/>
                    <a:pt x="10454" y="14199"/>
                  </a:cubicBezTo>
                  <a:cubicBezTo>
                    <a:pt x="9747" y="14139"/>
                    <a:pt x="9260" y="14076"/>
                    <a:pt x="8999" y="14038"/>
                  </a:cubicBezTo>
                  <a:lnTo>
                    <a:pt x="8961" y="14035"/>
                  </a:lnTo>
                  <a:cubicBezTo>
                    <a:pt x="7546" y="13892"/>
                    <a:pt x="3254" y="13106"/>
                    <a:pt x="176" y="8866"/>
                  </a:cubicBezTo>
                  <a:close/>
                  <a:moveTo>
                    <a:pt x="13957" y="11919"/>
                  </a:moveTo>
                  <a:lnTo>
                    <a:pt x="12432" y="13851"/>
                  </a:lnTo>
                  <a:lnTo>
                    <a:pt x="12437" y="13854"/>
                  </a:lnTo>
                  <a:cubicBezTo>
                    <a:pt x="9707" y="17479"/>
                    <a:pt x="6303" y="18696"/>
                    <a:pt x="3854" y="19069"/>
                  </a:cubicBezTo>
                  <a:cubicBezTo>
                    <a:pt x="5732" y="20648"/>
                    <a:pt x="8155" y="21600"/>
                    <a:pt x="10800" y="21600"/>
                  </a:cubicBezTo>
                  <a:cubicBezTo>
                    <a:pt x="11515" y="21600"/>
                    <a:pt x="12212" y="21528"/>
                    <a:pt x="12887" y="21396"/>
                  </a:cubicBezTo>
                  <a:cubicBezTo>
                    <a:pt x="13765" y="19837"/>
                    <a:pt x="15239" y="16329"/>
                    <a:pt x="13957" y="1191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FFFFFF"/>
              </a:solidFill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20" name="모서리가 둥근 직사각형">
              <a:extLst>
                <a:ext uri="{FF2B5EF4-FFF2-40B4-BE49-F238E27FC236}">
                  <a16:creationId xmlns:a16="http://schemas.microsoft.com/office/drawing/2014/main" id="{7156364B-35C6-944B-A41A-7987A69DB455}"/>
                </a:ext>
              </a:extLst>
            </p:cNvPr>
            <p:cNvSpPr/>
            <p:nvPr/>
          </p:nvSpPr>
          <p:spPr>
            <a:xfrm>
              <a:off x="16780821" y="3809914"/>
              <a:ext cx="5841480" cy="6324676"/>
            </a:xfrm>
            <a:prstGeom prst="roundRect">
              <a:avLst>
                <a:gd name="adj" fmla="val 13264"/>
              </a:avLst>
            </a:prstGeom>
            <a:noFill/>
            <a:ln w="889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29" name="책">
              <a:extLst>
                <a:ext uri="{FF2B5EF4-FFF2-40B4-BE49-F238E27FC236}">
                  <a16:creationId xmlns:a16="http://schemas.microsoft.com/office/drawing/2014/main" id="{4E140331-64B4-1740-A309-6A74B9D12B8B}"/>
                </a:ext>
              </a:extLst>
            </p:cNvPr>
            <p:cNvSpPr/>
            <p:nvPr/>
          </p:nvSpPr>
          <p:spPr>
            <a:xfrm>
              <a:off x="2016358" y="4592840"/>
              <a:ext cx="2283254" cy="16455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8703"/>
                  </a:lnTo>
                  <a:lnTo>
                    <a:pt x="0" y="17407"/>
                  </a:lnTo>
                  <a:cubicBezTo>
                    <a:pt x="7892" y="17407"/>
                    <a:pt x="10521" y="21600"/>
                    <a:pt x="10521" y="21600"/>
                  </a:cubicBezTo>
                  <a:lnTo>
                    <a:pt x="10521" y="13417"/>
                  </a:lnTo>
                  <a:lnTo>
                    <a:pt x="10521" y="5233"/>
                  </a:lnTo>
                  <a:cubicBezTo>
                    <a:pt x="10521" y="5233"/>
                    <a:pt x="7892" y="0"/>
                    <a:pt x="0" y="0"/>
                  </a:cubicBezTo>
                  <a:close/>
                  <a:moveTo>
                    <a:pt x="21600" y="0"/>
                  </a:moveTo>
                  <a:cubicBezTo>
                    <a:pt x="13708" y="0"/>
                    <a:pt x="11079" y="5233"/>
                    <a:pt x="11079" y="5233"/>
                  </a:cubicBezTo>
                  <a:lnTo>
                    <a:pt x="11079" y="13417"/>
                  </a:lnTo>
                  <a:lnTo>
                    <a:pt x="11079" y="21600"/>
                  </a:lnTo>
                  <a:cubicBezTo>
                    <a:pt x="11079" y="21600"/>
                    <a:pt x="13708" y="17407"/>
                    <a:pt x="21600" y="17407"/>
                  </a:cubicBezTo>
                  <a:lnTo>
                    <a:pt x="21600" y="8703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31" name="물결 30">
              <a:extLst>
                <a:ext uri="{FF2B5EF4-FFF2-40B4-BE49-F238E27FC236}">
                  <a16:creationId xmlns:a16="http://schemas.microsoft.com/office/drawing/2014/main" id="{7BC410C5-3A63-C042-B225-C84CC8632491}"/>
                </a:ext>
              </a:extLst>
            </p:cNvPr>
            <p:cNvSpPr/>
            <p:nvPr/>
          </p:nvSpPr>
          <p:spPr>
            <a:xfrm>
              <a:off x="9834966" y="4443842"/>
              <a:ext cx="2210866" cy="1620327"/>
            </a:xfrm>
            <a:prstGeom prst="wave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ore-KR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32" name="선">
              <a:extLst>
                <a:ext uri="{FF2B5EF4-FFF2-40B4-BE49-F238E27FC236}">
                  <a16:creationId xmlns:a16="http://schemas.microsoft.com/office/drawing/2014/main" id="{A7957083-6D00-4E46-B80F-4DFEA0294FF8}"/>
                </a:ext>
              </a:extLst>
            </p:cNvPr>
            <p:cNvSpPr/>
            <p:nvPr/>
          </p:nvSpPr>
          <p:spPr>
            <a:xfrm>
              <a:off x="5721581" y="5046500"/>
              <a:ext cx="3092307" cy="0"/>
            </a:xfrm>
            <a:prstGeom prst="line">
              <a:avLst/>
            </a:prstGeom>
            <a:ln w="25400">
              <a:solidFill>
                <a:srgbClr val="FFFFFF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endParaRPr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33" name="선">
              <a:extLst>
                <a:ext uri="{FF2B5EF4-FFF2-40B4-BE49-F238E27FC236}">
                  <a16:creationId xmlns:a16="http://schemas.microsoft.com/office/drawing/2014/main" id="{797BA399-B955-5B4B-B09A-F4067856EA8A}"/>
                </a:ext>
              </a:extLst>
            </p:cNvPr>
            <p:cNvSpPr/>
            <p:nvPr/>
          </p:nvSpPr>
          <p:spPr>
            <a:xfrm flipH="1" flipV="1">
              <a:off x="5721580" y="5415602"/>
              <a:ext cx="3092307" cy="0"/>
            </a:xfrm>
            <a:prstGeom prst="line">
              <a:avLst/>
            </a:prstGeom>
            <a:ln w="25400">
              <a:solidFill>
                <a:srgbClr val="FFFFFF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endParaRPr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34" name="1. 컨테이너 추가 요청 (POST)…">
              <a:extLst>
                <a:ext uri="{FF2B5EF4-FFF2-40B4-BE49-F238E27FC236}">
                  <a16:creationId xmlns:a16="http://schemas.microsoft.com/office/drawing/2014/main" id="{99CAF656-66E7-4D41-BCE6-E239D3195158}"/>
                </a:ext>
              </a:extLst>
            </p:cNvPr>
            <p:cNvSpPr txBox="1"/>
            <p:nvPr/>
          </p:nvSpPr>
          <p:spPr>
            <a:xfrm>
              <a:off x="8497863" y="6548036"/>
              <a:ext cx="5101829" cy="49436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>
                <a:defRPr sz="2800"/>
              </a:pPr>
              <a:r>
                <a:rPr lang="en-US" altLang="ko-Kore-KR" sz="2800" dirty="0"/>
                <a:t>0.0.0.0:80</a:t>
              </a:r>
              <a:r>
                <a:rPr lang="en-US" altLang="ko-KR" sz="2800" dirty="0"/>
                <a:t>0</a:t>
              </a:r>
              <a:r>
                <a:rPr lang="en-US" altLang="ko-Kore-KR" sz="2800" dirty="0"/>
                <a:t>0</a:t>
              </a:r>
              <a:endPara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pic>
          <p:nvPicPr>
            <p:cNvPr id="35" name="그림 34" descr="그리기이(가) 표시된 사진&#10;&#10;자동 생성된 설명">
              <a:extLst>
                <a:ext uri="{FF2B5EF4-FFF2-40B4-BE49-F238E27FC236}">
                  <a16:creationId xmlns:a16="http://schemas.microsoft.com/office/drawing/2014/main" id="{1D78271D-EE40-E34F-87B7-8B0AC5702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1090" y="9663967"/>
              <a:ext cx="5101830" cy="4450533"/>
            </a:xfrm>
            <a:prstGeom prst="rect">
              <a:avLst/>
            </a:prstGeom>
          </p:spPr>
        </p:pic>
        <p:sp>
          <p:nvSpPr>
            <p:cNvPr id="40" name="1. 컨테이너 추가 요청 (POST)…">
              <a:extLst>
                <a:ext uri="{FF2B5EF4-FFF2-40B4-BE49-F238E27FC236}">
                  <a16:creationId xmlns:a16="http://schemas.microsoft.com/office/drawing/2014/main" id="{1D9D4914-4D68-3E4C-A39E-94F177DD6CE8}"/>
                </a:ext>
              </a:extLst>
            </p:cNvPr>
            <p:cNvSpPr txBox="1"/>
            <p:nvPr/>
          </p:nvSpPr>
          <p:spPr>
            <a:xfrm>
              <a:off x="6145669" y="4415428"/>
              <a:ext cx="2495421" cy="5011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>
                <a:defRPr sz="2800"/>
              </a:pPr>
              <a:r>
                <a:rPr lang="en-US" altLang="ko-KR" dirty="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2.</a:t>
              </a:r>
              <a:r>
                <a:rPr lang="ko-KR" altLang="en-US" dirty="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 불러오기</a:t>
              </a:r>
              <a:r>
                <a:rPr dirty="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 </a:t>
              </a:r>
              <a:endParaRPr lang="en-US" altLang="ko-Kore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4263044"/>
      </p:ext>
    </p:extLst>
  </p:cSld>
  <p:clrMapOvr>
    <a:masterClrMapping/>
  </p:clrMapOvr>
  <p:transition spd="med" advTm="1304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2. 컨테이너 조회"/>
          <p:cNvSpPr txBox="1"/>
          <p:nvPr/>
        </p:nvSpPr>
        <p:spPr>
          <a:xfrm>
            <a:off x="1078003" y="1046405"/>
            <a:ext cx="4227119" cy="785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ko-KR" b="1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3</a:t>
            </a:r>
            <a:r>
              <a:rPr b="1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. </a:t>
            </a:r>
            <a:r>
              <a:rPr b="1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컨테이너</a:t>
            </a:r>
            <a:r>
              <a:rPr b="1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lang="ko-KR" altLang="en-US" b="1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삭제</a:t>
            </a:r>
            <a:endParaRPr b="1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17" name="1. 컨테이너 추가 요청 (POST)…">
            <a:extLst>
              <a:ext uri="{FF2B5EF4-FFF2-40B4-BE49-F238E27FC236}">
                <a16:creationId xmlns:a16="http://schemas.microsoft.com/office/drawing/2014/main" id="{0707A4C7-4C4F-714E-BC4D-BD86383743A5}"/>
              </a:ext>
            </a:extLst>
          </p:cNvPr>
          <p:cNvSpPr txBox="1"/>
          <p:nvPr/>
        </p:nvSpPr>
        <p:spPr>
          <a:xfrm>
            <a:off x="5705634" y="5833917"/>
            <a:ext cx="4810197" cy="501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2800"/>
            </a:pPr>
            <a:r>
              <a:rPr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1. </a:t>
            </a:r>
            <a:r>
              <a:rPr lang="ko-KR" altLang="en-US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컨테이너 정보 검색</a:t>
            </a:r>
            <a:endParaRPr lang="en-US" altLang="ko-Kore-KR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18" name="셔터">
            <a:extLst>
              <a:ext uri="{FF2B5EF4-FFF2-40B4-BE49-F238E27FC236}">
                <a16:creationId xmlns:a16="http://schemas.microsoft.com/office/drawing/2014/main" id="{A31697E8-0239-0942-855B-76926F15FAC5}"/>
              </a:ext>
            </a:extLst>
          </p:cNvPr>
          <p:cNvSpPr/>
          <p:nvPr/>
        </p:nvSpPr>
        <p:spPr>
          <a:xfrm>
            <a:off x="19066200" y="6395978"/>
            <a:ext cx="1270001" cy="1270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9683" y="0"/>
                  <a:pt x="8604" y="169"/>
                  <a:pt x="7590" y="484"/>
                </a:cubicBezTo>
                <a:cubicBezTo>
                  <a:pt x="6863" y="2032"/>
                  <a:pt x="5709" y="5429"/>
                  <a:pt x="7045" y="9518"/>
                </a:cubicBezTo>
                <a:lnTo>
                  <a:pt x="8792" y="7302"/>
                </a:lnTo>
                <a:cubicBezTo>
                  <a:pt x="11466" y="3672"/>
                  <a:pt x="14927" y="2482"/>
                  <a:pt x="17201" y="2103"/>
                </a:cubicBezTo>
                <a:cubicBezTo>
                  <a:pt x="15409" y="782"/>
                  <a:pt x="13196" y="0"/>
                  <a:pt x="10800" y="0"/>
                </a:cubicBezTo>
                <a:close/>
                <a:moveTo>
                  <a:pt x="6731" y="795"/>
                </a:moveTo>
                <a:cubicBezTo>
                  <a:pt x="3636" y="2055"/>
                  <a:pt x="1257" y="4709"/>
                  <a:pt x="375" y="7978"/>
                </a:cubicBezTo>
                <a:cubicBezTo>
                  <a:pt x="2737" y="11561"/>
                  <a:pt x="5999" y="12779"/>
                  <a:pt x="7908" y="13191"/>
                </a:cubicBezTo>
                <a:cubicBezTo>
                  <a:pt x="7698" y="12730"/>
                  <a:pt x="7440" y="12174"/>
                  <a:pt x="7307" y="11920"/>
                </a:cubicBezTo>
                <a:cubicBezTo>
                  <a:pt x="7218" y="11752"/>
                  <a:pt x="7099" y="11472"/>
                  <a:pt x="6983" y="11183"/>
                </a:cubicBezTo>
                <a:cubicBezTo>
                  <a:pt x="4953" y="6729"/>
                  <a:pt x="5895" y="2858"/>
                  <a:pt x="6731" y="795"/>
                </a:cubicBezTo>
                <a:close/>
                <a:moveTo>
                  <a:pt x="17908" y="2673"/>
                </a:moveTo>
                <a:cubicBezTo>
                  <a:pt x="15922" y="2904"/>
                  <a:pt x="12483" y="3807"/>
                  <a:pt x="9744" y="7162"/>
                </a:cubicBezTo>
                <a:cubicBezTo>
                  <a:pt x="10018" y="7190"/>
                  <a:pt x="10346" y="7222"/>
                  <a:pt x="10697" y="7255"/>
                </a:cubicBezTo>
                <a:cubicBezTo>
                  <a:pt x="11486" y="7328"/>
                  <a:pt x="12003" y="7394"/>
                  <a:pt x="12346" y="7449"/>
                </a:cubicBezTo>
                <a:cubicBezTo>
                  <a:pt x="17485" y="8250"/>
                  <a:pt x="20224" y="11534"/>
                  <a:pt x="21322" y="13233"/>
                </a:cubicBezTo>
                <a:cubicBezTo>
                  <a:pt x="21502" y="12451"/>
                  <a:pt x="21600" y="11637"/>
                  <a:pt x="21600" y="10800"/>
                </a:cubicBezTo>
                <a:cubicBezTo>
                  <a:pt x="21600" y="7558"/>
                  <a:pt x="20169" y="4653"/>
                  <a:pt x="17908" y="2673"/>
                </a:cubicBezTo>
                <a:close/>
                <a:moveTo>
                  <a:pt x="13308" y="8319"/>
                </a:moveTo>
                <a:lnTo>
                  <a:pt x="13907" y="9853"/>
                </a:lnTo>
                <a:cubicBezTo>
                  <a:pt x="14109" y="10307"/>
                  <a:pt x="14283" y="10754"/>
                  <a:pt x="14430" y="11193"/>
                </a:cubicBezTo>
                <a:lnTo>
                  <a:pt x="14464" y="11278"/>
                </a:lnTo>
                <a:lnTo>
                  <a:pt x="14459" y="11284"/>
                </a:lnTo>
                <a:cubicBezTo>
                  <a:pt x="15895" y="15672"/>
                  <a:pt x="14705" y="19272"/>
                  <a:pt x="13750" y="21188"/>
                </a:cubicBezTo>
                <a:cubicBezTo>
                  <a:pt x="17219" y="20205"/>
                  <a:pt x="19977" y="17534"/>
                  <a:pt x="21079" y="14116"/>
                </a:cubicBezTo>
                <a:cubicBezTo>
                  <a:pt x="20408" y="12922"/>
                  <a:pt x="18101" y="9475"/>
                  <a:pt x="13308" y="8319"/>
                </a:cubicBezTo>
                <a:close/>
                <a:moveTo>
                  <a:pt x="176" y="8866"/>
                </a:moveTo>
                <a:cubicBezTo>
                  <a:pt x="62" y="9494"/>
                  <a:pt x="0" y="10139"/>
                  <a:pt x="0" y="10800"/>
                </a:cubicBezTo>
                <a:cubicBezTo>
                  <a:pt x="0" y="13806"/>
                  <a:pt x="1228" y="16524"/>
                  <a:pt x="3210" y="18482"/>
                </a:cubicBezTo>
                <a:cubicBezTo>
                  <a:pt x="5360" y="18248"/>
                  <a:pt x="8551" y="17337"/>
                  <a:pt x="11239" y="14266"/>
                </a:cubicBezTo>
                <a:cubicBezTo>
                  <a:pt x="11019" y="14250"/>
                  <a:pt x="10811" y="14234"/>
                  <a:pt x="10700" y="14224"/>
                </a:cubicBezTo>
                <a:cubicBezTo>
                  <a:pt x="10631" y="14217"/>
                  <a:pt x="10547" y="14208"/>
                  <a:pt x="10454" y="14199"/>
                </a:cubicBezTo>
                <a:cubicBezTo>
                  <a:pt x="9747" y="14139"/>
                  <a:pt x="9260" y="14076"/>
                  <a:pt x="8999" y="14038"/>
                </a:cubicBezTo>
                <a:lnTo>
                  <a:pt x="8961" y="14035"/>
                </a:lnTo>
                <a:cubicBezTo>
                  <a:pt x="7546" y="13892"/>
                  <a:pt x="3254" y="13106"/>
                  <a:pt x="176" y="8866"/>
                </a:cubicBezTo>
                <a:close/>
                <a:moveTo>
                  <a:pt x="13957" y="11919"/>
                </a:moveTo>
                <a:lnTo>
                  <a:pt x="12432" y="13851"/>
                </a:lnTo>
                <a:lnTo>
                  <a:pt x="12437" y="13854"/>
                </a:lnTo>
                <a:cubicBezTo>
                  <a:pt x="9707" y="17479"/>
                  <a:pt x="6303" y="18696"/>
                  <a:pt x="3854" y="19069"/>
                </a:cubicBezTo>
                <a:cubicBezTo>
                  <a:pt x="5732" y="20648"/>
                  <a:pt x="8155" y="21600"/>
                  <a:pt x="10800" y="21600"/>
                </a:cubicBezTo>
                <a:cubicBezTo>
                  <a:pt x="11515" y="21600"/>
                  <a:pt x="12212" y="21528"/>
                  <a:pt x="12887" y="21396"/>
                </a:cubicBezTo>
                <a:cubicBezTo>
                  <a:pt x="13765" y="19837"/>
                  <a:pt x="15239" y="16329"/>
                  <a:pt x="13957" y="11919"/>
                </a:cubicBez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FFFFFF"/>
            </a:solidFill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19" name="모서리가 둥근 직사각형">
            <a:extLst>
              <a:ext uri="{FF2B5EF4-FFF2-40B4-BE49-F238E27FC236}">
                <a16:creationId xmlns:a16="http://schemas.microsoft.com/office/drawing/2014/main" id="{6DB38F15-8F5F-F048-9AA2-533B87A750A6}"/>
              </a:ext>
            </a:extLst>
          </p:cNvPr>
          <p:cNvSpPr/>
          <p:nvPr/>
        </p:nvSpPr>
        <p:spPr>
          <a:xfrm>
            <a:off x="16780463" y="3808800"/>
            <a:ext cx="5841480" cy="6324676"/>
          </a:xfrm>
          <a:prstGeom prst="roundRect">
            <a:avLst>
              <a:gd name="adj" fmla="val 13264"/>
            </a:avLst>
          </a:prstGeom>
          <a:noFill/>
          <a:ln w="88900" cap="flat">
            <a:solidFill>
              <a:srgbClr val="FFFFFF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20" name="책">
            <a:extLst>
              <a:ext uri="{FF2B5EF4-FFF2-40B4-BE49-F238E27FC236}">
                <a16:creationId xmlns:a16="http://schemas.microsoft.com/office/drawing/2014/main" id="{8948C43F-96D0-EA4F-A200-32E509744B97}"/>
              </a:ext>
            </a:extLst>
          </p:cNvPr>
          <p:cNvSpPr/>
          <p:nvPr/>
        </p:nvSpPr>
        <p:spPr>
          <a:xfrm>
            <a:off x="2016000" y="4591726"/>
            <a:ext cx="2283254" cy="16455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8703"/>
                </a:lnTo>
                <a:lnTo>
                  <a:pt x="0" y="17407"/>
                </a:lnTo>
                <a:cubicBezTo>
                  <a:pt x="7892" y="17407"/>
                  <a:pt x="10521" y="21600"/>
                  <a:pt x="10521" y="21600"/>
                </a:cubicBezTo>
                <a:lnTo>
                  <a:pt x="10521" y="13417"/>
                </a:lnTo>
                <a:lnTo>
                  <a:pt x="10521" y="5233"/>
                </a:lnTo>
                <a:cubicBezTo>
                  <a:pt x="10521" y="5233"/>
                  <a:pt x="7892" y="0"/>
                  <a:pt x="0" y="0"/>
                </a:cubicBezTo>
                <a:close/>
                <a:moveTo>
                  <a:pt x="21600" y="0"/>
                </a:moveTo>
                <a:cubicBezTo>
                  <a:pt x="13708" y="0"/>
                  <a:pt x="11079" y="5233"/>
                  <a:pt x="11079" y="5233"/>
                </a:cubicBezTo>
                <a:lnTo>
                  <a:pt x="11079" y="13417"/>
                </a:lnTo>
                <a:lnTo>
                  <a:pt x="11079" y="21600"/>
                </a:lnTo>
                <a:cubicBezTo>
                  <a:pt x="11079" y="21600"/>
                  <a:pt x="13708" y="17407"/>
                  <a:pt x="21600" y="17407"/>
                </a:cubicBezTo>
                <a:lnTo>
                  <a:pt x="21600" y="8703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21" name="물결 20">
            <a:extLst>
              <a:ext uri="{FF2B5EF4-FFF2-40B4-BE49-F238E27FC236}">
                <a16:creationId xmlns:a16="http://schemas.microsoft.com/office/drawing/2014/main" id="{1F4AD1C0-D324-9641-818C-DC0883A2F95F}"/>
              </a:ext>
            </a:extLst>
          </p:cNvPr>
          <p:cNvSpPr/>
          <p:nvPr/>
        </p:nvSpPr>
        <p:spPr>
          <a:xfrm>
            <a:off x="9834608" y="4442728"/>
            <a:ext cx="2210866" cy="1620327"/>
          </a:xfrm>
          <a:prstGeom prst="wave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2" name="선">
            <a:extLst>
              <a:ext uri="{FF2B5EF4-FFF2-40B4-BE49-F238E27FC236}">
                <a16:creationId xmlns:a16="http://schemas.microsoft.com/office/drawing/2014/main" id="{D51D7133-161E-8348-ABC8-079C2451735B}"/>
              </a:ext>
            </a:extLst>
          </p:cNvPr>
          <p:cNvSpPr/>
          <p:nvPr/>
        </p:nvSpPr>
        <p:spPr>
          <a:xfrm>
            <a:off x="5721223" y="5045386"/>
            <a:ext cx="3092307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29" name="선">
            <a:extLst>
              <a:ext uri="{FF2B5EF4-FFF2-40B4-BE49-F238E27FC236}">
                <a16:creationId xmlns:a16="http://schemas.microsoft.com/office/drawing/2014/main" id="{76A7CA28-C939-6D4E-942F-4593B1C19F17}"/>
              </a:ext>
            </a:extLst>
          </p:cNvPr>
          <p:cNvSpPr/>
          <p:nvPr/>
        </p:nvSpPr>
        <p:spPr>
          <a:xfrm flipH="1" flipV="1">
            <a:off x="5721222" y="5414488"/>
            <a:ext cx="3092307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30" name="1. 컨테이너 추가 요청 (POST)…">
            <a:extLst>
              <a:ext uri="{FF2B5EF4-FFF2-40B4-BE49-F238E27FC236}">
                <a16:creationId xmlns:a16="http://schemas.microsoft.com/office/drawing/2014/main" id="{C66532F8-EF70-B34B-BF30-A8753057F83F}"/>
              </a:ext>
            </a:extLst>
          </p:cNvPr>
          <p:cNvSpPr txBox="1"/>
          <p:nvPr/>
        </p:nvSpPr>
        <p:spPr>
          <a:xfrm>
            <a:off x="8497505" y="6546922"/>
            <a:ext cx="5101829" cy="494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defRPr sz="2800"/>
            </a:pPr>
            <a:r>
              <a:rPr lang="en-US" altLang="ko-Kore-KR" sz="2800" dirty="0"/>
              <a:t>0.0.0.0:80</a:t>
            </a:r>
            <a:r>
              <a:rPr lang="en-US" altLang="ko-KR" sz="2800" dirty="0"/>
              <a:t>0</a:t>
            </a:r>
            <a:r>
              <a:rPr lang="en-US" altLang="ko-Kore-KR" sz="2800" dirty="0"/>
              <a:t>0</a:t>
            </a:r>
            <a:endParaRPr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pic>
        <p:nvPicPr>
          <p:cNvPr id="31" name="그림 30" descr="그리기이(가) 표시된 사진&#10;&#10;자동 생성된 설명">
            <a:extLst>
              <a:ext uri="{FF2B5EF4-FFF2-40B4-BE49-F238E27FC236}">
                <a16:creationId xmlns:a16="http://schemas.microsoft.com/office/drawing/2014/main" id="{BF290B2B-3410-4F45-9085-68B30A8F9B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732" y="9662853"/>
            <a:ext cx="5101830" cy="4450533"/>
          </a:xfrm>
          <a:prstGeom prst="rect">
            <a:avLst/>
          </a:prstGeom>
        </p:spPr>
      </p:pic>
      <p:sp>
        <p:nvSpPr>
          <p:cNvPr id="32" name="1. 컨테이너 추가 요청 (POST)…">
            <a:extLst>
              <a:ext uri="{FF2B5EF4-FFF2-40B4-BE49-F238E27FC236}">
                <a16:creationId xmlns:a16="http://schemas.microsoft.com/office/drawing/2014/main" id="{D5C7690D-FDE0-4B48-8BCB-055DB803A833}"/>
              </a:ext>
            </a:extLst>
          </p:cNvPr>
          <p:cNvSpPr txBox="1"/>
          <p:nvPr/>
        </p:nvSpPr>
        <p:spPr>
          <a:xfrm>
            <a:off x="6318108" y="4501337"/>
            <a:ext cx="2495421" cy="501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2800"/>
            </a:pPr>
            <a:r>
              <a:rPr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2.</a:t>
            </a:r>
            <a:r>
              <a:rPr lang="ko-KR" altLang="en-US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삭제</a:t>
            </a:r>
            <a:endParaRPr lang="en-US" altLang="ko-Kore-KR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9026181"/>
      </p:ext>
    </p:extLst>
  </p:cSld>
  <p:clrMapOvr>
    <a:masterClrMapping/>
  </p:clrMapOvr>
  <p:transition spd="med" advTm="746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B034E7-9E1A-494A-AF38-98355E8668BD}"/>
              </a:ext>
            </a:extLst>
          </p:cNvPr>
          <p:cNvSpPr txBox="1"/>
          <p:nvPr/>
        </p:nvSpPr>
        <p:spPr>
          <a:xfrm>
            <a:off x="2359742" y="3850736"/>
            <a:ext cx="5014453" cy="48346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00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</a:t>
            </a:r>
            <a:r>
              <a:rPr kumimoji="0" lang="en-US" altLang="ko-Kore-KR" sz="200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.</a:t>
            </a:r>
            <a:endParaRPr kumimoji="0" lang="ko-Kore-KR" altLang="en-US" sz="20000" b="1" i="0" u="none" strike="noStrike" cap="none" spc="0" normalizeH="0" baseline="0" dirty="0">
              <a:ln>
                <a:noFill/>
              </a:ln>
              <a:solidFill>
                <a:schemeClr val="bg1">
                  <a:lumMod val="85000"/>
                  <a:lumOff val="15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47B07B4-2F5B-954B-93AB-B2AE0F63B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4944" y="4533900"/>
            <a:ext cx="21971004" cy="4648200"/>
          </a:xfrm>
        </p:spPr>
        <p:txBody>
          <a:bodyPr>
            <a:normAutofit/>
          </a:bodyPr>
          <a:lstStyle/>
          <a:p>
            <a:pPr algn="ctr"/>
            <a:r>
              <a:rPr kumimoji="1" lang="en-US" altLang="ko-Kore-KR" sz="20000" dirty="0">
                <a:solidFill>
                  <a:schemeClr val="tx1"/>
                </a:solidFill>
              </a:rPr>
              <a:t>Classification</a:t>
            </a:r>
            <a:endParaRPr kumimoji="1" lang="ko-Kore-KR" altLang="en-US" sz="20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231134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3|1.5|4.3|2.3|2|2.5|1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"/>
</p:tagLst>
</file>

<file path=ppt/theme/theme1.xml><?xml version="1.0" encoding="utf-8"?>
<a:theme xmlns:a="http://schemas.openxmlformats.org/drawingml/2006/main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</TotalTime>
  <Words>302</Words>
  <Application>Microsoft Macintosh PowerPoint</Application>
  <PresentationFormat>사용자 지정</PresentationFormat>
  <Paragraphs>95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한컴 윤고딕 240</vt:lpstr>
      <vt:lpstr>Apple SD Gothic Neo</vt:lpstr>
      <vt:lpstr>Apple SD Gothic Neo ExtraBold</vt:lpstr>
      <vt:lpstr>Apple SD Gothic Neo Medium</vt:lpstr>
      <vt:lpstr>Helvetica Neue</vt:lpstr>
      <vt:lpstr>Helvetica Neue Medium</vt:lpstr>
      <vt:lpstr>20_BasicBlack</vt:lpstr>
      <vt:lpstr>AI를 이용한   도커 컨테이너 자동 분류</vt:lpstr>
      <vt:lpstr>목차</vt:lpstr>
      <vt:lpstr>What we were trying to develop</vt:lpstr>
      <vt:lpstr>PowerPoint 프레젠테이션</vt:lpstr>
      <vt:lpstr>Logic</vt:lpstr>
      <vt:lpstr>PowerPoint 프레젠테이션</vt:lpstr>
      <vt:lpstr>PowerPoint 프레젠테이션</vt:lpstr>
      <vt:lpstr>PowerPoint 프레젠테이션</vt:lpstr>
      <vt:lpstr>Classification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UI</vt:lpstr>
      <vt:lpstr>PowerPoint 프레젠테이션</vt:lpstr>
      <vt:lpstr>PowerPoint 프레젠테이션</vt:lpstr>
      <vt:lpstr>PowerPoint 프레젠테이션</vt:lpstr>
      <vt:lpstr>Develop Period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AI를 이용한  도커 컨테이너 자동 분류</dc:title>
  <cp:lastModifiedBy>윤가영</cp:lastModifiedBy>
  <cp:revision>54</cp:revision>
  <dcterms:modified xsi:type="dcterms:W3CDTF">2020-08-18T03:22:19Z</dcterms:modified>
</cp:coreProperties>
</file>