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CA46AF8-1F48-46E7-8573-4297B94F8284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7/14/20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4A241F-9583-4F54-87D8-40067D5BA8F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360" y="0"/>
          <a:ext cx="12191760" cy="6857640"/>
        </p:xfrm>
        <a:graphic>
          <a:graphicData uri="http://schemas.openxmlformats.org/drawingml/2006/table">
            <a:tbl>
              <a:tblPr/>
              <a:tblGrid>
                <a:gridCol w="2438280"/>
                <a:gridCol w="2149560"/>
                <a:gridCol w="2727000"/>
                <a:gridCol w="2438280"/>
                <a:gridCol w="2438640"/>
              </a:tblGrid>
              <a:tr h="9788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OSI Model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Layer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Number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TCP/IP Layer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Other 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protocal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35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Alligator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Aplication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7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HTTP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SSH,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FTP,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Telnet,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SMTP,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POP3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978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Pet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6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535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Steve`s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5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978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Touch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Tansfort layer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4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TCP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UDP, </a:t>
                      </a:r>
                      <a:endParaRPr b="0" lang="en-US" sz="3000" spc="-1" strike="noStrike">
                        <a:latin typeface="Noto Sans CJK KR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SCTP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78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Not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Network layer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3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IP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IPv6, ARP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978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Do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Data Link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2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Ethernet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HDLC, FrameRelay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78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Please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Physical layer</a:t>
                      </a:r>
                      <a:endParaRPr b="0" lang="en-US" sz="3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2000" spc="-1" strike="noStrike">
                          <a:latin typeface="Noto Sans CJK KR"/>
                        </a:rPr>
                        <a:t>                     </a:t>
                      </a:r>
                      <a:r>
                        <a:rPr b="0" lang="en-US" sz="2000" spc="-1" strike="noStrike">
                          <a:latin typeface="Noto Sans CJK KR"/>
                        </a:rPr>
                        <a:t>1</a:t>
                      </a:r>
                      <a:endParaRPr b="0" lang="en-US" sz="2000" spc="-1" strike="noStrike">
                        <a:latin typeface="Noto Sans CJK K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LibreOffice/6.4.4.2$Linux_X86_64 LibreOffice_project/40$Build-2</Application>
  <Words>52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2020-07-12T11:03:30Z</dcterms:created>
  <dc:creator>임 하늘</dc:creator>
  <dc:description/>
  <dc:language>ko-KR</dc:language>
  <cp:lastModifiedBy/>
  <dcterms:modified xsi:type="dcterms:W3CDTF">2020-07-14T17:08:42Z</dcterms:modified>
  <cp:revision>6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