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141414"/>
    <a:srgbClr val="DDA44F"/>
    <a:srgbClr val="A379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08" y="16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55386" y="1930589"/>
            <a:ext cx="6174943" cy="6424536"/>
            <a:chOff x="6055386" y="1930589"/>
            <a:chExt cx="6174943" cy="642453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5386" y="1930589"/>
              <a:ext cx="6174943" cy="64245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865332" y="3473563"/>
            <a:ext cx="555051" cy="609588"/>
            <a:chOff x="8865332" y="3473563"/>
            <a:chExt cx="555051" cy="6095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5332" y="3473563"/>
              <a:ext cx="555051" cy="6095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38977" y="-1132452"/>
            <a:ext cx="5549125" cy="5951379"/>
            <a:chOff x="-1538977" y="-1132452"/>
            <a:chExt cx="5549125" cy="59513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38977" y="-1132452"/>
              <a:ext cx="5549125" cy="59513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87729" y="-874645"/>
            <a:ext cx="9812172" cy="9915591"/>
            <a:chOff x="14187729" y="-874645"/>
            <a:chExt cx="9812172" cy="99155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87729" y="-874645"/>
              <a:ext cx="9812172" cy="99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45280" y="6915378"/>
            <a:ext cx="4056727" cy="3989081"/>
            <a:chOff x="-545280" y="6915378"/>
            <a:chExt cx="4056727" cy="39890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45280" y="6915378"/>
              <a:ext cx="4056727" cy="398908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8662AC-84F8-42CC-80DB-B9CCDA7E00F3}"/>
              </a:ext>
            </a:extLst>
          </p:cNvPr>
          <p:cNvSpPr txBox="1"/>
          <p:nvPr/>
        </p:nvSpPr>
        <p:spPr>
          <a:xfrm>
            <a:off x="6933057" y="4515888"/>
            <a:ext cx="441960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그래픽스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130FD-5E4F-463D-A4CD-08180B9F3917}"/>
              </a:ext>
            </a:extLst>
          </p:cNvPr>
          <p:cNvSpPr txBox="1"/>
          <p:nvPr/>
        </p:nvSpPr>
        <p:spPr>
          <a:xfrm>
            <a:off x="6933057" y="59055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Drawing Torus</a:t>
            </a:r>
            <a:endParaRPr lang="ko-KR" altLang="en-US" sz="2000" dirty="0">
              <a:ln w="12700">
                <a:solidFill>
                  <a:srgbClr val="A3793A"/>
                </a:solidFill>
              </a:ln>
              <a:solidFill>
                <a:srgbClr val="DDA44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FFE38A-AB44-4EAB-B379-771079051E13}"/>
              </a:ext>
            </a:extLst>
          </p:cNvPr>
          <p:cNvSpPr txBox="1"/>
          <p:nvPr/>
        </p:nvSpPr>
        <p:spPr>
          <a:xfrm>
            <a:off x="6933057" y="661747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임현석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-1538977" y="-1132452"/>
            <a:ext cx="5549125" cy="5951379"/>
            <a:chOff x="-1538977" y="-1132452"/>
            <a:chExt cx="5549125" cy="59513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38977" y="-1132452"/>
              <a:ext cx="5549125" cy="59513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87729" y="-874645"/>
            <a:ext cx="9812172" cy="9915591"/>
            <a:chOff x="14187729" y="-874645"/>
            <a:chExt cx="9812172" cy="99155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87729" y="-874645"/>
              <a:ext cx="9812172" cy="99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45280" y="6915378"/>
            <a:ext cx="4056727" cy="3989081"/>
            <a:chOff x="-545280" y="6915378"/>
            <a:chExt cx="4056727" cy="39890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45280" y="6915378"/>
              <a:ext cx="4056727" cy="398908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8662AC-84F8-42CC-80DB-B9CCDA7E00F3}"/>
              </a:ext>
            </a:extLst>
          </p:cNvPr>
          <p:cNvSpPr txBox="1"/>
          <p:nvPr/>
        </p:nvSpPr>
        <p:spPr>
          <a:xfrm>
            <a:off x="6933057" y="800100"/>
            <a:ext cx="4419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그래픽스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130FD-5E4F-463D-A4CD-08180B9F3917}"/>
              </a:ext>
            </a:extLst>
          </p:cNvPr>
          <p:cNvSpPr txBox="1"/>
          <p:nvPr/>
        </p:nvSpPr>
        <p:spPr>
          <a:xfrm>
            <a:off x="6933057" y="3720525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Drawing</a:t>
            </a:r>
            <a:r>
              <a:rPr lang="en-US" altLang="ko-KR" sz="32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Torus</a:t>
            </a:r>
            <a:endParaRPr lang="ko-KR" altLang="en-US" sz="3200" dirty="0">
              <a:ln w="12700">
                <a:solidFill>
                  <a:srgbClr val="A3793A"/>
                </a:solidFill>
              </a:ln>
              <a:solidFill>
                <a:srgbClr val="DDA44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FFE38A-AB44-4EAB-B379-771079051E13}"/>
              </a:ext>
            </a:extLst>
          </p:cNvPr>
          <p:cNvSpPr txBox="1"/>
          <p:nvPr/>
        </p:nvSpPr>
        <p:spPr>
          <a:xfrm>
            <a:off x="7315200" y="5255955"/>
            <a:ext cx="441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1. </a:t>
            </a:r>
            <a:r>
              <a:rPr lang="ko-KR" altLang="en-US" sz="32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프레임</a:t>
            </a:r>
            <a:endParaRPr lang="en-US" altLang="ko-KR" sz="3200" dirty="0">
              <a:ln w="12700">
                <a:solidFill>
                  <a:srgbClr val="A3793A"/>
                </a:solidFill>
              </a:ln>
              <a:solidFill>
                <a:srgbClr val="DDA44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sz="3200" dirty="0">
              <a:ln w="12700">
                <a:solidFill>
                  <a:srgbClr val="A3793A"/>
                </a:solidFill>
              </a:ln>
              <a:solidFill>
                <a:srgbClr val="DDA44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sz="32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2. </a:t>
            </a:r>
            <a:r>
              <a:rPr lang="ko-KR" altLang="en-US" sz="32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조명</a:t>
            </a:r>
            <a:endParaRPr lang="en-US" altLang="ko-KR" sz="3200" dirty="0">
              <a:ln w="12700">
                <a:solidFill>
                  <a:srgbClr val="A3793A"/>
                </a:solidFill>
              </a:ln>
              <a:solidFill>
                <a:srgbClr val="DDA44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endParaRPr lang="en-US" altLang="ko-KR" sz="3200" dirty="0">
              <a:ln w="12700">
                <a:solidFill>
                  <a:srgbClr val="A3793A"/>
                </a:solidFill>
              </a:ln>
              <a:solidFill>
                <a:srgbClr val="DDA44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just"/>
            <a:r>
              <a:rPr lang="en-US" altLang="ko-KR" sz="32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3. </a:t>
            </a:r>
            <a:r>
              <a:rPr lang="ko-KR" altLang="en-US" sz="3200" dirty="0" err="1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텍스쳐</a:t>
            </a:r>
            <a:endParaRPr lang="ko-KR" altLang="en-US" sz="3200" dirty="0">
              <a:ln w="12700">
                <a:solidFill>
                  <a:srgbClr val="A3793A"/>
                </a:solidFill>
              </a:ln>
              <a:solidFill>
                <a:srgbClr val="DDA44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F7393-663D-4398-9458-0A924A7A2788}"/>
              </a:ext>
            </a:extLst>
          </p:cNvPr>
          <p:cNvSpPr txBox="1"/>
          <p:nvPr/>
        </p:nvSpPr>
        <p:spPr>
          <a:xfrm>
            <a:off x="6933057" y="2410480"/>
            <a:ext cx="4419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 N D E X</a:t>
            </a:r>
            <a:endParaRPr lang="ko-KR" altLang="en-US" sz="2800" dirty="0">
              <a:ln w="12700">
                <a:solidFill>
                  <a:srgbClr val="A3793A"/>
                </a:solidFill>
              </a:ln>
              <a:solidFill>
                <a:srgbClr val="DDA44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29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E67CBD-696A-44BD-9FCB-3E5BE6A16367}"/>
              </a:ext>
            </a:extLst>
          </p:cNvPr>
          <p:cNvSpPr/>
          <p:nvPr/>
        </p:nvSpPr>
        <p:spPr>
          <a:xfrm>
            <a:off x="0" y="34232"/>
            <a:ext cx="18288000" cy="914400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F2E89B-C2AF-4CFD-A021-3257DB41C45E}"/>
              </a:ext>
            </a:extLst>
          </p:cNvPr>
          <p:cNvSpPr txBox="1"/>
          <p:nvPr/>
        </p:nvSpPr>
        <p:spPr>
          <a:xfrm>
            <a:off x="1220995" y="1257300"/>
            <a:ext cx="4570205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70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70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프레임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2B9F2-7723-4AD9-A001-99E04DF6EFD0}"/>
              </a:ext>
            </a:extLst>
          </p:cNvPr>
          <p:cNvSpPr txBox="1"/>
          <p:nvPr/>
        </p:nvSpPr>
        <p:spPr>
          <a:xfrm>
            <a:off x="1220994" y="2791480"/>
            <a:ext cx="63990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OPENGL</a:t>
            </a:r>
            <a:r>
              <a:rPr lang="ko-KR" altLang="en-US" sz="28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이용하여 도넛을 만듭니다</a:t>
            </a:r>
            <a:r>
              <a:rPr lang="en-US" altLang="ko-KR" sz="28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dirty="0">
              <a:ln w="12700">
                <a:solidFill>
                  <a:srgbClr val="A3793A"/>
                </a:solidFill>
              </a:ln>
              <a:solidFill>
                <a:srgbClr val="DDA44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1C9FC-7D3E-4D19-B492-CFBAF2FFA15E}"/>
              </a:ext>
            </a:extLst>
          </p:cNvPr>
          <p:cNvSpPr txBox="1"/>
          <p:nvPr/>
        </p:nvSpPr>
        <p:spPr>
          <a:xfrm>
            <a:off x="382795" y="214433"/>
            <a:ext cx="3848100" cy="553998"/>
          </a:xfrm>
          <a:prstGeom prst="rect">
            <a:avLst/>
          </a:prstGeom>
          <a:solidFill>
            <a:srgbClr val="DDA4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300" dirty="0">
                <a:solidFill>
                  <a:srgbClr val="26262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Drawing Torus</a:t>
            </a:r>
            <a:endParaRPr lang="ko-KR" altLang="en-US" sz="3000" spc="300" dirty="0">
              <a:solidFill>
                <a:srgbClr val="26262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21DC4-6E09-43AC-9120-A3433F7AB0BE}"/>
              </a:ext>
            </a:extLst>
          </p:cNvPr>
          <p:cNvSpPr txBox="1"/>
          <p:nvPr/>
        </p:nvSpPr>
        <p:spPr>
          <a:xfrm>
            <a:off x="1219200" y="4625757"/>
            <a:ext cx="70086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36 x 18</a:t>
            </a:r>
            <a:r>
              <a:rPr lang="ko-KR" altLang="en-US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점의 좌표를 정합니다</a:t>
            </a:r>
            <a:r>
              <a:rPr lang="en-US" altLang="ko-KR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8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점을 선으로 이어 프레임을 구성합니다</a:t>
            </a:r>
            <a:r>
              <a:rPr lang="en-US" altLang="ko-KR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8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프레임을 면으로 채우고 색을 칠합니다</a:t>
            </a:r>
            <a:r>
              <a:rPr lang="en-US" altLang="ko-KR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8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프레임의 선과 면을 구분합니다</a:t>
            </a:r>
            <a:r>
              <a:rPr lang="en-US" altLang="ko-KR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D6AAB3-63CA-49F1-A910-71A81E9C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07" t="12073" r="28783" b="31544"/>
          <a:stretch/>
        </p:blipFill>
        <p:spPr>
          <a:xfrm>
            <a:off x="9149862" y="2289625"/>
            <a:ext cx="3810002" cy="30138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056FA2F-1FB4-4304-B9F5-098614BD65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07" t="12073" r="28783" b="31544"/>
          <a:stretch/>
        </p:blipFill>
        <p:spPr>
          <a:xfrm>
            <a:off x="13881921" y="2289625"/>
            <a:ext cx="3810002" cy="30138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A17F481-94F6-4599-B30B-8E3B292B2A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67" t="9739" r="29023" b="33878"/>
          <a:stretch/>
        </p:blipFill>
        <p:spPr>
          <a:xfrm>
            <a:off x="9149862" y="6227359"/>
            <a:ext cx="3810002" cy="30138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3EEF3F2-E8C7-46F2-AA9E-DC4574789B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407" t="8417" r="28784" b="35201"/>
          <a:stretch/>
        </p:blipFill>
        <p:spPr>
          <a:xfrm>
            <a:off x="13881921" y="6227359"/>
            <a:ext cx="3810002" cy="30138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3E9F9FC-D193-4DBC-983A-5A936236A83E}"/>
              </a:ext>
            </a:extLst>
          </p:cNvPr>
          <p:cNvSpPr txBox="1"/>
          <p:nvPr/>
        </p:nvSpPr>
        <p:spPr>
          <a:xfrm>
            <a:off x="10714065" y="5565079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1 &gt;</a:t>
            </a:r>
            <a:endParaRPr lang="ko-KR" altLang="en-US" sz="20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964E16-0BC0-4219-A9E6-3E28E3F82CEE}"/>
              </a:ext>
            </a:extLst>
          </p:cNvPr>
          <p:cNvSpPr txBox="1"/>
          <p:nvPr/>
        </p:nvSpPr>
        <p:spPr>
          <a:xfrm>
            <a:off x="15422880" y="5565079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2 &gt;</a:t>
            </a:r>
            <a:endParaRPr lang="ko-KR" altLang="en-US" sz="20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B9499F-26F3-4CB8-B4BB-78B0FC2E17C1}"/>
              </a:ext>
            </a:extLst>
          </p:cNvPr>
          <p:cNvSpPr txBox="1"/>
          <p:nvPr/>
        </p:nvSpPr>
        <p:spPr>
          <a:xfrm>
            <a:off x="10687615" y="9500480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3 &gt;</a:t>
            </a:r>
            <a:endParaRPr lang="ko-KR" altLang="en-US" sz="20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48E32-B706-428F-A29F-03D202564D39}"/>
              </a:ext>
            </a:extLst>
          </p:cNvPr>
          <p:cNvSpPr txBox="1"/>
          <p:nvPr/>
        </p:nvSpPr>
        <p:spPr>
          <a:xfrm>
            <a:off x="15410856" y="9500480"/>
            <a:ext cx="752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4 &gt;</a:t>
            </a:r>
            <a:endParaRPr lang="ko-KR" altLang="en-US" sz="20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E67CBD-696A-44BD-9FCB-3E5BE6A16367}"/>
              </a:ext>
            </a:extLst>
          </p:cNvPr>
          <p:cNvSpPr/>
          <p:nvPr/>
        </p:nvSpPr>
        <p:spPr>
          <a:xfrm>
            <a:off x="0" y="34232"/>
            <a:ext cx="18288000" cy="914400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F2E89B-C2AF-4CFD-A021-3257DB41C45E}"/>
              </a:ext>
            </a:extLst>
          </p:cNvPr>
          <p:cNvSpPr txBox="1"/>
          <p:nvPr/>
        </p:nvSpPr>
        <p:spPr>
          <a:xfrm>
            <a:off x="1220995" y="1257300"/>
            <a:ext cx="4570205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70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70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2B9F2-7723-4AD9-A001-99E04DF6EFD0}"/>
              </a:ext>
            </a:extLst>
          </p:cNvPr>
          <p:cNvSpPr txBox="1"/>
          <p:nvPr/>
        </p:nvSpPr>
        <p:spPr>
          <a:xfrm>
            <a:off x="1220994" y="2791480"/>
            <a:ext cx="63990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OPENGL</a:t>
            </a:r>
            <a:r>
              <a:rPr lang="ko-KR" altLang="en-US" sz="28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이용하여 도넛을 만듭니다</a:t>
            </a:r>
            <a:r>
              <a:rPr lang="en-US" altLang="ko-KR" sz="28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dirty="0">
              <a:ln w="12700">
                <a:solidFill>
                  <a:srgbClr val="A3793A"/>
                </a:solidFill>
              </a:ln>
              <a:solidFill>
                <a:srgbClr val="DDA44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1C9FC-7D3E-4D19-B492-CFBAF2FFA15E}"/>
              </a:ext>
            </a:extLst>
          </p:cNvPr>
          <p:cNvSpPr txBox="1"/>
          <p:nvPr/>
        </p:nvSpPr>
        <p:spPr>
          <a:xfrm>
            <a:off x="382795" y="214433"/>
            <a:ext cx="3848100" cy="553998"/>
          </a:xfrm>
          <a:prstGeom prst="rect">
            <a:avLst/>
          </a:prstGeom>
          <a:solidFill>
            <a:srgbClr val="DDA4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300" dirty="0">
                <a:solidFill>
                  <a:srgbClr val="26262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Drawing Torus</a:t>
            </a:r>
            <a:endParaRPr lang="ko-KR" altLang="en-US" sz="3000" spc="300" dirty="0">
              <a:solidFill>
                <a:srgbClr val="26262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21DC4-6E09-43AC-9120-A3433F7AB0BE}"/>
              </a:ext>
            </a:extLst>
          </p:cNvPr>
          <p:cNvSpPr txBox="1"/>
          <p:nvPr/>
        </p:nvSpPr>
        <p:spPr>
          <a:xfrm>
            <a:off x="1219200" y="4625757"/>
            <a:ext cx="70086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Normal </a:t>
            </a:r>
            <a:r>
              <a:rPr lang="ko-KR" altLang="en-US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벡터를 기준으로 하는       </a:t>
            </a:r>
            <a:r>
              <a:rPr lang="en-US" altLang="ko-KR" sz="2800" dirty="0" err="1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Gouraud</a:t>
            </a:r>
            <a:r>
              <a:rPr lang="en-US" altLang="ko-KR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Shading </a:t>
            </a:r>
            <a:r>
              <a:rPr lang="ko-KR" altLang="en-US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방식을 사용합니다</a:t>
            </a:r>
            <a:r>
              <a:rPr lang="en-US" altLang="ko-KR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8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</a:t>
            </a:r>
            <a:r>
              <a:rPr lang="ko-KR" altLang="en-US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Light</a:t>
            </a:r>
            <a:r>
              <a:rPr lang="ko-KR" altLang="en-US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입니다</a:t>
            </a:r>
            <a:r>
              <a:rPr lang="en-US" altLang="ko-KR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8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Directional Light</a:t>
            </a:r>
            <a:r>
              <a:rPr lang="ko-KR" altLang="en-US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입니다</a:t>
            </a:r>
            <a:r>
              <a:rPr lang="en-US" altLang="ko-KR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8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Spot</a:t>
            </a:r>
            <a:r>
              <a:rPr lang="ko-KR" altLang="en-US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Light</a:t>
            </a:r>
            <a:r>
              <a:rPr lang="ko-KR" altLang="en-US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입니다</a:t>
            </a:r>
            <a:r>
              <a:rPr lang="en-US" altLang="ko-KR" sz="28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9F9FC-D193-4DBC-983A-5A936236A83E}"/>
              </a:ext>
            </a:extLst>
          </p:cNvPr>
          <p:cNvSpPr txBox="1"/>
          <p:nvPr/>
        </p:nvSpPr>
        <p:spPr>
          <a:xfrm>
            <a:off x="10714065" y="5565079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1 &gt;</a:t>
            </a:r>
            <a:endParaRPr lang="ko-KR" altLang="en-US" sz="20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964E16-0BC0-4219-A9E6-3E28E3F82CEE}"/>
              </a:ext>
            </a:extLst>
          </p:cNvPr>
          <p:cNvSpPr txBox="1"/>
          <p:nvPr/>
        </p:nvSpPr>
        <p:spPr>
          <a:xfrm>
            <a:off x="15422880" y="5565079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2 &gt;</a:t>
            </a:r>
            <a:endParaRPr lang="ko-KR" altLang="en-US" sz="20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B9499F-26F3-4CB8-B4BB-78B0FC2E17C1}"/>
              </a:ext>
            </a:extLst>
          </p:cNvPr>
          <p:cNvSpPr txBox="1"/>
          <p:nvPr/>
        </p:nvSpPr>
        <p:spPr>
          <a:xfrm>
            <a:off x="10687615" y="9500480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3 &gt;</a:t>
            </a:r>
            <a:endParaRPr lang="ko-KR" altLang="en-US" sz="20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48E32-B706-428F-A29F-03D202564D39}"/>
              </a:ext>
            </a:extLst>
          </p:cNvPr>
          <p:cNvSpPr txBox="1"/>
          <p:nvPr/>
        </p:nvSpPr>
        <p:spPr>
          <a:xfrm>
            <a:off x="15410856" y="9500480"/>
            <a:ext cx="752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4 &gt;</a:t>
            </a:r>
            <a:endParaRPr lang="ko-KR" altLang="en-US" sz="20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44083A-1E25-4BFD-83FA-792FC06B8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47" t="13996" r="12558" b="36591"/>
          <a:stretch/>
        </p:blipFill>
        <p:spPr>
          <a:xfrm>
            <a:off x="8738463" y="2885090"/>
            <a:ext cx="4622198" cy="23342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867C843-AB33-4DE9-85F2-E05965F87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46" t="13996" r="12558" b="36591"/>
          <a:stretch/>
        </p:blipFill>
        <p:spPr>
          <a:xfrm>
            <a:off x="13475822" y="2885090"/>
            <a:ext cx="4622197" cy="23342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06192AF-8D6E-41B5-AE9B-3A75455BC1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45" t="13996" r="12559" b="36591"/>
          <a:stretch/>
        </p:blipFill>
        <p:spPr>
          <a:xfrm>
            <a:off x="8738463" y="6565701"/>
            <a:ext cx="4622198" cy="23342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88F25C0-B649-4B31-A231-2480F2980A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046" t="13994" r="12558" b="36591"/>
          <a:stretch/>
        </p:blipFill>
        <p:spPr>
          <a:xfrm>
            <a:off x="13475822" y="6565701"/>
            <a:ext cx="4622197" cy="233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8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E67CBD-696A-44BD-9FCB-3E5BE6A16367}"/>
              </a:ext>
            </a:extLst>
          </p:cNvPr>
          <p:cNvSpPr/>
          <p:nvPr/>
        </p:nvSpPr>
        <p:spPr>
          <a:xfrm>
            <a:off x="0" y="34232"/>
            <a:ext cx="18288000" cy="914400"/>
          </a:xfrm>
          <a:prstGeom prst="rect">
            <a:avLst/>
          </a:prstGeom>
          <a:solidFill>
            <a:schemeClr val="tx1">
              <a:lumMod val="95000"/>
              <a:lumOff val="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F2E89B-C2AF-4CFD-A021-3257DB41C45E}"/>
              </a:ext>
            </a:extLst>
          </p:cNvPr>
          <p:cNvSpPr txBox="1"/>
          <p:nvPr/>
        </p:nvSpPr>
        <p:spPr>
          <a:xfrm>
            <a:off x="1220995" y="1257300"/>
            <a:ext cx="4570205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70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7000" dirty="0" err="1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텍스쳐</a:t>
            </a:r>
            <a:endParaRPr lang="ko-KR" altLang="en-US" sz="7000" dirty="0">
              <a:ln w="12700">
                <a:solidFill>
                  <a:srgbClr val="A3793A"/>
                </a:solidFill>
              </a:ln>
              <a:solidFill>
                <a:srgbClr val="DDA44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2B9F2-7723-4AD9-A001-99E04DF6EFD0}"/>
              </a:ext>
            </a:extLst>
          </p:cNvPr>
          <p:cNvSpPr txBox="1"/>
          <p:nvPr/>
        </p:nvSpPr>
        <p:spPr>
          <a:xfrm>
            <a:off x="1220994" y="2791480"/>
            <a:ext cx="639900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도형에 </a:t>
            </a:r>
            <a:r>
              <a:rPr lang="ko-KR" altLang="en-US" sz="2800" dirty="0" err="1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텍스쳐를</a:t>
            </a:r>
            <a:r>
              <a:rPr lang="ko-KR" altLang="en-US" sz="28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입힙니다</a:t>
            </a:r>
            <a:r>
              <a:rPr lang="en-US" altLang="ko-KR" sz="2800" dirty="0">
                <a:ln w="12700">
                  <a:solidFill>
                    <a:srgbClr val="A3793A"/>
                  </a:solidFill>
                </a:ln>
                <a:solidFill>
                  <a:srgbClr val="DDA44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800" dirty="0">
              <a:ln w="12700">
                <a:solidFill>
                  <a:srgbClr val="A3793A"/>
                </a:solidFill>
              </a:ln>
              <a:solidFill>
                <a:srgbClr val="DDA44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1C9FC-7D3E-4D19-B492-CFBAF2FFA15E}"/>
              </a:ext>
            </a:extLst>
          </p:cNvPr>
          <p:cNvSpPr txBox="1"/>
          <p:nvPr/>
        </p:nvSpPr>
        <p:spPr>
          <a:xfrm>
            <a:off x="382795" y="214433"/>
            <a:ext cx="3848100" cy="553998"/>
          </a:xfrm>
          <a:prstGeom prst="rect">
            <a:avLst/>
          </a:prstGeom>
          <a:solidFill>
            <a:srgbClr val="DDA4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300" dirty="0">
                <a:solidFill>
                  <a:srgbClr val="262626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Drawing Torus</a:t>
            </a:r>
            <a:endParaRPr lang="ko-KR" altLang="en-US" sz="3000" spc="300" dirty="0">
              <a:solidFill>
                <a:srgbClr val="262626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21DC4-6E09-43AC-9120-A3433F7AB0BE}"/>
              </a:ext>
            </a:extLst>
          </p:cNvPr>
          <p:cNvSpPr txBox="1"/>
          <p:nvPr/>
        </p:nvSpPr>
        <p:spPr>
          <a:xfrm>
            <a:off x="1219199" y="4625757"/>
            <a:ext cx="83820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spc="3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Raw</a:t>
            </a:r>
            <a:r>
              <a:rPr lang="ko-KR" altLang="en-US" sz="2800" spc="3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파일을 받아서 </a:t>
            </a:r>
            <a:r>
              <a:rPr lang="en-US" altLang="ko-KR" sz="2800" spc="3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2D </a:t>
            </a:r>
            <a:r>
              <a:rPr lang="ko-KR" altLang="en-US" sz="2800" spc="300" dirty="0" err="1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텍스쳐로</a:t>
            </a:r>
            <a:r>
              <a:rPr lang="ko-KR" altLang="en-US" sz="2800" spc="3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바인딩해줍니다</a:t>
            </a:r>
            <a:r>
              <a:rPr lang="en-US" altLang="ko-KR" sz="2800" spc="3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800" spc="3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2800" spc="3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800" spc="3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도형의 좌표계</a:t>
            </a:r>
            <a:r>
              <a:rPr lang="en-US" altLang="ko-KR" sz="2800" spc="3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(36X18)</a:t>
            </a:r>
            <a:r>
              <a:rPr lang="ko-KR" altLang="en-US" sz="2800" spc="3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</a:t>
            </a:r>
            <a:r>
              <a:rPr lang="en-US" altLang="ko-KR" sz="2800" spc="3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512 X 512</a:t>
            </a:r>
            <a:r>
              <a:rPr lang="ko-KR" altLang="en-US" sz="2800" spc="3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크기의 </a:t>
            </a:r>
            <a:r>
              <a:rPr lang="ko-KR" altLang="en-US" sz="2800" spc="300" dirty="0" err="1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텍스쳐를</a:t>
            </a:r>
            <a:r>
              <a:rPr lang="ko-KR" altLang="en-US" sz="2800" spc="3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대응시킵니다</a:t>
            </a:r>
            <a:r>
              <a:rPr lang="en-US" altLang="ko-KR" sz="2800" spc="3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9F9FC-D193-4DBC-983A-5A936236A83E}"/>
              </a:ext>
            </a:extLst>
          </p:cNvPr>
          <p:cNvSpPr txBox="1"/>
          <p:nvPr/>
        </p:nvSpPr>
        <p:spPr>
          <a:xfrm>
            <a:off x="10714065" y="5565079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1 &gt;</a:t>
            </a:r>
            <a:endParaRPr lang="ko-KR" altLang="en-US" sz="20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964E16-0BC0-4219-A9E6-3E28E3F82CEE}"/>
              </a:ext>
            </a:extLst>
          </p:cNvPr>
          <p:cNvSpPr txBox="1"/>
          <p:nvPr/>
        </p:nvSpPr>
        <p:spPr>
          <a:xfrm>
            <a:off x="15422880" y="5565079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2 &gt;</a:t>
            </a:r>
            <a:endParaRPr lang="ko-KR" altLang="en-US" sz="20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B9499F-26F3-4CB8-B4BB-78B0FC2E17C1}"/>
              </a:ext>
            </a:extLst>
          </p:cNvPr>
          <p:cNvSpPr txBox="1"/>
          <p:nvPr/>
        </p:nvSpPr>
        <p:spPr>
          <a:xfrm>
            <a:off x="13355034" y="9687585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 w="6350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 3 &gt;</a:t>
            </a:r>
            <a:endParaRPr lang="ko-KR" altLang="en-US" sz="2000" dirty="0">
              <a:ln w="6350"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5433BB-A04D-4FE5-8AB0-DBFE2899E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04" t="17164" r="30031" b="38528"/>
          <a:stretch/>
        </p:blipFill>
        <p:spPr>
          <a:xfrm>
            <a:off x="8990223" y="2194154"/>
            <a:ext cx="4129280" cy="2819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0DD2C7-26F4-44BC-902E-02EB0DA868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04" t="17164" r="30031" b="38528"/>
          <a:stretch/>
        </p:blipFill>
        <p:spPr>
          <a:xfrm>
            <a:off x="13722282" y="2194154"/>
            <a:ext cx="4129280" cy="28193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91BF9C-9DCD-462B-93EC-BCDE04E12A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03" t="17164" r="30031" b="38528"/>
          <a:stretch/>
        </p:blipFill>
        <p:spPr>
          <a:xfrm>
            <a:off x="11617884" y="6516715"/>
            <a:ext cx="4129280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9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154</Words>
  <Application>Microsoft Office PowerPoint</Application>
  <PresentationFormat>사용자 지정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배달의민족 도현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임현석</cp:lastModifiedBy>
  <cp:revision>2</cp:revision>
  <dcterms:created xsi:type="dcterms:W3CDTF">2022-01-17T22:00:35Z</dcterms:created>
  <dcterms:modified xsi:type="dcterms:W3CDTF">2022-01-17T18:22:37Z</dcterms:modified>
</cp:coreProperties>
</file>