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emf" ContentType="image/x-emf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29" r:id="rId13"/>
  </p:sldMasterIdLst>
  <p:notesMasterIdLst>
    <p:notesMasterId r:id="rId15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5" r:id="rId24"/>
    <p:sldId id="263" r:id="rId25"/>
    <p:sldId id="268" r:id="rId26"/>
    <p:sldId id="270" r:id="rId27"/>
    <p:sldId id="269" r:id="rId28"/>
    <p:sldId id="267" r:id="rId29"/>
    <p:sldId id="264" r:id="rId30"/>
    <p:sldId id="266" r:id="rId31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1" snapToObjects="1">
      <p:cViewPr>
        <p:scale>
          <a:sx n="117" d="100"/>
          <a:sy n="117" d="100"/>
        </p:scale>
        <p:origin x="-828" y="18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3F7A8-F86C-4182-906F-1C34EF2F0EE9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F529C-DB65-45B3-9976-3E9E56B854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3792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2C474DB-1103-462B-862C-83894EB9750C}" type="datetime1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9DDBE92-39D1-46FF-9A42-06693BAB8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70F0-E290-4179-B41B-23FA116B50B9}" type="datetime1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AE11-9D13-4173-95EA-3363A4FBBC81}" type="datetime1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EBBF-68AB-488D-B8CF-BFC87F8B0AEE}" type="datetime1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A520-0B12-4BD8-AAD0-01968EA431FC}" type="datetime1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D1BC-E0F5-498F-B201-C73C4192588D}" type="datetime1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E765A6-2784-4FA5-B097-05ABCEF0FB60}" type="datetime1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9DDBE92-39D1-46FF-9A42-06693BAB89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1267694-FB24-4403-8435-B218458083E2}" type="datetime1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9DDBE92-39D1-46FF-9A42-06693BAB8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4F2B-EC2B-44F7-B019-A98062AA4E48}" type="datetime1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7142-E7AE-4351-947B-9F4B80AEED15}" type="datetime1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640C-E4BC-4A0D-99B5-A6FF1A5DFA7C}" type="datetime1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F1A5195-2496-42DC-809F-C29C95DDA5D0}" type="datetime1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9DDBE92-39D1-46FF-9A42-06693BAB8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918527541.jpeg"></Relationship><Relationship Id="rId3" Type="http://schemas.openxmlformats.org/officeDocument/2006/relationships/image" Target="../media/fImage348942778467.jpe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26063546334.jpe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50502676500.jpeg"></Relationship><Relationship Id="rId3" Type="http://schemas.openxmlformats.org/officeDocument/2006/relationships/image" Target="../media/fImage1181242689169.jpe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image" Target="../media/fImage21123535724.emf"></Relationship><Relationship Id="rId2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hyperlink" Target="https://search.naver.com/search.naver?where=nexearch&amp;query=Q&amp;A&amp;ie=utf8&amp;sm=tab_she&amp;qdt=0" TargetMode="External"></Relationship><Relationship Id="rId3" Type="http://schemas.openxmlformats.org/officeDocument/2006/relationships/hyperlink" Target="https://search.naver.com/search.naver?where=nexearch&amp;query=Q&amp;A&amp;ie=utf8&amp;sm=tab_she&amp;qdt=0" TargetMode="External"></Relationship><Relationship Id="rId4" Type="http://schemas.openxmlformats.org/officeDocument/2006/relationships/image" Target="../media/fImage45803521478.emf"></Relationship><Relationship Id="rId5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131388"/>
              </p:ext>
            </p:extLst>
          </p:nvPr>
        </p:nvGraphicFramePr>
        <p:xfrm>
          <a:off x="2971800" y="5157192"/>
          <a:ext cx="609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한병정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2015244003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컴퓨터공학과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안은규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2015244049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컴퓨터공학과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박동규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2015244087 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컴퓨터공학과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김세훈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2015244103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컴퓨터공학과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15695" y="620395"/>
            <a:ext cx="6858000" cy="990600"/>
          </a:xfrm>
        </p:spPr>
        <p:txBody>
          <a:bodyPr/>
          <a:lstStyle/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SW – 1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-27305" y="1844675"/>
            <a:ext cx="9144635" cy="50139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64135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chemeClr val="tx2"/>
              </a:solidFill>
              <a:latin typeface="Georgia" charset="0"/>
              <a:ea typeface="Georgia" charset="0"/>
            </a:endParaRPr>
          </a:p>
          <a:p>
            <a:pPr marL="64135" indent="0" algn="ctr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도시간</a:t>
            </a:r>
            <a:r>
              <a:rPr lang="en-US" altLang="ko-KR" sz="3200" cap="none" dirty="0" smtClean="0" b="0">
                <a:solidFill>
                  <a:schemeClr val="bg1"/>
                </a:solidFill>
                <a:latin typeface="Georgia" charset="0"/>
                <a:ea typeface="Georgia" charset="0"/>
              </a:rPr>
              <a:t> </a:t>
            </a:r>
            <a:r>
              <a:rPr lang="en-US" altLang="ko-KR" sz="32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교통</a:t>
            </a:r>
            <a:r>
              <a:rPr lang="en-US" altLang="ko-KR" sz="3200" cap="none" dirty="0" smtClean="0" b="0">
                <a:solidFill>
                  <a:schemeClr val="bg1"/>
                </a:solidFill>
                <a:latin typeface="Georgia" charset="0"/>
                <a:ea typeface="Georgia" charset="0"/>
              </a:rPr>
              <a:t> </a:t>
            </a:r>
            <a:r>
              <a:rPr lang="en-US" altLang="ko-KR" sz="32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통합</a:t>
            </a:r>
            <a:r>
              <a:rPr lang="en-US" altLang="ko-KR" sz="3200" cap="none" dirty="0" smtClean="0" b="0">
                <a:solidFill>
                  <a:schemeClr val="bg1"/>
                </a:solidFill>
                <a:latin typeface="Georgia" charset="0"/>
                <a:ea typeface="Georgia" charset="0"/>
              </a:rPr>
              <a:t> </a:t>
            </a:r>
            <a:r>
              <a:rPr lang="en-US" altLang="ko-KR" sz="32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프로그램의</a:t>
            </a:r>
            <a:r>
              <a:rPr lang="en-US" altLang="ko-KR" sz="3200" cap="none" dirty="0" smtClean="0" b="0">
                <a:solidFill>
                  <a:schemeClr val="bg1"/>
                </a:solidFill>
                <a:latin typeface="Georgia" charset="0"/>
                <a:ea typeface="Georgia" charset="0"/>
              </a:rPr>
              <a:t> </a:t>
            </a:r>
            <a:r>
              <a:rPr lang="en-US" altLang="ko-KR" sz="32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개발</a:t>
            </a:r>
            <a:endParaRPr lang="ko-KR" altLang="en-US" sz="32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64135" indent="0" algn="ctr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bg1"/>
                </a:solidFill>
                <a:latin typeface="Georgia" charset="0"/>
                <a:ea typeface="Georgia" charset="0"/>
              </a:rPr>
              <a:t>(도시간</a:t>
            </a:r>
            <a:r>
              <a:rPr lang="en-US" altLang="ko-KR" sz="3200" cap="none" dirty="0" smtClean="0" b="0">
                <a:solidFill>
                  <a:schemeClr val="bg1"/>
                </a:solidFill>
                <a:latin typeface="Georgia" charset="0"/>
                <a:ea typeface="Georgia" charset="0"/>
              </a:rPr>
              <a:t> </a:t>
            </a:r>
            <a:r>
              <a:rPr lang="en-US" altLang="ko-KR" sz="32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길</a:t>
            </a:r>
            <a:r>
              <a:rPr lang="en-US" altLang="ko-KR" sz="3200" cap="none" dirty="0" smtClean="0" b="0">
                <a:solidFill>
                  <a:schemeClr val="bg1"/>
                </a:solidFill>
                <a:latin typeface="Georgia" charset="0"/>
                <a:ea typeface="Georgia" charset="0"/>
              </a:rPr>
              <a:t> </a:t>
            </a:r>
            <a:r>
              <a:rPr lang="en-US" altLang="ko-KR" sz="32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찾기</a:t>
            </a:r>
            <a:r>
              <a:rPr lang="en-US" altLang="ko-KR" sz="3200" cap="none" dirty="0" smtClean="0" b="0">
                <a:solidFill>
                  <a:schemeClr val="bg1"/>
                </a:solidFill>
                <a:latin typeface="Georgia" charset="0"/>
                <a:ea typeface="Georgia" charset="0"/>
              </a:rPr>
              <a:t> </a:t>
            </a:r>
            <a:r>
              <a:rPr lang="en-US" altLang="ko-KR" sz="32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프로그램</a:t>
            </a:r>
            <a:r>
              <a:rPr lang="en-US" altLang="ko-KR" sz="3200" cap="none" dirty="0" smtClean="0" b="0">
                <a:solidFill>
                  <a:schemeClr val="bg1"/>
                </a:solidFill>
                <a:latin typeface="Georgia" charset="0"/>
                <a:ea typeface="Georgia" charset="0"/>
              </a:rPr>
              <a:t>)</a:t>
            </a:r>
            <a:endParaRPr lang="ko-KR" altLang="en-US" sz="3200" cap="none" dirty="0" smtClean="0" b="0">
              <a:solidFill>
                <a:schemeClr val="bg1"/>
              </a:solidFill>
              <a:latin typeface="Georgia" charset="0"/>
              <a:ea typeface="Georgia" charset="0"/>
            </a:endParaRPr>
          </a:p>
          <a:p>
            <a:pPr marL="64135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2"/>
              </a:solidFill>
              <a:latin typeface="Georgia" charset="0"/>
              <a:ea typeface="Georgia" charset="0"/>
            </a:endParaRPr>
          </a:p>
          <a:p>
            <a:pPr marL="64135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chemeClr val="tx2"/>
              </a:solidFill>
              <a:latin typeface="Georgia" charset="0"/>
              <a:ea typeface="Georgia" charset="0"/>
            </a:endParaRPr>
          </a:p>
          <a:p>
            <a:pPr marL="64135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chemeClr val="tx2"/>
              </a:solidFill>
              <a:latin typeface="Georgia" charset="0"/>
              <a:ea typeface="Georgia" charset="0"/>
            </a:endParaRPr>
          </a:p>
          <a:p>
            <a:pPr marL="64135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chemeClr val="tx2"/>
              </a:solidFill>
              <a:latin typeface="Georgia" charset="0"/>
              <a:ea typeface="Georgia" charset="0"/>
            </a:endParaRPr>
          </a:p>
          <a:p>
            <a:pPr marL="64135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chemeClr val="tx2"/>
              </a:solidFill>
              <a:latin typeface="Georgia" charset="0"/>
              <a:ea typeface="Georgia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320405" y="1270"/>
            <a:ext cx="748030" cy="366395"/>
          </a:xfrm>
        </p:spPr>
        <p:txBody>
          <a:bodyPr/>
          <a:lstStyle/>
          <a:p>
            <a:fld id="{29DDBE92-39D1-46FF-9A42-06693BAB89C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676910"/>
            <a:ext cx="8230235" cy="10674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>
                <a:latin typeface="맑은 고딕" charset="0"/>
                <a:ea typeface="맑은 고딕" charset="0"/>
              </a:rPr>
              <a:t>앞으로 추가할 기능</a:t>
            </a:r>
            <a:endParaRPr lang="ko-KR" altLang="en-US" sz="4000" cap="none" dirty="0" smtClean="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57200" y="2249170"/>
            <a:ext cx="8230235" cy="432562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65760" indent="-255905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소요되는 시간 출력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365760" indent="-255905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365760" indent="-255905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필요한 요금 출력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365760" indent="-255905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자주 다니는 경로 저장하는 기능 설정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ê¹ì¸í/AppData/Roaming/PolarisOffice/ETemp/4752_16552032/fImage59185275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">
            <a:off x="4753610" y="1964690"/>
            <a:ext cx="2374900" cy="1419860"/>
          </a:xfrm>
          <a:prstGeom prst="rect"/>
          <a:noFill/>
        </p:spPr>
      </p:pic>
      <p:pic>
        <p:nvPicPr>
          <p:cNvPr id="5" name="그림 4" descr="C:/Users/ê¹ì¸í/AppData/Roaming/PolarisOffice/ETemp/4752_16552032/fImage348942778467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0000">
            <a:off x="2520315" y="4921885"/>
            <a:ext cx="1750060" cy="17265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690245"/>
            <a:ext cx="8230235" cy="10674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>
                <a:latin typeface="맑은 고딕" charset="0"/>
                <a:ea typeface="맑은 고딕" charset="0"/>
              </a:rPr>
              <a:t>깃 허브를 사용하면서</a:t>
            </a:r>
            <a:endParaRPr lang="ko-KR" altLang="en-US" sz="4000" cap="none" dirty="0" smtClean="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57200" y="2249170"/>
            <a:ext cx="8230235" cy="432562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65760" indent="-255905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 함께 작성한 문서나 코드를 쉽게 공유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365760" indent="-255905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365760" indent="-255905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 실시간으로 올린 파일을 커밋함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365760" indent="-255905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365760" indent="-255905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 어렵지 않은 사용법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365760" indent="-255905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365760" indent="-255905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 접근하기 쉬움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ê¹ì¸í/AppData/Roaming/PolarisOffice/ETemp/4752_16552032/fImage32606354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73270" y="4044315"/>
            <a:ext cx="3326130" cy="22307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662940"/>
            <a:ext cx="8230235" cy="10674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>
                <a:latin typeface="맑은 고딕" charset="0"/>
                <a:ea typeface="맑은 고딕" charset="0"/>
              </a:rPr>
              <a:t>프로젝트를 마치면서</a:t>
            </a:r>
            <a:endParaRPr lang="ko-KR" altLang="en-US" sz="4000" cap="none" dirty="0" smtClean="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57200" y="2235200"/>
            <a:ext cx="8230235" cy="432562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65760" indent="-255905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단합심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365760" indent="-255905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365760" indent="-255905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의지력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365760" indent="-255905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365760" indent="-255905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대인관계 형성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365760" indent="-255905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365760" indent="-255905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ê¹ì¸í/AppData/Roaming/PolarisOffice/ETemp/4752_16552032/fImage150502676500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0000">
            <a:off x="2489835" y="2043430"/>
            <a:ext cx="2077085" cy="1549400"/>
          </a:xfrm>
          <a:prstGeom prst="rect"/>
          <a:noFill/>
        </p:spPr>
      </p:pic>
      <p:pic>
        <p:nvPicPr>
          <p:cNvPr id="5" name="그림 4" descr="C:/Users/ê¹ì¸í/AppData/Roaming/PolarisOffice/ETemp/4752_16552032/fImage1181242689169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0000">
            <a:off x="5712460" y="4435475"/>
            <a:ext cx="2740660" cy="1823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30235" cy="106743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>
                <a:latin typeface="맑은 고딕" charset="0"/>
                <a:ea typeface="맑은 고딕" charset="0"/>
              </a:rPr>
              <a:t>시연</a:t>
            </a:r>
            <a:endParaRPr lang="ko-KR" altLang="en-US" sz="4000" cap="none" dirty="0" smtClean="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49170"/>
            <a:ext cx="8230235" cy="4325620"/>
          </a:xfrm>
        </p:spPr>
        <p:txBody>
          <a:bodyPr/>
          <a:lstStyle/>
          <a:p>
            <a:endParaRPr lang="ko-KR" altLang="en-US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74990" y="2540"/>
            <a:ext cx="762635" cy="366395"/>
          </a:xfrm>
        </p:spPr>
        <p:txBody>
          <a:bodyPr/>
          <a:lstStyle/>
          <a:p>
            <a:fld id="{29DDBE92-39D1-46FF-9A42-06693BAB89C2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그림 4" descr="C:/Users/ê¹ì¸í/AppData/Roaming/PolarisOffice/ETemp/4752_16552032/fImage21123535724.emf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32150" y="1430655"/>
            <a:ext cx="603885" cy="51054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xmlns="" val="1763457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30235" cy="106743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>
                <a:latin typeface="Trebuchet MS" charset="0"/>
                <a:ea typeface="Trebuchet MS" charset="0"/>
                <a:hlinkClick r:id="rId3"/>
              </a:rPr>
              <a:t>Q&amp;A</a:t>
            </a:r>
            <a:endParaRPr lang="ko-KR" altLang="en-US" sz="4000" cap="none" dirty="0" smtClean="0" b="1">
              <a:latin typeface="Trebuchet MS" charset="0"/>
              <a:ea typeface="Trebuchet MS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49170"/>
            <a:ext cx="8230235" cy="432562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74990" y="2540"/>
            <a:ext cx="762635" cy="366395"/>
          </a:xfrm>
        </p:spPr>
        <p:txBody>
          <a:bodyPr/>
          <a:lstStyle/>
          <a:p>
            <a:fld id="{29DDBE92-39D1-46FF-9A42-06693BAB89C2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4" descr="C:/Users/ê¹ì¸í/AppData/Roaming/PolarisOffice/ETemp/4752_16552032/fImage45803521478.em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23590" y="1430655"/>
            <a:ext cx="513080" cy="5054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xmlns="" val="669942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360" y="2348865"/>
            <a:ext cx="8230235" cy="106743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>
                <a:latin typeface="맑은 고딕" charset="0"/>
                <a:ea typeface="맑은 고딕" charset="0"/>
              </a:rPr>
              <a:t>감사합니다  ^^</a:t>
            </a:r>
            <a:endParaRPr lang="ko-KR" altLang="en-US" sz="4000" cap="none" dirty="0" smtClean="0" b="1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74990" y="2540"/>
            <a:ext cx="762635" cy="366395"/>
          </a:xfrm>
        </p:spPr>
        <p:txBody>
          <a:bodyPr/>
          <a:lstStyle/>
          <a:p>
            <a:fld id="{29DDBE92-39D1-46FF-9A42-06693BAB89C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732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360" y="476885"/>
            <a:ext cx="8230235" cy="106743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>
                <a:latin typeface="맑은 고딕" charset="0"/>
                <a:ea typeface="맑은 고딕" charset="0"/>
              </a:rPr>
              <a:t>목차</a:t>
            </a:r>
            <a:endParaRPr lang="ko-KR" altLang="en-US" sz="4000" cap="none" dirty="0" smtClean="0" b="1">
              <a:latin typeface="맑은 고딕" charset="0"/>
              <a:ea typeface="맑은 고딕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4630"/>
            <a:ext cx="8230235" cy="5090160"/>
          </a:xfrm>
        </p:spPr>
        <p:txBody>
          <a:bodyPr wrap="square" lIns="91440" tIns="45720" rIns="91440" bIns="45720" numCol="1" vert="horz" anchor="t">
            <a:normAutofit fontScale="62500" lnSpcReduction="20000"/>
          </a:bodyPr>
          <a:lstStyle/>
          <a:p>
            <a:pPr marL="365760" indent="-255905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</a:pPr>
            <a:endParaRPr lang="ko-KR" altLang="en-US" sz="2800" cap="none" dirty="0" smtClean="0" b="0">
              <a:latin typeface="Georgia" charset="0"/>
              <a:ea typeface="Georgia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3425" cap="none" dirty="0" smtClean="0" b="1">
                <a:latin typeface="맑은 고딕" charset="0"/>
                <a:ea typeface="맑은 고딕" charset="0"/>
              </a:rPr>
              <a:t>⊙ </a:t>
            </a:r>
            <a:r>
              <a:rPr lang="en-US" altLang="ko-KR" sz="3425" cap="none" dirty="0" smtClean="0" b="1">
                <a:latin typeface="Georgia" charset="0"/>
                <a:ea typeface="Georgia" charset="0"/>
              </a:rPr>
              <a:t>1. </a:t>
            </a:r>
            <a:r>
              <a:rPr lang="en-US" altLang="ko-KR" sz="3425" cap="none" dirty="0" smtClean="0" b="1">
                <a:latin typeface="맑은 고딕" charset="0"/>
                <a:ea typeface="맑은 고딕" charset="0"/>
              </a:rPr>
              <a:t>프로그램</a:t>
            </a:r>
            <a:r>
              <a:rPr lang="en-US" altLang="ko-KR" sz="3425" cap="none" dirty="0" smtClean="0" b="1">
                <a:latin typeface="Georgia" charset="0"/>
                <a:ea typeface="Georgia" charset="0"/>
              </a:rPr>
              <a:t> </a:t>
            </a:r>
            <a:r>
              <a:rPr lang="en-US" altLang="ko-KR" sz="3425" cap="none" dirty="0" smtClean="0" b="1">
                <a:latin typeface="맑은 고딕" charset="0"/>
                <a:ea typeface="맑은 고딕" charset="0"/>
              </a:rPr>
              <a:t>소개</a:t>
            </a:r>
            <a:endParaRPr lang="ko-KR" altLang="en-US" sz="3425" cap="none" dirty="0" smtClean="0" b="1">
              <a:latin typeface="맑은 고딕" charset="0"/>
              <a:ea typeface="맑은 고딕" charset="0"/>
            </a:endParaRPr>
          </a:p>
          <a:p>
            <a:pPr marL="365760" indent="-255905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</a:pPr>
            <a:endParaRPr lang="ko-KR" altLang="en-US" sz="3425" cap="none" dirty="0" smtClean="0" b="1">
              <a:latin typeface="Georgia" charset="0"/>
              <a:ea typeface="Georgia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3425" cap="none" dirty="0" smtClean="0" b="1">
                <a:latin typeface="맑은 고딕" charset="0"/>
                <a:ea typeface="맑은 고딕" charset="0"/>
              </a:rPr>
              <a:t>⊙ </a:t>
            </a:r>
            <a:r>
              <a:rPr lang="en-US" altLang="ko-KR" sz="3425" cap="none" dirty="0" smtClean="0" b="1">
                <a:latin typeface="Georgia" charset="0"/>
                <a:ea typeface="Georgia" charset="0"/>
              </a:rPr>
              <a:t>2. </a:t>
            </a:r>
            <a:r>
              <a:rPr lang="en-US" altLang="ko-KR" sz="3425" cap="none" dirty="0" smtClean="0" b="1">
                <a:latin typeface="맑은 고딕" charset="0"/>
                <a:ea typeface="맑은 고딕" charset="0"/>
              </a:rPr>
              <a:t>프로그램의</a:t>
            </a:r>
            <a:r>
              <a:rPr lang="en-US" altLang="ko-KR" sz="3425" cap="none" dirty="0" smtClean="0" b="1">
                <a:latin typeface="Georgia" charset="0"/>
                <a:ea typeface="Georgia" charset="0"/>
              </a:rPr>
              <a:t> </a:t>
            </a:r>
            <a:r>
              <a:rPr lang="en-US" altLang="ko-KR" sz="3425" cap="none" dirty="0" smtClean="0" b="1">
                <a:latin typeface="맑은 고딕" charset="0"/>
                <a:ea typeface="맑은 고딕" charset="0"/>
              </a:rPr>
              <a:t>동작</a:t>
            </a:r>
            <a:r>
              <a:rPr lang="en-US" altLang="ko-KR" sz="3425" cap="none" dirty="0" smtClean="0" b="1">
                <a:latin typeface="Georgia" charset="0"/>
                <a:ea typeface="Georgia" charset="0"/>
              </a:rPr>
              <a:t> </a:t>
            </a:r>
            <a:r>
              <a:rPr lang="en-US" altLang="ko-KR" sz="3425" cap="none" dirty="0" smtClean="0" b="1">
                <a:latin typeface="맑은 고딕" charset="0"/>
                <a:ea typeface="맑은 고딕" charset="0"/>
              </a:rPr>
              <a:t>원리</a:t>
            </a:r>
            <a:endParaRPr lang="ko-KR" altLang="en-US" sz="3425" cap="none" dirty="0" smtClean="0" b="1">
              <a:latin typeface="맑은 고딕" charset="0"/>
              <a:ea typeface="맑은 고딕" charset="0"/>
            </a:endParaRPr>
          </a:p>
          <a:p>
            <a:pPr marL="365760" indent="-255905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</a:pPr>
            <a:endParaRPr lang="ko-KR" altLang="en-US" sz="3425" cap="none" dirty="0" smtClean="0" b="1">
              <a:latin typeface="Georgia" charset="0"/>
              <a:ea typeface="Georgia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3425" cap="none" dirty="0" smtClean="0" b="1">
                <a:latin typeface="맑은 고딕" charset="0"/>
                <a:ea typeface="맑은 고딕" charset="0"/>
              </a:rPr>
              <a:t>⊙ </a:t>
            </a:r>
            <a:r>
              <a:rPr lang="en-US" altLang="ko-KR" sz="3425" cap="none" dirty="0" smtClean="0" b="1">
                <a:latin typeface="Georgia" charset="0"/>
                <a:ea typeface="Georgia" charset="0"/>
              </a:rPr>
              <a:t>3. </a:t>
            </a:r>
            <a:r>
              <a:rPr lang="en-US" altLang="ko-KR" sz="3425" cap="none" dirty="0" smtClean="0" b="1">
                <a:latin typeface="맑은 고딕" charset="0"/>
                <a:ea typeface="맑은 고딕" charset="0"/>
              </a:rPr>
              <a:t>함수</a:t>
            </a:r>
            <a:r>
              <a:rPr lang="en-US" altLang="ko-KR" sz="3425" cap="none" dirty="0" smtClean="0" b="1">
                <a:latin typeface="Georgia" charset="0"/>
                <a:ea typeface="Georgia" charset="0"/>
              </a:rPr>
              <a:t> </a:t>
            </a:r>
            <a:r>
              <a:rPr lang="en-US" altLang="ko-KR" sz="3425" cap="none" dirty="0" smtClean="0" b="1">
                <a:latin typeface="맑은 고딕" charset="0"/>
                <a:ea typeface="맑은 고딕" charset="0"/>
              </a:rPr>
              <a:t>구조도</a:t>
            </a:r>
            <a:endParaRPr lang="ko-KR" altLang="en-US" sz="3425" cap="none" dirty="0" smtClean="0" b="1">
              <a:latin typeface="맑은 고딕" charset="0"/>
              <a:ea typeface="맑은 고딕" charset="0"/>
            </a:endParaRPr>
          </a:p>
          <a:p>
            <a:pPr marL="365760" indent="-255905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</a:pPr>
            <a:endParaRPr lang="ko-KR" altLang="en-US" sz="3425" cap="none" dirty="0" smtClean="0" b="1">
              <a:latin typeface="Georgia" charset="0"/>
              <a:ea typeface="Georgia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3425" cap="none" dirty="0" smtClean="0" b="1">
                <a:latin typeface="맑은 고딕" charset="0"/>
                <a:ea typeface="맑은 고딕" charset="0"/>
              </a:rPr>
              <a:t>⊙ </a:t>
            </a:r>
            <a:r>
              <a:rPr lang="en-US" altLang="ko-KR" sz="3425" cap="none" dirty="0" smtClean="0" b="1">
                <a:latin typeface="Georgia" charset="0"/>
                <a:ea typeface="Georgia" charset="0"/>
              </a:rPr>
              <a:t>4. </a:t>
            </a:r>
            <a:r>
              <a:rPr lang="en-US" altLang="ko-KR" sz="3425" cap="none" dirty="0" smtClean="0" b="1">
                <a:latin typeface="맑은 고딕" charset="0"/>
                <a:ea typeface="맑은 고딕" charset="0"/>
              </a:rPr>
              <a:t>역할</a:t>
            </a:r>
            <a:r>
              <a:rPr lang="en-US" altLang="ko-KR" sz="3425" cap="none" dirty="0" smtClean="0" b="1">
                <a:latin typeface="Georgia" charset="0"/>
                <a:ea typeface="Georgia" charset="0"/>
              </a:rPr>
              <a:t> </a:t>
            </a:r>
            <a:r>
              <a:rPr lang="en-US" altLang="ko-KR" sz="3425" cap="none" dirty="0" smtClean="0" b="1">
                <a:latin typeface="맑은 고딕" charset="0"/>
                <a:ea typeface="맑은 고딕" charset="0"/>
              </a:rPr>
              <a:t>분담</a:t>
            </a:r>
            <a:r>
              <a:rPr lang="en-US" altLang="ko-KR" sz="3425" cap="none" dirty="0" smtClean="0" b="1">
                <a:latin typeface="Georgia" charset="0"/>
                <a:ea typeface="Georgia" charset="0"/>
              </a:rPr>
              <a:t> </a:t>
            </a:r>
            <a:r>
              <a:rPr lang="en-US" altLang="ko-KR" sz="3425" cap="none" dirty="0" smtClean="0" b="1">
                <a:latin typeface="맑은 고딕" charset="0"/>
                <a:ea typeface="맑은 고딕" charset="0"/>
              </a:rPr>
              <a:t>및</a:t>
            </a:r>
            <a:r>
              <a:rPr lang="en-US" altLang="ko-KR" sz="3425" cap="none" dirty="0" smtClean="0" b="1">
                <a:latin typeface="Georgia" charset="0"/>
                <a:ea typeface="Georgia" charset="0"/>
              </a:rPr>
              <a:t> </a:t>
            </a:r>
            <a:r>
              <a:rPr lang="en-US" altLang="ko-KR" sz="3425" cap="none" dirty="0" smtClean="0" b="1">
                <a:latin typeface="맑은 고딕" charset="0"/>
                <a:ea typeface="맑은 고딕" charset="0"/>
              </a:rPr>
              <a:t>개발</a:t>
            </a:r>
            <a:r>
              <a:rPr lang="en-US" altLang="ko-KR" sz="3425" cap="none" dirty="0" smtClean="0" b="1">
                <a:latin typeface="Georgia" charset="0"/>
                <a:ea typeface="Georgia" charset="0"/>
              </a:rPr>
              <a:t> </a:t>
            </a:r>
            <a:r>
              <a:rPr lang="en-US" altLang="ko-KR" sz="3425" cap="none" dirty="0" smtClean="0" b="1">
                <a:latin typeface="맑은 고딕" charset="0"/>
                <a:ea typeface="맑은 고딕" charset="0"/>
              </a:rPr>
              <a:t>추진</a:t>
            </a:r>
            <a:r>
              <a:rPr lang="en-US" altLang="ko-KR" sz="3425" cap="none" dirty="0" smtClean="0" b="1">
                <a:latin typeface="Georgia" charset="0"/>
                <a:ea typeface="Georgia" charset="0"/>
              </a:rPr>
              <a:t> </a:t>
            </a:r>
            <a:r>
              <a:rPr lang="en-US" altLang="ko-KR" sz="3425" cap="none" dirty="0" smtClean="0" b="1">
                <a:latin typeface="맑은 고딕" charset="0"/>
                <a:ea typeface="맑은 고딕" charset="0"/>
              </a:rPr>
              <a:t>일정</a:t>
            </a:r>
            <a:endParaRPr lang="ko-KR" altLang="en-US" sz="3425" cap="none" dirty="0" smtClean="0" b="1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3425" cap="none" dirty="0" smtClean="0" b="1">
              <a:latin typeface="Georgia" charset="0"/>
              <a:ea typeface="Georgia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3425" cap="none" dirty="0" smtClean="0" b="1">
                <a:latin typeface="맑은 고딕" charset="0"/>
                <a:ea typeface="맑은 고딕" charset="0"/>
              </a:rPr>
              <a:t>⊙ </a:t>
            </a:r>
            <a:r>
              <a:rPr lang="en-US" altLang="ko-KR" sz="3425" cap="none" dirty="0" smtClean="0" b="1">
                <a:latin typeface="Georgia" charset="0"/>
                <a:ea typeface="Georgia" charset="0"/>
              </a:rPr>
              <a:t>5. </a:t>
            </a:r>
            <a:r>
              <a:rPr lang="en-US" altLang="ko-KR" sz="3425" cap="none" dirty="0" smtClean="0" b="1">
                <a:latin typeface="맑은 고딕" charset="0"/>
                <a:ea typeface="맑은 고딕" charset="0"/>
              </a:rPr>
              <a:t>앞으로 추가 할 기능</a:t>
            </a:r>
            <a:endParaRPr lang="ko-KR" altLang="en-US" sz="3425" cap="none" dirty="0" smtClean="0" b="1">
              <a:latin typeface="맑은 고딕" charset="0"/>
              <a:ea typeface="맑은 고딕" charset="0"/>
            </a:endParaRPr>
          </a:p>
          <a:p>
            <a:pPr marL="365760" indent="-255905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Georgia"/>
              <a:buChar char="•"/>
            </a:pPr>
            <a:endParaRPr lang="ko-KR" altLang="en-US" sz="3425" cap="none" dirty="0" smtClean="0" b="1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3425" cap="none" dirty="0" smtClean="0" b="1">
                <a:latin typeface="맑은 고딕" charset="0"/>
                <a:ea typeface="맑은 고딕" charset="0"/>
              </a:rPr>
              <a:t>⊙ 6. 깃 허브를 사용하면서</a:t>
            </a:r>
            <a:endParaRPr lang="ko-KR" altLang="en-US" sz="3425" cap="none" dirty="0" smtClean="0" b="1">
              <a:latin typeface="맑은 고딕" charset="0"/>
              <a:ea typeface="맑은 고딕" charset="0"/>
            </a:endParaRPr>
          </a:p>
          <a:p>
            <a:pPr marL="365760" indent="-255905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</a:pPr>
            <a:endParaRPr lang="ko-KR" altLang="en-US" sz="3425" cap="none" dirty="0" smtClean="0" b="1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3425" cap="none" dirty="0" smtClean="0" b="1">
                <a:latin typeface="맑은 고딕" charset="0"/>
                <a:ea typeface="맑은 고딕" charset="0"/>
              </a:rPr>
              <a:t>⊙ 6. 프로젝트를 마치면서</a:t>
            </a:r>
            <a:endParaRPr lang="ko-KR" altLang="en-US" sz="3425" cap="none" dirty="0" smtClean="0" b="1">
              <a:latin typeface="맑은 고딕" charset="0"/>
              <a:ea typeface="맑은 고딕" charset="0"/>
            </a:endParaRPr>
          </a:p>
          <a:p>
            <a:pPr marL="365760" indent="-255905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</a:pPr>
            <a:endParaRPr lang="ko-KR" altLang="en-US" sz="3425" cap="none" dirty="0" smtClean="0" b="1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3425" cap="none" dirty="0" smtClean="0" b="1">
                <a:latin typeface="맑은 고딕" charset="0"/>
                <a:ea typeface="맑은 고딕" charset="0"/>
              </a:rPr>
              <a:t>⊙ 7. 최종</a:t>
            </a:r>
            <a:r>
              <a:rPr lang="en-US" altLang="ko-KR" sz="3425" cap="none" dirty="0" smtClean="0" b="1">
                <a:latin typeface="Georgia" charset="0"/>
                <a:ea typeface="Georgia" charset="0"/>
              </a:rPr>
              <a:t> </a:t>
            </a:r>
            <a:r>
              <a:rPr lang="en-US" altLang="ko-KR" sz="3425" cap="none" dirty="0" smtClean="0" b="1">
                <a:latin typeface="맑은 고딕" charset="0"/>
                <a:ea typeface="맑은 고딕" charset="0"/>
              </a:rPr>
              <a:t>결과물</a:t>
            </a:r>
            <a:r>
              <a:rPr lang="en-US" altLang="ko-KR" sz="3425" cap="none" dirty="0" smtClean="0" b="1">
                <a:latin typeface="Georgia" charset="0"/>
                <a:ea typeface="Georgia" charset="0"/>
              </a:rPr>
              <a:t> </a:t>
            </a:r>
            <a:r>
              <a:rPr lang="en-US" altLang="ko-KR" sz="3425" cap="none" dirty="0" smtClean="0" b="1">
                <a:latin typeface="맑은 고딕" charset="0"/>
                <a:ea typeface="맑은 고딕" charset="0"/>
              </a:rPr>
              <a:t>시연</a:t>
            </a:r>
            <a:endParaRPr lang="ko-KR" altLang="en-US" sz="3425" cap="none" dirty="0" smtClean="0" b="1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74990" y="2540"/>
            <a:ext cx="762635" cy="366395"/>
          </a:xfrm>
        </p:spPr>
        <p:txBody>
          <a:bodyPr/>
          <a:lstStyle/>
          <a:p>
            <a:fld id="{29DDBE92-39D1-46FF-9A42-06693BAB89C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360" y="476885"/>
            <a:ext cx="8230235" cy="106743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>
                <a:latin typeface="맑은 고딕" charset="0"/>
                <a:ea typeface="맑은 고딕" charset="0"/>
              </a:rPr>
              <a:t>도시간</a:t>
            </a:r>
            <a:r>
              <a:rPr lang="en-US" altLang="ko-KR" sz="4000" cap="none" dirty="0" smtClean="0" b="1">
                <a:latin typeface="Trebuchet MS" charset="0"/>
                <a:ea typeface="Trebuchet MS" charset="0"/>
              </a:rPr>
              <a:t> </a:t>
            </a:r>
            <a:r>
              <a:rPr lang="en-US" altLang="ko-KR" sz="4000" cap="none" dirty="0" smtClean="0" b="1">
                <a:latin typeface="맑은 고딕" charset="0"/>
                <a:ea typeface="맑은 고딕" charset="0"/>
              </a:rPr>
              <a:t>길</a:t>
            </a:r>
            <a:r>
              <a:rPr lang="en-US" altLang="ko-KR" sz="4000" cap="none" dirty="0" smtClean="0" b="1">
                <a:latin typeface="Trebuchet MS" charset="0"/>
                <a:ea typeface="Trebuchet MS" charset="0"/>
              </a:rPr>
              <a:t> </a:t>
            </a:r>
            <a:r>
              <a:rPr lang="en-US" altLang="ko-KR" sz="4000" cap="none" dirty="0" smtClean="0" b="1">
                <a:latin typeface="맑은 고딕" charset="0"/>
                <a:ea typeface="맑은 고딕" charset="0"/>
              </a:rPr>
              <a:t>찾기</a:t>
            </a:r>
            <a:r>
              <a:rPr lang="en-US" altLang="ko-KR" sz="4000" cap="none" dirty="0" smtClean="0" b="1">
                <a:latin typeface="Trebuchet MS" charset="0"/>
                <a:ea typeface="Trebuchet MS" charset="0"/>
              </a:rPr>
              <a:t> </a:t>
            </a:r>
            <a:r>
              <a:rPr lang="en-US" altLang="ko-KR" sz="4000" cap="none" dirty="0" smtClean="0" b="1">
                <a:latin typeface="맑은 고딕" charset="0"/>
                <a:ea typeface="맑은 고딕" charset="0"/>
              </a:rPr>
              <a:t>프로그램</a:t>
            </a:r>
            <a:r>
              <a:rPr lang="en-US" altLang="ko-KR" sz="4000" cap="none" dirty="0" smtClean="0" b="1">
                <a:latin typeface="Trebuchet MS" charset="0"/>
                <a:ea typeface="Trebuchet MS" charset="0"/>
              </a:rPr>
              <a:t> </a:t>
            </a:r>
            <a:r>
              <a:rPr lang="en-US" altLang="ko-KR" sz="4000" cap="none" dirty="0" smtClean="0" b="1">
                <a:latin typeface="맑은 고딕" charset="0"/>
                <a:ea typeface="맑은 고딕" charset="0"/>
              </a:rPr>
              <a:t>이란</a:t>
            </a:r>
            <a:r>
              <a:rPr lang="en-US" altLang="ko-KR" sz="4000" cap="none" dirty="0" smtClean="0" b="1">
                <a:latin typeface="Trebuchet MS" charset="0"/>
                <a:ea typeface="Trebuchet MS" charset="0"/>
              </a:rPr>
              <a:t>?</a:t>
            </a:r>
            <a:endParaRPr lang="ko-KR" altLang="en-US" sz="4000" cap="none" dirty="0" smtClean="0" b="1">
              <a:latin typeface="Trebuchet MS" charset="0"/>
              <a:ea typeface="Trebuchet MS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4630"/>
            <a:ext cx="8229600" cy="5089525"/>
          </a:xfrm>
        </p:spPr>
        <p:txBody>
          <a:bodyPr>
            <a:norm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도시 내에서 통용되는 교통수단을 이용하여 목적지로 향하는 경로 및 위치 정보를 제공 해 주는 프로그램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가 본 적이 없는 낯선 장소나 먼 장소로 최대한 빠르게 향하기 위한 방법을 찾기에 적절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네이버의</a:t>
            </a:r>
            <a:r>
              <a:rPr lang="ko-KR" altLang="en-US" sz="2400" dirty="0" smtClean="0"/>
              <a:t> 길 찾기 시스템이 특히 유명하며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 여행객이나 직장인 및 학생 등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다양한 계층이 이용하고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74990" y="2540"/>
            <a:ext cx="762635" cy="366395"/>
          </a:xfrm>
        </p:spPr>
        <p:txBody>
          <a:bodyPr/>
          <a:lstStyle/>
          <a:p>
            <a:fld id="{29DDBE92-39D1-46FF-9A42-06693BAB89C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360" y="476885"/>
            <a:ext cx="8230235" cy="106743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>
                <a:latin typeface="맑은 고딕" charset="0"/>
                <a:ea typeface="맑은 고딕" charset="0"/>
              </a:rPr>
              <a:t>기존</a:t>
            </a:r>
            <a:r>
              <a:rPr lang="en-US" altLang="ko-KR" sz="4000" cap="none" dirty="0" smtClean="0" b="1">
                <a:latin typeface="Trebuchet MS" charset="0"/>
                <a:ea typeface="Trebuchet MS" charset="0"/>
              </a:rPr>
              <a:t> </a:t>
            </a:r>
            <a:r>
              <a:rPr lang="en-US" altLang="ko-KR" sz="4000" cap="none" dirty="0" smtClean="0" b="1">
                <a:latin typeface="맑은 고딕" charset="0"/>
                <a:ea typeface="맑은 고딕" charset="0"/>
              </a:rPr>
              <a:t>길</a:t>
            </a:r>
            <a:r>
              <a:rPr lang="en-US" altLang="ko-KR" sz="4000" cap="none" dirty="0" smtClean="0" b="1">
                <a:latin typeface="Trebuchet MS" charset="0"/>
                <a:ea typeface="Trebuchet MS" charset="0"/>
              </a:rPr>
              <a:t> </a:t>
            </a:r>
            <a:r>
              <a:rPr lang="en-US" altLang="ko-KR" sz="4000" cap="none" dirty="0" smtClean="0" b="1">
                <a:latin typeface="맑은 고딕" charset="0"/>
                <a:ea typeface="맑은 고딕" charset="0"/>
              </a:rPr>
              <a:t>찾기</a:t>
            </a:r>
            <a:r>
              <a:rPr lang="en-US" altLang="ko-KR" sz="4000" cap="none" dirty="0" smtClean="0" b="1">
                <a:latin typeface="Trebuchet MS" charset="0"/>
                <a:ea typeface="Trebuchet MS" charset="0"/>
              </a:rPr>
              <a:t> </a:t>
            </a:r>
            <a:r>
              <a:rPr lang="en-US" altLang="ko-KR" sz="4000" cap="none" dirty="0" smtClean="0" b="1">
                <a:latin typeface="맑은 고딕" charset="0"/>
                <a:ea typeface="맑은 고딕" charset="0"/>
              </a:rPr>
              <a:t>프로그램의</a:t>
            </a:r>
            <a:r>
              <a:rPr lang="en-US" altLang="ko-KR" sz="4000" cap="none" dirty="0" smtClean="0" b="1">
                <a:latin typeface="Trebuchet MS" charset="0"/>
                <a:ea typeface="Trebuchet MS" charset="0"/>
              </a:rPr>
              <a:t> </a:t>
            </a:r>
            <a:r>
              <a:rPr lang="en-US" altLang="ko-KR" sz="4000" cap="none" dirty="0" smtClean="0" b="1">
                <a:latin typeface="맑은 고딕" charset="0"/>
                <a:ea typeface="맑은 고딕" charset="0"/>
              </a:rPr>
              <a:t>문제점</a:t>
            </a:r>
            <a:endParaRPr lang="ko-KR" altLang="en-US" sz="4000" cap="none" dirty="0" smtClean="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501332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도시 내에서 통용되는 교통수단을 이용하여 목적지로 향하는 경로 및 위치 정보를 제공 해 주는 프로그램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따라서 출발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도착 시간을 제공 해 주는 프로그램을 개발하고자 했으나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시간의 부족함으로 한계에 직면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오픈 소스 소프트웨어로 결과물을 공유하는 것으로 발전의 여지를 남기는 것에 의의를 둠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74990" y="2540"/>
            <a:ext cx="762635" cy="366395"/>
          </a:xfrm>
        </p:spPr>
        <p:txBody>
          <a:bodyPr/>
          <a:lstStyle/>
          <a:p>
            <a:fld id="{29DDBE92-39D1-46FF-9A42-06693BAB89C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360" y="476885"/>
            <a:ext cx="8230235" cy="106743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>
                <a:latin typeface="맑은 고딕" charset="0"/>
                <a:ea typeface="맑은 고딕" charset="0"/>
              </a:rPr>
              <a:t>프로그램의</a:t>
            </a:r>
            <a:r>
              <a:rPr lang="en-US" altLang="ko-KR" sz="4000" cap="none" dirty="0" smtClean="0" b="1">
                <a:latin typeface="Trebuchet MS" charset="0"/>
                <a:ea typeface="Trebuchet MS" charset="0"/>
              </a:rPr>
              <a:t> </a:t>
            </a:r>
            <a:r>
              <a:rPr lang="en-US" altLang="ko-KR" sz="4000" cap="none" dirty="0" smtClean="0" b="1">
                <a:latin typeface="맑은 고딕" charset="0"/>
                <a:ea typeface="맑은 고딕" charset="0"/>
              </a:rPr>
              <a:t>동작</a:t>
            </a:r>
            <a:r>
              <a:rPr lang="en-US" altLang="ko-KR" sz="4000" cap="none" dirty="0" smtClean="0" b="1">
                <a:latin typeface="Trebuchet MS" charset="0"/>
                <a:ea typeface="Trebuchet MS" charset="0"/>
              </a:rPr>
              <a:t> </a:t>
            </a:r>
            <a:r>
              <a:rPr lang="en-US" altLang="ko-KR" sz="4000" cap="none" dirty="0" smtClean="0" b="1">
                <a:latin typeface="맑은 고딕" charset="0"/>
                <a:ea typeface="맑은 고딕" charset="0"/>
              </a:rPr>
              <a:t>원리</a:t>
            </a:r>
            <a:endParaRPr lang="ko-KR" altLang="en-US" sz="4000" cap="none" dirty="0" smtClean="0" b="1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74990" y="2540"/>
            <a:ext cx="762635" cy="366395"/>
          </a:xfrm>
        </p:spPr>
        <p:txBody>
          <a:bodyPr/>
          <a:lstStyle/>
          <a:p>
            <a:fld id="{29DDBE92-39D1-46FF-9A42-06693BAB89C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6010" y="2564765"/>
            <a:ext cx="1656715" cy="1080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latin typeface="맑은 고딕" charset="0"/>
                <a:ea typeface="맑은 고딕" charset="0"/>
              </a:rPr>
              <a:t>콘솔</a:t>
            </a:r>
            <a:endParaRPr lang="ko-KR" altLang="en-US" sz="2400" cap="none" dirty="0" smtClean="0" b="1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latin typeface="Georgia" charset="0"/>
                <a:ea typeface="Georgia" charset="0"/>
              </a:rPr>
              <a:t>G U I</a:t>
            </a:r>
            <a:endParaRPr lang="ko-KR" altLang="en-US" sz="2400" cap="none" dirty="0" smtClean="0" b="1">
              <a:latin typeface="Georgia" charset="0"/>
              <a:ea typeface="Georgia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6010" y="4509135"/>
            <a:ext cx="1656715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latin typeface="Georgia" charset="0"/>
                <a:ea typeface="Georgia" charset="0"/>
              </a:rPr>
              <a:t>1</a:t>
            </a:r>
            <a:r>
              <a:rPr lang="en-US" altLang="ko-KR" sz="1800" cap="none" dirty="0" smtClean="0" b="1">
                <a:latin typeface="맑은 고딕" charset="0"/>
                <a:ea typeface="맑은 고딕" charset="0"/>
              </a:rPr>
              <a:t>차</a:t>
            </a:r>
            <a:r>
              <a:rPr lang="en-US" altLang="ko-KR" sz="1800" cap="none" dirty="0" smtClean="0" b="1">
                <a:latin typeface="Georgia" charset="0"/>
                <a:ea typeface="Georgia" charset="0"/>
              </a:rPr>
              <a:t> </a:t>
            </a:r>
            <a:r>
              <a:rPr lang="en-US" altLang="ko-KR" sz="1800" cap="none" dirty="0" smtClean="0" b="1">
                <a:latin typeface="맑은 고딕" charset="0"/>
                <a:ea typeface="맑은 고딕" charset="0"/>
              </a:rPr>
              <a:t>분해자</a:t>
            </a:r>
            <a:endParaRPr lang="ko-KR" altLang="en-US" sz="1800" cap="none" dirty="0" smtClean="0" b="1"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56325" y="4509135"/>
            <a:ext cx="1656715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latin typeface="Georgia" charset="0"/>
                <a:ea typeface="Georgia" charset="0"/>
              </a:rPr>
              <a:t>2</a:t>
            </a:r>
            <a:r>
              <a:rPr lang="en-US" altLang="ko-KR" sz="1800" cap="none" dirty="0" smtClean="0" b="1">
                <a:latin typeface="맑은 고딕" charset="0"/>
                <a:ea typeface="맑은 고딕" charset="0"/>
              </a:rPr>
              <a:t>차</a:t>
            </a:r>
            <a:r>
              <a:rPr lang="en-US" altLang="ko-KR" sz="1800" cap="none" dirty="0" smtClean="0" b="1">
                <a:latin typeface="Georgia" charset="0"/>
                <a:ea typeface="Georgia" charset="0"/>
              </a:rPr>
              <a:t> </a:t>
            </a:r>
            <a:r>
              <a:rPr lang="en-US" altLang="ko-KR" sz="1800" cap="none" dirty="0" smtClean="0" b="1">
                <a:latin typeface="맑은 고딕" charset="0"/>
                <a:ea typeface="맑은 고딕" charset="0"/>
              </a:rPr>
              <a:t>분해자</a:t>
            </a:r>
            <a:endParaRPr lang="ko-KR" altLang="en-US" sz="1800" cap="none" dirty="0" smtClean="0" b="1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latin typeface="Georgia" charset="0"/>
                <a:ea typeface="Georgia" charset="0"/>
              </a:rPr>
              <a:t>(기차</a:t>
            </a:r>
            <a:r>
              <a:rPr lang="en-US" altLang="ko-KR" sz="1800" cap="none" dirty="0" smtClean="0" b="1">
                <a:latin typeface="Georgia" charset="0"/>
                <a:ea typeface="Georgia" charset="0"/>
              </a:rPr>
              <a:t>)</a:t>
            </a:r>
            <a:endParaRPr lang="ko-KR" altLang="en-US" sz="1800" cap="none" dirty="0" smtClean="0" b="1">
              <a:latin typeface="Georgia" charset="0"/>
              <a:ea typeface="Georgia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56325" y="2493010"/>
            <a:ext cx="1656715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latin typeface="맑은 고딕" charset="0"/>
                <a:ea typeface="맑은 고딕" charset="0"/>
              </a:rPr>
              <a:t>환승</a:t>
            </a:r>
            <a:r>
              <a:rPr lang="en-US" altLang="ko-KR" sz="1800" cap="none" dirty="0" smtClean="0" b="1">
                <a:latin typeface="Georgia" charset="0"/>
                <a:ea typeface="Georgia" charset="0"/>
              </a:rPr>
              <a:t> </a:t>
            </a:r>
            <a:r>
              <a:rPr lang="en-US" altLang="ko-KR" sz="1800" cap="none" dirty="0" smtClean="0" b="1">
                <a:latin typeface="맑은 고딕" charset="0"/>
                <a:ea typeface="맑은 고딕" charset="0"/>
              </a:rPr>
              <a:t>함수</a:t>
            </a:r>
            <a:endParaRPr lang="ko-KR" altLang="en-US" sz="1800" cap="none" dirty="0" smtClean="0" b="1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latin typeface="Georgia" charset="0"/>
                <a:ea typeface="Georgia" charset="0"/>
              </a:rPr>
              <a:t>(기차</a:t>
            </a:r>
            <a:r>
              <a:rPr lang="en-US" altLang="ko-KR" sz="1800" cap="none" dirty="0" smtClean="0" b="1">
                <a:latin typeface="Georgia" charset="0"/>
                <a:ea typeface="Georgia" charset="0"/>
              </a:rPr>
              <a:t>)</a:t>
            </a:r>
            <a:endParaRPr lang="ko-KR" altLang="en-US" sz="1800" cap="none" dirty="0" smtClean="0" b="1">
              <a:latin typeface="Georgia" charset="0"/>
              <a:ea typeface="Georgia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5695" y="2493010"/>
            <a:ext cx="1656715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latin typeface="맑은 고딕" charset="0"/>
                <a:ea typeface="맑은 고딕" charset="0"/>
              </a:rPr>
              <a:t>환승</a:t>
            </a:r>
            <a:r>
              <a:rPr lang="en-US" altLang="ko-KR" sz="1800" cap="none" dirty="0" smtClean="0" b="1">
                <a:latin typeface="Georgia" charset="0"/>
                <a:ea typeface="Georgia" charset="0"/>
              </a:rPr>
              <a:t> </a:t>
            </a:r>
            <a:r>
              <a:rPr lang="en-US" altLang="ko-KR" sz="1800" cap="none" dirty="0" smtClean="0" b="1">
                <a:latin typeface="맑은 고딕" charset="0"/>
                <a:ea typeface="맑은 고딕" charset="0"/>
              </a:rPr>
              <a:t>함수</a:t>
            </a:r>
            <a:endParaRPr lang="ko-KR" altLang="en-US" sz="1800" cap="none" dirty="0" smtClean="0" b="1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latin typeface="Georgia" charset="0"/>
                <a:ea typeface="Georgia" charset="0"/>
              </a:rPr>
              <a:t>(지하철</a:t>
            </a:r>
            <a:r>
              <a:rPr lang="en-US" altLang="ko-KR" sz="1800" cap="none" dirty="0" smtClean="0" b="1">
                <a:latin typeface="Georgia" charset="0"/>
                <a:ea typeface="Georgia" charset="0"/>
              </a:rPr>
              <a:t>)</a:t>
            </a:r>
            <a:endParaRPr lang="ko-KR" altLang="en-US" sz="1800" cap="none" dirty="0" smtClean="0" b="1">
              <a:latin typeface="Georgia" charset="0"/>
              <a:ea typeface="Georgia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15695" y="4509135"/>
            <a:ext cx="1656715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latin typeface="Georgia" charset="0"/>
                <a:ea typeface="Georgia" charset="0"/>
              </a:rPr>
              <a:t>2</a:t>
            </a:r>
            <a:r>
              <a:rPr lang="en-US" altLang="ko-KR" sz="1800" cap="none" dirty="0" smtClean="0" b="1">
                <a:latin typeface="맑은 고딕" charset="0"/>
                <a:ea typeface="맑은 고딕" charset="0"/>
              </a:rPr>
              <a:t>차</a:t>
            </a:r>
            <a:r>
              <a:rPr lang="en-US" altLang="ko-KR" sz="1800" cap="none" dirty="0" smtClean="0" b="1">
                <a:latin typeface="Georgia" charset="0"/>
                <a:ea typeface="Georgia" charset="0"/>
              </a:rPr>
              <a:t> </a:t>
            </a:r>
            <a:r>
              <a:rPr lang="en-US" altLang="ko-KR" sz="1800" cap="none" dirty="0" smtClean="0" b="1">
                <a:latin typeface="맑은 고딕" charset="0"/>
                <a:ea typeface="맑은 고딕" charset="0"/>
              </a:rPr>
              <a:t>분해자</a:t>
            </a:r>
            <a:endParaRPr lang="ko-KR" altLang="en-US" sz="1800" cap="none" dirty="0" smtClean="0" b="1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latin typeface="Georgia" charset="0"/>
                <a:ea typeface="Georgia" charset="0"/>
              </a:rPr>
              <a:t>(지하철</a:t>
            </a:r>
            <a:r>
              <a:rPr lang="en-US" altLang="ko-KR" sz="1800" cap="none" dirty="0" smtClean="0" b="1">
                <a:latin typeface="Georgia" charset="0"/>
                <a:ea typeface="Georgia" charset="0"/>
              </a:rPr>
              <a:t>)</a:t>
            </a:r>
            <a:endParaRPr lang="ko-KR" altLang="en-US" sz="1800" cap="none" dirty="0" smtClean="0" b="1">
              <a:latin typeface="Georgia" charset="0"/>
              <a:ea typeface="Georgia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283710" y="3717290"/>
            <a:ext cx="0" cy="64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915920" y="4869180"/>
            <a:ext cx="5759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915920" y="5300980"/>
            <a:ext cx="5759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436235" y="4869180"/>
            <a:ext cx="5759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436235" y="5300980"/>
            <a:ext cx="5759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716145" y="3717290"/>
            <a:ext cx="0" cy="64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195830" y="3717290"/>
            <a:ext cx="0" cy="64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63395" y="3717290"/>
            <a:ext cx="0" cy="64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732270" y="3717290"/>
            <a:ext cx="0" cy="64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7164070" y="3717290"/>
            <a:ext cx="0" cy="64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2843530" y="3717290"/>
            <a:ext cx="720090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5436235" y="3717290"/>
            <a:ext cx="648335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07765" y="3860800"/>
            <a:ext cx="60134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출발 역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도착 역</a:t>
            </a:r>
            <a:endParaRPr lang="ko-KR" alt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915920" y="4437380"/>
            <a:ext cx="60134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출발 역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도착 역</a:t>
            </a:r>
            <a:endParaRPr lang="ko-KR" altLang="en-US" sz="1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436235" y="4437380"/>
            <a:ext cx="60134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출발 역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도착 역</a:t>
            </a:r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843530" y="5300980"/>
            <a:ext cx="72834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요금 정보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소요 시간</a:t>
            </a:r>
            <a:endParaRPr lang="ko-KR" altLang="en-US" sz="1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63845" y="5300980"/>
            <a:ext cx="72834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요금 정보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소요 시간</a:t>
            </a:r>
            <a:endParaRPr lang="ko-KR" altLang="en-US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16145" y="3860800"/>
            <a:ext cx="72834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요금 정보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소요 시간</a:t>
            </a:r>
            <a:endParaRPr lang="ko-KR" altLang="en-US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15695" y="3933190"/>
            <a:ext cx="728345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호선 정보</a:t>
            </a:r>
            <a:endParaRPr lang="ko-KR" alt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164070" y="3933190"/>
            <a:ext cx="729615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철도 정보</a:t>
            </a:r>
            <a:endParaRPr lang="ko-KR" alt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95830" y="3860800"/>
            <a:ext cx="72961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도착지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존재 여부</a:t>
            </a:r>
            <a:endParaRPr lang="ko-KR" alt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083935" y="3860800"/>
            <a:ext cx="72961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도착지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존재 여부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843530" y="3429000"/>
            <a:ext cx="72834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지하철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경로 화면</a:t>
            </a:r>
            <a:endParaRPr lang="ko-KR" alt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363845" y="3357245"/>
            <a:ext cx="72961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기차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경로 화면</a:t>
            </a:r>
            <a:endParaRPr lang="ko-KR" altLang="en-US" sz="1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1460" y="531495"/>
            <a:ext cx="8230235" cy="10674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>
                <a:latin typeface="맑은 고딕" charset="0"/>
                <a:ea typeface="맑은 고딕" charset="0"/>
              </a:rPr>
              <a:t>함수</a:t>
            </a:r>
            <a:r>
              <a:rPr lang="en-US" altLang="ko-KR" sz="4000" cap="none" dirty="0" smtClean="0" b="1">
                <a:latin typeface="Trebuchet MS" charset="0"/>
                <a:ea typeface="Trebuchet MS" charset="0"/>
              </a:rPr>
              <a:t> </a:t>
            </a:r>
            <a:r>
              <a:rPr lang="en-US" altLang="ko-KR" sz="4000" cap="none" dirty="0" smtClean="0" b="1">
                <a:latin typeface="맑은 고딕" charset="0"/>
                <a:ea typeface="맑은 고딕" charset="0"/>
              </a:rPr>
              <a:t>구조도</a:t>
            </a:r>
            <a:endParaRPr lang="ko-KR" altLang="en-US" sz="4000" cap="none" dirty="0" smtClean="0" b="1"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61162332"/>
              </p:ext>
            </p:extLst>
          </p:nvPr>
        </p:nvGraphicFramePr>
        <p:xfrm>
          <a:off x="179512" y="2132857"/>
          <a:ext cx="8640960" cy="409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4478"/>
                <a:gridCol w="3726482"/>
              </a:tblGrid>
              <a:tr h="356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typedef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struct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slot_name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경로 이름을 </a:t>
                      </a:r>
                      <a:r>
                        <a:rPr lang="ko-KR" altLang="en-US" dirty="0" err="1" smtClean="0"/>
                        <a:t>저장하는곳</a:t>
                      </a:r>
                      <a:endParaRPr lang="ko-KR" altLang="en-US" dirty="0"/>
                    </a:p>
                  </a:txBody>
                  <a:tcPr/>
                </a:tc>
              </a:tr>
              <a:tr h="356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typedef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struct</a:t>
                      </a:r>
                      <a:r>
                        <a:rPr lang="en-US" altLang="ko-KR" dirty="0" smtClean="0"/>
                        <a:t> train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기차 역 정보</a:t>
                      </a:r>
                      <a:endParaRPr lang="ko-KR" altLang="en-US" dirty="0"/>
                    </a:p>
                  </a:txBody>
                  <a:tcPr/>
                </a:tc>
              </a:tr>
              <a:tr h="356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typedef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struct</a:t>
                      </a:r>
                      <a:r>
                        <a:rPr lang="en-US" altLang="ko-KR" dirty="0" smtClean="0"/>
                        <a:t> station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지하철역 정보</a:t>
                      </a:r>
                      <a:endParaRPr lang="ko-KR" altLang="en-US" dirty="0"/>
                    </a:p>
                  </a:txBody>
                  <a:tcPr/>
                </a:tc>
              </a:tr>
              <a:tr h="356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struct</a:t>
                      </a:r>
                      <a:r>
                        <a:rPr lang="en-US" altLang="ko-KR" dirty="0" smtClean="0"/>
                        <a:t> station *</a:t>
                      </a:r>
                      <a:r>
                        <a:rPr lang="en-US" altLang="ko-KR" dirty="0" err="1" smtClean="0"/>
                        <a:t>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지하철역 </a:t>
                      </a:r>
                      <a:r>
                        <a:rPr lang="ko-KR" altLang="en-US" dirty="0" err="1" smtClean="0"/>
                        <a:t>환승</a:t>
                      </a:r>
                      <a:endParaRPr lang="ko-KR" altLang="en-US" dirty="0"/>
                    </a:p>
                  </a:txBody>
                  <a:tcPr/>
                </a:tc>
              </a:tr>
              <a:tr h="497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typedef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struct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Check_route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</a:t>
                      </a:r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출발지에서 도착지로 향하기 까지 요구되는 경로들과 소요 시간을 저장하는 곳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6151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void </a:t>
                      </a:r>
                      <a:r>
                        <a:rPr lang="en-US" altLang="ko-KR" dirty="0" err="1" smtClean="0"/>
                        <a:t>TransferPoint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모든 지하철 배열에 포인트 등록 함수를 실행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6151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void </a:t>
                      </a:r>
                      <a:r>
                        <a:rPr lang="en-US" altLang="ko-KR" dirty="0" err="1" smtClean="0"/>
                        <a:t>ImportStationAndTrainNumber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</a:t>
                      </a:r>
                      <a:r>
                        <a:rPr lang="ko-KR" altLang="en-US" sz="1600" dirty="0" smtClean="0"/>
                        <a:t>지하철과 기차구조체에 배열 정보 입력</a:t>
                      </a:r>
                      <a:endParaRPr lang="ko-KR" altLang="en-US" sz="1600" dirty="0"/>
                    </a:p>
                  </a:txBody>
                  <a:tcPr/>
                </a:tc>
              </a:tr>
              <a:tr h="878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FirstDecomposer</a:t>
                      </a:r>
                      <a:r>
                        <a:rPr lang="en-US" altLang="ko-KR" sz="1400" dirty="0" smtClean="0"/>
                        <a:t>(char start[50], char end[50])</a:t>
                      </a:r>
                    </a:p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 최초 분해자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출발지</a:t>
                      </a:r>
                      <a:r>
                        <a:rPr lang="en-US" altLang="ko-KR" sz="1400" dirty="0" smtClean="0"/>
                        <a:t>(a) </a:t>
                      </a:r>
                      <a:r>
                        <a:rPr lang="ko-KR" altLang="en-US" sz="1400" dirty="0" smtClean="0"/>
                        <a:t>와 도착지</a:t>
                      </a:r>
                      <a:r>
                        <a:rPr lang="en-US" altLang="ko-KR" sz="1400" dirty="0" smtClean="0"/>
                        <a:t>(b) </a:t>
                      </a:r>
                      <a:r>
                        <a:rPr lang="ko-KR" altLang="en-US" sz="1400" dirty="0" smtClean="0"/>
                        <a:t>를 </a:t>
                      </a:r>
                      <a:r>
                        <a:rPr lang="ko-KR" altLang="en-US" sz="1400" dirty="0" err="1" smtClean="0"/>
                        <a:t>입력받아서</a:t>
                      </a:r>
                      <a:r>
                        <a:rPr lang="ko-KR" altLang="en-US" sz="1400" dirty="0" smtClean="0"/>
                        <a:t> 교통수단 별로 분해 후 소요시간 반환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74990" y="2540"/>
            <a:ext cx="762635" cy="366395"/>
          </a:xfrm>
        </p:spPr>
        <p:txBody>
          <a:bodyPr/>
          <a:lstStyle/>
          <a:p>
            <a:fld id="{29DDBE92-39D1-46FF-9A42-06693BAB89C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8232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30835" y="462915"/>
            <a:ext cx="8230235" cy="10674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>
                <a:latin typeface="맑은 고딕" charset="0"/>
                <a:ea typeface="맑은 고딕" charset="0"/>
              </a:rPr>
              <a:t>역할</a:t>
            </a:r>
            <a:r>
              <a:rPr lang="en-US" altLang="ko-KR" sz="4000" cap="none" dirty="0" smtClean="0" b="1">
                <a:latin typeface="Trebuchet MS" charset="0"/>
                <a:ea typeface="Trebuchet MS" charset="0"/>
              </a:rPr>
              <a:t> </a:t>
            </a:r>
            <a:r>
              <a:rPr lang="en-US" altLang="ko-KR" sz="4000" cap="none" dirty="0" smtClean="0" b="1">
                <a:latin typeface="맑은 고딕" charset="0"/>
                <a:ea typeface="맑은 고딕" charset="0"/>
              </a:rPr>
              <a:t>분담</a:t>
            </a:r>
            <a:endParaRPr lang="ko-KR" altLang="en-US" sz="4000" cap="none" dirty="0" smtClean="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49170"/>
            <a:ext cx="8230235" cy="432562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74990" y="2540"/>
            <a:ext cx="762635" cy="366395"/>
          </a:xfrm>
        </p:spPr>
        <p:txBody>
          <a:bodyPr/>
          <a:lstStyle/>
          <a:p>
            <a:fld id="{29DDBE92-39D1-46FF-9A42-06693BAB89C2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9705" y="1844675"/>
          <a:ext cx="8641080" cy="4712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470"/>
                <a:gridCol w="6912610"/>
              </a:tblGrid>
              <a:tr h="119888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김세훈</a:t>
                      </a: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1)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전철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(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출발역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,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도착역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)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조사하기</a:t>
                      </a: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2)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분석서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,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정의서, 발표PPT마무리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작성하기</a:t>
                      </a: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3)2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차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분해자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(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기차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) 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함수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, 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환승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함수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제작</a:t>
                      </a: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1633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박동규</a:t>
                      </a: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Georgia" charset="0"/>
                          <a:ea typeface="Georgia" charset="0"/>
                        </a:rPr>
                        <a:t>1)1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호선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Georgia" charset="0"/>
                          <a:ea typeface="Georgia" charset="0"/>
                        </a:rPr>
                        <a:t>-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경강선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Georgia" charset="0"/>
                          <a:ea typeface="Georgia" charset="0"/>
                        </a:rPr>
                        <a:t>(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출발역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Georgia" charset="0"/>
                          <a:ea typeface="Georgia" charset="0"/>
                        </a:rPr>
                        <a:t>, 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도착역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Georgia" charset="0"/>
                          <a:ea typeface="Georgia" charset="0"/>
                        </a:rPr>
                        <a:t>) 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조사하기</a:t>
                      </a:r>
                      <a:endParaRPr lang="ko-KR" altLang="en-US" sz="18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2)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발표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ppt(2) 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작성하기</a:t>
                      </a: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3)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콘솔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 GUI 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제작</a:t>
                      </a: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888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안은규</a:t>
                      </a: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Georgia" charset="0"/>
                          <a:ea typeface="Georgia" charset="0"/>
                        </a:rPr>
                        <a:t>1)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환승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Georgia" charset="0"/>
                          <a:ea typeface="Georgia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구간별로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Georgia" charset="0"/>
                          <a:ea typeface="Georgia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Georgia" charset="0"/>
                          <a:ea typeface="Georgia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구분하기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Georgia" charset="0"/>
                          <a:ea typeface="Georgia" charset="0"/>
                        </a:rPr>
                        <a:t> </a:t>
                      </a:r>
                      <a:endParaRPr lang="ko-KR" altLang="en-US" sz="1800" kern="1200" dirty="0" smtClean="0" b="0">
                        <a:solidFill>
                          <a:schemeClr val="tx1"/>
                        </a:solidFill>
                        <a:latin typeface="Georgia" charset="0"/>
                        <a:ea typeface="Georgia" charset="0"/>
                      </a:endParaRPr>
                    </a:p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Georgia" charset="0"/>
                          <a:ea typeface="Georgia" charset="0"/>
                        </a:rPr>
                        <a:t>2)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최종결과보고서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Georgia" charset="0"/>
                          <a:ea typeface="Georgia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작성하기</a:t>
                      </a:r>
                      <a:endParaRPr lang="ko-KR" altLang="en-US" sz="18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Georgia" charset="0"/>
                          <a:ea typeface="Georgia" charset="0"/>
                        </a:rPr>
                        <a:t>3)2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차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Georgia" charset="0"/>
                          <a:ea typeface="Georgia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분해자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Georgia" charset="0"/>
                          <a:ea typeface="Georgia" charset="0"/>
                        </a:rPr>
                        <a:t>(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지하철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Georgia" charset="0"/>
                          <a:ea typeface="Georgia" charset="0"/>
                        </a:rPr>
                        <a:t>) 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함수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Georgia" charset="0"/>
                          <a:ea typeface="Georgia" charset="0"/>
                        </a:rPr>
                        <a:t>, 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환승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Georgia" charset="0"/>
                          <a:ea typeface="Georgia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함수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Georgia" charset="0"/>
                          <a:ea typeface="Georgia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제작</a:t>
                      </a:r>
                      <a:endParaRPr lang="ko-KR" altLang="en-US" sz="18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888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한병정</a:t>
                      </a: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1)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전체적인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프로그램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구조도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설계</a:t>
                      </a: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2)(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김세훈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박동규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안은규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) 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합쳐서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완성하기</a:t>
                      </a: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3)1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차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분해자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함수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Georgia" charset="0"/>
                          <a:ea typeface="Georgia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제작</a:t>
                      </a: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8331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5" y="775335"/>
            <a:ext cx="8230235" cy="1067435"/>
          </a:xfrm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40" cap="none" dirty="0" smtClean="0" b="1">
                <a:latin typeface="맑은 고딕" charset="0"/>
                <a:ea typeface="맑은 고딕" charset="0"/>
              </a:rPr>
              <a:t>개발</a:t>
            </a:r>
            <a:r>
              <a:rPr lang="en-US" altLang="ko-KR" sz="4440" cap="none" dirty="0" smtClean="0" b="1">
                <a:latin typeface="Trebuchet MS" charset="0"/>
                <a:ea typeface="Trebuchet MS" charset="0"/>
              </a:rPr>
              <a:t> </a:t>
            </a:r>
            <a:r>
              <a:rPr lang="en-US" altLang="ko-KR" sz="4440" cap="none" dirty="0" smtClean="0" b="1">
                <a:latin typeface="맑은 고딕" charset="0"/>
                <a:ea typeface="맑은 고딕" charset="0"/>
              </a:rPr>
              <a:t>추진</a:t>
            </a:r>
            <a:r>
              <a:rPr lang="en-US" altLang="ko-KR" sz="4440" cap="none" dirty="0" smtClean="0" b="1">
                <a:latin typeface="Trebuchet MS" charset="0"/>
                <a:ea typeface="Trebuchet MS" charset="0"/>
              </a:rPr>
              <a:t> </a:t>
            </a:r>
            <a:r>
              <a:rPr lang="en-US" altLang="ko-KR" sz="4440" cap="none" dirty="0" smtClean="0" b="1">
                <a:latin typeface="맑은 고딕" charset="0"/>
                <a:ea typeface="맑은 고딕" charset="0"/>
              </a:rPr>
              <a:t>일정</a:t>
            </a:r>
            <a:r>
              <a:rPr lang="en-US" altLang="ko-KR" sz="4000" cap="none" dirty="0" smtClean="0" b="0">
                <a:latin typeface="Trebuchet MS" charset="0"/>
                <a:ea typeface="Trebuchet MS" charset="0"/>
              </a:rPr>
              <a:t/>
            </a:r>
            <a:br>
              <a:rPr lang="en-US" altLang="ko-KR" sz="4000" cap="none" dirty="0" smtClean="0" b="0">
                <a:latin typeface="Trebuchet MS" charset="0"/>
                <a:ea typeface="Trebuchet MS" charset="0"/>
              </a:rPr>
            </a:br>
            <a:endParaRPr lang="ko-KR" altLang="en-US" sz="4000" cap="none" dirty="0" smtClean="0" b="0">
              <a:latin typeface="Trebuchet MS" charset="0"/>
              <a:ea typeface="Trebuchet MS" charset="0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11377951"/>
              </p:ext>
            </p:extLst>
          </p:nvPr>
        </p:nvGraphicFramePr>
        <p:xfrm>
          <a:off x="457200" y="2249488"/>
          <a:ext cx="8229600" cy="2374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560"/>
                <a:gridCol w="6275040"/>
              </a:tblGrid>
              <a:tr h="255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11/1~11/8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계획서 작성하기</a:t>
                      </a:r>
                      <a:endParaRPr lang="ko-KR" altLang="en-US" dirty="0"/>
                    </a:p>
                  </a:txBody>
                  <a:tcPr/>
                </a:tc>
              </a:tr>
              <a:tr h="255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11/9~11/22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지하철 하차시간 조사하기</a:t>
                      </a:r>
                      <a:endParaRPr lang="ko-KR" altLang="en-US" dirty="0"/>
                    </a:p>
                  </a:txBody>
                  <a:tcPr/>
                </a:tc>
              </a:tr>
              <a:tr h="255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11/23~12/2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전철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지하철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출발지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도착지</a:t>
                      </a:r>
                      <a:r>
                        <a:rPr lang="en-US" altLang="ko-KR" dirty="0" smtClean="0"/>
                        <a:t>),</a:t>
                      </a:r>
                      <a:r>
                        <a:rPr kumimoji="0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환승</a:t>
                      </a:r>
                      <a:r>
                        <a:rPr kumimoji="0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구간별로 경로 구분하기 </a:t>
                      </a:r>
                      <a:endParaRPr kumimoji="0"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7725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12/3~12/5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최종완성 및 발표 준비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74990" y="2540"/>
            <a:ext cx="762635" cy="366395"/>
          </a:xfrm>
        </p:spPr>
        <p:txBody>
          <a:bodyPr/>
          <a:lstStyle/>
          <a:p>
            <a:fld id="{29DDBE92-39D1-46FF-9A42-06693BAB89C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805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57200" y="581025"/>
            <a:ext cx="8230235" cy="10674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>
                <a:latin typeface="맑은 고딕" charset="0"/>
                <a:ea typeface="맑은 고딕" charset="0"/>
              </a:rPr>
              <a:t>깃</a:t>
            </a:r>
            <a:r>
              <a:rPr lang="en-US" altLang="ko-KR" sz="4000" cap="none" dirty="0" smtClean="0" b="1">
                <a:latin typeface="Trebuchet MS" charset="0"/>
                <a:ea typeface="Trebuchet MS" charset="0"/>
              </a:rPr>
              <a:t> </a:t>
            </a:r>
            <a:r>
              <a:rPr lang="en-US" altLang="ko-KR" sz="4000" cap="none" dirty="0" smtClean="0" b="1">
                <a:latin typeface="맑은 고딕" charset="0"/>
                <a:ea typeface="맑은 고딕" charset="0"/>
              </a:rPr>
              <a:t>사용이력</a:t>
            </a:r>
            <a:endParaRPr lang="ko-KR" altLang="en-US" sz="4000" cap="none" dirty="0" smtClean="0" b="1">
              <a:latin typeface="맑은 고딕" charset="0"/>
              <a:ea typeface="맑은 고딕" charset="0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8280" y="2249805"/>
            <a:ext cx="6187440" cy="4324350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74990" y="2540"/>
            <a:ext cx="762635" cy="366395"/>
          </a:xfrm>
        </p:spPr>
        <p:txBody>
          <a:bodyPr/>
          <a:lstStyle/>
          <a:p>
            <a:fld id="{29DDBE92-39D1-46FF-9A42-06693BAB89C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3457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145</Paragraphs>
  <Words>460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150509</dc:creator>
  <cp:lastModifiedBy>김 세훈</cp:lastModifiedBy>
  <dc:title>오픈소스 SW – 1조</dc:title>
  <dcterms:modified xsi:type="dcterms:W3CDTF">2016-12-05T13:17:27Z</dcterms:modified>
</cp:coreProperties>
</file>