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3F7A8-F86C-4182-906F-1C34EF2F0EE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F529C-DB65-45B3-9976-3E9E56B854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2C474DB-1103-462B-862C-83894EB9750C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70F0-E290-4179-B41B-23FA116B50B9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AE11-9D13-4173-95EA-3363A4FBBC81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BBF-68AB-488D-B8CF-BFC87F8B0AEE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A520-0B12-4BD8-AAD0-01968EA431FC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D1BC-E0F5-498F-B201-C73C4192588D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E765A6-2784-4FA5-B097-05ABCEF0FB60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1267694-FB24-4403-8435-B218458083E2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4F2B-EC2B-44F7-B019-A98062AA4E48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7142-E7AE-4351-947B-9F4B80AEED15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640C-E4BC-4A0D-99B5-A6FF1A5DFA7C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F1A5195-2496-42DC-809F-C29C95DDA5D0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9DDBE92-39D1-46FF-9A42-06693BAB89C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616" y="620688"/>
            <a:ext cx="6858000" cy="990600"/>
          </a:xfrm>
        </p:spPr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SW – 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844824"/>
            <a:ext cx="9144000" cy="5013176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도시간 교통 통합 프로그램의 개발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도시간 길 찾기 프로그램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r">
              <a:buFontTx/>
              <a:buChar char="-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한병정</a:t>
            </a:r>
            <a:endParaRPr lang="en-US" altLang="ko-KR" dirty="0" smtClean="0"/>
          </a:p>
          <a:p>
            <a:pPr algn="r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안은규</a:t>
            </a:r>
            <a:endParaRPr lang="en-US" altLang="ko-KR" dirty="0" smtClean="0"/>
          </a:p>
          <a:p>
            <a:pPr algn="r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박동규</a:t>
            </a:r>
            <a:endParaRPr lang="en-US" altLang="ko-KR" dirty="0" smtClean="0"/>
          </a:p>
          <a:p>
            <a:pPr algn="r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김세훈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sz="2400" dirty="0" smtClean="0"/>
              <a:t>프로그램 소개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sz="2400" dirty="0" smtClean="0"/>
              <a:t>프로그램의 동작 원리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sz="2400" dirty="0" smtClean="0"/>
              <a:t>함수 구조도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sz="2400" dirty="0" smtClean="0"/>
              <a:t>역할 분담 및 개발 추진 일정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sz="2400" dirty="0" smtClean="0"/>
              <a:t>최종 결과물 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도시간 길 찾기 프로그램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도시 내에서 통용되는 교통수단을 이용하여 목적지로 향하는 경로 및 위치 정보를 제공 해 주는 프로그램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가 본 적이 없는 낯선 장소나 먼 장소로 최대한 빠르게 향하기 위한 방법을 찾기에 적절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네이버의</a:t>
            </a:r>
            <a:r>
              <a:rPr lang="ko-KR" altLang="en-US" sz="2400" dirty="0" smtClean="0"/>
              <a:t> 길 찾기 시스템이 특히 유명하며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 여행객이나 직장인 및 학생 등</a:t>
            </a:r>
            <a:r>
              <a:rPr lang="en-US" altLang="ko-KR" sz="2400" dirty="0" smtClean="0"/>
              <a:t>,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다양한 계층이 이용하고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smtClean="0"/>
              <a:t>기존 길 찾기 프로그램의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01317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도시 내에서 통용되는 교통수단을 이용하여 목적지로 향하는 경로 및 위치 정보를 제공 해 주는 </a:t>
            </a:r>
            <a:r>
              <a:rPr lang="ko-KR" altLang="en-US" sz="2400" dirty="0" smtClean="0"/>
              <a:t>프로그램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따라서 출발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도착 시간을 제공 해 주는 프로그램을 개발하고자 했으나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시간의 부족함으로 한계에 직면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오픈 소스 소프트웨어로 결과물을 공유하는 것으로 발전의 여지를 남기는 것에 의의를 둠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smtClean="0"/>
              <a:t>프로그램의 동작 원리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5896" y="2564904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콘솔</a:t>
            </a:r>
            <a:endParaRPr lang="en-US" altLang="ko-KR" sz="1000" dirty="0" smtClean="0"/>
          </a:p>
          <a:p>
            <a:pPr algn="ctr"/>
            <a:r>
              <a:rPr lang="en-US" altLang="ko-KR" sz="2400" dirty="0" smtClean="0"/>
              <a:t>G U I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3635896" y="450912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 분해자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56176" y="450912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 분해자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56176" y="2492896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환승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15616" y="2492896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환승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지하철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450912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 분해자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지하철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283968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15816" y="48691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5816" y="53012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436096" y="48691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436096" y="53012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716016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195736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63688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732240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7164288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843808" y="3717032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436096" y="3717032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07904" y="3861048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출발 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도착 역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915816" y="443711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출발 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도착 역</a:t>
            </a:r>
            <a:endParaRPr lang="ko-KR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36096" y="443711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출발 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도착 역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43808" y="530120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요금 정보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소요 시간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64088" y="530120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요금 정보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소요 시간</a:t>
            </a:r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6016" y="386104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요금 정보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소요 시간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15616" y="3933056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호선 정보</a:t>
            </a:r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164288" y="3933056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철도 정보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386104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도착지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존재 여부</a:t>
            </a:r>
            <a:endParaRPr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084168" y="386104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도착지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존재 여부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843808" y="342900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지하철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경로 화면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335699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기차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경로 화면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</TotalTime>
  <Words>232</Words>
  <Application>Microsoft Office PowerPoint</Application>
  <PresentationFormat>화면 슬라이드 쇼(4:3)</PresentationFormat>
  <Paragraphs>82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도시</vt:lpstr>
      <vt:lpstr>오픈소스 SW – 1조</vt:lpstr>
      <vt:lpstr>목차</vt:lpstr>
      <vt:lpstr>도시간 길 찾기 프로그램 이란?</vt:lpstr>
      <vt:lpstr>기존 길 찾기 프로그램의 문제점</vt:lpstr>
      <vt:lpstr>프로그램의 동작 원리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SW – 1조</dc:title>
  <dc:creator>150509</dc:creator>
  <cp:lastModifiedBy>150509</cp:lastModifiedBy>
  <cp:revision>7</cp:revision>
  <dcterms:created xsi:type="dcterms:W3CDTF">2016-11-29T12:10:15Z</dcterms:created>
  <dcterms:modified xsi:type="dcterms:W3CDTF">2016-11-29T13:15:09Z</dcterms:modified>
</cp:coreProperties>
</file>