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3F7A8-F86C-4182-906F-1C34EF2F0EE9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F529C-DB65-45B3-9976-3E9E56B85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2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2C474DB-1103-462B-862C-83894EB9750C}" type="datetime1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70F0-E290-4179-B41B-23FA116B50B9}" type="datetime1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AE11-9D13-4173-95EA-3363A4FBBC81}" type="datetime1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EBBF-68AB-488D-B8CF-BFC87F8B0AEE}" type="datetime1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A520-0B12-4BD8-AAD0-01968EA431FC}" type="datetime1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D1BC-E0F5-498F-B201-C73C4192588D}" type="datetime1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E765A6-2784-4FA5-B097-05ABCEF0FB60}" type="datetime1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1267694-FB24-4403-8435-B218458083E2}" type="datetime1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4F2B-EC2B-44F7-B019-A98062AA4E48}" type="datetime1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7142-E7AE-4351-947B-9F4B80AEED15}" type="datetime1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640C-E4BC-4A0D-99B5-A6FF1A5DFA7C}" type="datetime1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F1A5195-2496-42DC-809F-C29C95DDA5D0}" type="datetime1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.naver.com/search.naver?where=nexearch&amp;query=Q&amp;A&amp;ie=utf8&amp;sm=tab_she&amp;qdt=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1388"/>
              </p:ext>
            </p:extLst>
          </p:nvPr>
        </p:nvGraphicFramePr>
        <p:xfrm>
          <a:off x="2971800" y="5157192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한병정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2015244003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컴퓨터공학과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안은규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2015244049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컴퓨터공학과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박동규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2015244087 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컴퓨터공학과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김세훈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2015244103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컴퓨터공학과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15616" y="620688"/>
            <a:ext cx="6858000" cy="990600"/>
          </a:xfrm>
        </p:spPr>
        <p:txBody>
          <a:bodyPr/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SW – 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844824"/>
            <a:ext cx="9144000" cy="5013176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도시간 교통 통합 프로그램의 개발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도시간 길 찾기 프로그램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hlinkClick r:id="rId2"/>
              </a:rPr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066800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sz="2400" dirty="0" smtClean="0"/>
              <a:t>프로그램 소개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sz="2400" dirty="0" smtClean="0"/>
              <a:t>프로그램의 동작 원리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sz="2400" dirty="0" smtClean="0"/>
              <a:t>함수 구조도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sz="2400" dirty="0" smtClean="0"/>
              <a:t>역할 분담 및 개발 추진 일정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sz="2400" dirty="0" smtClean="0"/>
              <a:t>최종 결과물 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도시간 길 찾기 프로그램 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도시 내에서 통용되는 교통수단을 이용하여 목적지로 향하는 경로 및 위치 정보를 제공 해 주는 프로그램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가 본 적이 없는 낯선 장소나 먼 장소로 최대한 빠르게 향하기 위한 방법을 찾기에 적절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네이버의</a:t>
            </a:r>
            <a:r>
              <a:rPr lang="ko-KR" altLang="en-US" sz="2400" dirty="0" smtClean="0"/>
              <a:t> 길 찾기 시스템이 특히 유명하며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 여행객이나 직장인 및 학생 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다양한 계층이 이용하고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pPr algn="ctr"/>
            <a:r>
              <a:rPr lang="ko-KR" altLang="en-US" dirty="0" smtClean="0"/>
              <a:t>기존 길 찾기 프로그램의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01317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도시 내에서 통용되는 교통수단을 이용하여 목적지로 향하는 경로 및 위치 정보를 제공 해 주는 프로그램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따라서 출발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도착 시간을 제공 해 주는 프로그램을 개발하고자 했으나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시간의 부족함으로 한계에 직면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오픈 소스 소프트웨어로 결과물을 공유하는 것으로 발전의 여지를 남기는 것에 의의를 둠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pPr algn="ctr"/>
            <a:r>
              <a:rPr lang="ko-KR" altLang="en-US" dirty="0" smtClean="0"/>
              <a:t>프로그램의 동작 원리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5896" y="2564904"/>
            <a:ext cx="16561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콘솔</a:t>
            </a:r>
            <a:endParaRPr lang="en-US" altLang="ko-KR" sz="1000" dirty="0" smtClean="0"/>
          </a:p>
          <a:p>
            <a:pPr algn="ctr"/>
            <a:r>
              <a:rPr lang="en-US" altLang="ko-KR" sz="2400" dirty="0" smtClean="0"/>
              <a:t>G U I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3635896" y="4509120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차 분해자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56176" y="4509120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 분해자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기차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56176" y="2492896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환승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기차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15616" y="2492896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환승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지하철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5616" y="4509120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 분해자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지하철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283968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915816" y="48691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915816" y="53012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436096" y="48691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436096" y="53012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716016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195736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63688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732240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7164288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843808" y="3717032"/>
            <a:ext cx="7200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5436096" y="3717032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07904" y="3861048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출발 역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도착 역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915816" y="4437112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출발 역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도착 역</a:t>
            </a:r>
            <a:endParaRPr lang="ko-KR" alt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36096" y="4437112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출발 역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도착 역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843808" y="5301208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요금 정보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소요 시간</a:t>
            </a:r>
            <a:endParaRPr lang="ko-KR" alt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64088" y="5301208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요금 정보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소요 시간</a:t>
            </a:r>
            <a:endParaRPr lang="ko-KR" alt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6016" y="3861048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요금 정보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소요 시간</a:t>
            </a:r>
            <a:endParaRPr lang="ko-KR" alt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15616" y="3933056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호선 정보</a:t>
            </a:r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164288" y="3933056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철도 정보</a:t>
            </a:r>
            <a:endParaRPr lang="ko-KR" alt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386104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도착지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존재 여부</a:t>
            </a:r>
            <a:endParaRPr lang="ko-KR" alt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084168" y="386104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도착지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존재 여부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843808" y="342900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지하철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경로 화면</a:t>
            </a:r>
            <a:endParaRPr lang="ko-KR" alt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3356992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기차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경로 화면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함수 구조도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162332"/>
              </p:ext>
            </p:extLst>
          </p:nvPr>
        </p:nvGraphicFramePr>
        <p:xfrm>
          <a:off x="179512" y="2132857"/>
          <a:ext cx="8640960" cy="409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4478"/>
                <a:gridCol w="3726482"/>
              </a:tblGrid>
              <a:tr h="35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typedef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slot_name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경로 이름을 </a:t>
                      </a:r>
                      <a:r>
                        <a:rPr lang="ko-KR" altLang="en-US" dirty="0" err="1" smtClean="0"/>
                        <a:t>저장하는곳</a:t>
                      </a:r>
                      <a:endParaRPr lang="ko-KR" altLang="en-US" dirty="0"/>
                    </a:p>
                  </a:txBody>
                  <a:tcPr/>
                </a:tc>
              </a:tr>
              <a:tr h="35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typedef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dirty="0" smtClean="0"/>
                        <a:t> train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기차 역 정보</a:t>
                      </a:r>
                      <a:endParaRPr lang="ko-KR" altLang="en-US" dirty="0"/>
                    </a:p>
                  </a:txBody>
                  <a:tcPr/>
                </a:tc>
              </a:tr>
              <a:tr h="35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typedef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dirty="0" smtClean="0"/>
                        <a:t> station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지하철역 정보</a:t>
                      </a:r>
                      <a:endParaRPr lang="ko-KR" altLang="en-US" dirty="0"/>
                    </a:p>
                  </a:txBody>
                  <a:tcPr/>
                </a:tc>
              </a:tr>
              <a:tr h="35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dirty="0" smtClean="0"/>
                        <a:t> station *</a:t>
                      </a:r>
                      <a:r>
                        <a:rPr lang="en-US" altLang="ko-KR" dirty="0" err="1" smtClean="0"/>
                        <a:t>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지하철역 </a:t>
                      </a:r>
                      <a:r>
                        <a:rPr lang="ko-KR" altLang="en-US" dirty="0" err="1" smtClean="0"/>
                        <a:t>환승</a:t>
                      </a:r>
                      <a:endParaRPr lang="ko-KR" altLang="en-US" dirty="0"/>
                    </a:p>
                  </a:txBody>
                  <a:tcPr/>
                </a:tc>
              </a:tr>
              <a:tr h="497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typedef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Check_route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</a:t>
                      </a:r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출발지에서 도착지로 향하기 까지 요구되는 경로들과 소요 시간을 저장하는 곳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15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 </a:t>
                      </a:r>
                      <a:r>
                        <a:rPr lang="en-US" altLang="ko-KR" dirty="0" err="1" smtClean="0"/>
                        <a:t>TransferPoint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모든 지하철 배열에 포인트 등록 함수를 실행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15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 </a:t>
                      </a:r>
                      <a:r>
                        <a:rPr lang="en-US" altLang="ko-KR" dirty="0" err="1" smtClean="0"/>
                        <a:t>ImportStationAndTraninNumber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</a:t>
                      </a:r>
                      <a:r>
                        <a:rPr lang="ko-KR" altLang="en-US" sz="1600" dirty="0" smtClean="0"/>
                        <a:t>지하철과 기차구조체에 배열 정보 입력</a:t>
                      </a:r>
                      <a:endParaRPr lang="ko-KR" altLang="en-US" sz="1600" dirty="0"/>
                    </a:p>
                  </a:txBody>
                  <a:tcPr/>
                </a:tc>
              </a:tr>
              <a:tr h="878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FirstDecomposer</a:t>
                      </a:r>
                      <a:r>
                        <a:rPr lang="en-US" altLang="ko-KR" sz="1400" dirty="0" smtClean="0"/>
                        <a:t>(char start[50], char end[50])</a:t>
                      </a:r>
                    </a:p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최초 분해자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출발지</a:t>
                      </a:r>
                      <a:r>
                        <a:rPr lang="en-US" altLang="ko-KR" sz="1400" dirty="0" smtClean="0"/>
                        <a:t>(a) </a:t>
                      </a:r>
                      <a:r>
                        <a:rPr lang="ko-KR" altLang="en-US" sz="1400" dirty="0" smtClean="0"/>
                        <a:t>와 도착지</a:t>
                      </a:r>
                      <a:r>
                        <a:rPr lang="en-US" altLang="ko-KR" sz="1400" dirty="0" smtClean="0"/>
                        <a:t>(b) 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ko-KR" altLang="en-US" sz="1400" dirty="0" err="1" smtClean="0"/>
                        <a:t>입력받아서</a:t>
                      </a:r>
                      <a:r>
                        <a:rPr lang="ko-KR" altLang="en-US" sz="1400" dirty="0" smtClean="0"/>
                        <a:t> 교통수단 별로 분해 후 소요시간 반환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192" y="750747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4.1 </a:t>
            </a:r>
            <a:r>
              <a:rPr lang="ko-KR" altLang="en-US" dirty="0"/>
              <a:t>역할 </a:t>
            </a:r>
            <a:r>
              <a:rPr lang="ko-KR" altLang="en-US" dirty="0" smtClean="0"/>
              <a:t>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15646"/>
              </p:ext>
            </p:extLst>
          </p:nvPr>
        </p:nvGraphicFramePr>
        <p:xfrm>
          <a:off x="179512" y="1844824"/>
          <a:ext cx="8640960" cy="4537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6912768"/>
              </a:tblGrid>
              <a:tr h="1116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김세훈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1)</a:t>
                      </a:r>
                      <a:r>
                        <a:rPr lang="ko-KR" altLang="en-US" dirty="0" smtClean="0"/>
                        <a:t>전철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출발역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err="1" smtClean="0"/>
                        <a:t>도착역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조사하기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2)</a:t>
                      </a:r>
                      <a:r>
                        <a:rPr lang="ko-KR" altLang="en-US" dirty="0" smtClean="0"/>
                        <a:t>분석서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정의서 작성하기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116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1)1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호선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경강선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출발역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도착역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조사하기</a:t>
                      </a:r>
                    </a:p>
                    <a:p>
                      <a:pPr latinLnBrk="1"/>
                      <a:r>
                        <a:rPr lang="en-US" altLang="ko-KR" dirty="0" smtClean="0"/>
                        <a:t>2)</a:t>
                      </a:r>
                      <a:r>
                        <a:rPr lang="ko-KR" altLang="en-US" dirty="0" smtClean="0"/>
                        <a:t>발표</a:t>
                      </a:r>
                      <a:r>
                        <a:rPr lang="en-US" altLang="ko-KR" dirty="0" err="1" smtClean="0"/>
                        <a:t>ppt</a:t>
                      </a:r>
                      <a:r>
                        <a:rPr lang="en-US" altLang="ko-KR" dirty="0" smtClean="0"/>
                        <a:t>(2) </a:t>
                      </a:r>
                      <a:r>
                        <a:rPr lang="ko-KR" altLang="en-US" dirty="0" smtClean="0"/>
                        <a:t>작성하기</a:t>
                      </a:r>
                      <a:endParaRPr lang="ko-KR" altLang="en-US" dirty="0"/>
                    </a:p>
                  </a:txBody>
                  <a:tcPr/>
                </a:tc>
              </a:tr>
              <a:tr h="1116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안은규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kumimoji="0"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환승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구간별로 경로 구분하기 </a:t>
                      </a:r>
                      <a:endParaRPr kumimoji="0"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최종결과보고서 작성하기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116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한병정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1)</a:t>
                      </a:r>
                      <a:r>
                        <a:rPr lang="ko-KR" altLang="en-US" dirty="0" err="1" smtClean="0"/>
                        <a:t>큰틀</a:t>
                      </a:r>
                      <a:r>
                        <a:rPr lang="ko-KR" altLang="en-US" dirty="0" smtClean="0"/>
                        <a:t> 만들기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2)(</a:t>
                      </a:r>
                      <a:r>
                        <a:rPr lang="ko-KR" altLang="en-US" dirty="0" smtClean="0"/>
                        <a:t>김세훈 박동규 안은규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합쳐서 완성하기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3)</a:t>
                      </a:r>
                      <a:r>
                        <a:rPr lang="ko-KR" altLang="en-US" dirty="0" smtClean="0"/>
                        <a:t>발표</a:t>
                      </a:r>
                      <a:r>
                        <a:rPr lang="en-US" altLang="ko-KR" dirty="0" err="1" smtClean="0"/>
                        <a:t>ppt</a:t>
                      </a:r>
                      <a:r>
                        <a:rPr lang="en-US" altLang="ko-KR" dirty="0" smtClean="0"/>
                        <a:t>(1)</a:t>
                      </a:r>
                      <a:r>
                        <a:rPr lang="ko-KR" altLang="en-US" dirty="0" smtClean="0"/>
                        <a:t>작성하기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31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0" y="77532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개발 </a:t>
            </a:r>
            <a:r>
              <a:rPr lang="ko-KR" altLang="en-US" dirty="0"/>
              <a:t>추진 일정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377951"/>
              </p:ext>
            </p:extLst>
          </p:nvPr>
        </p:nvGraphicFramePr>
        <p:xfrm>
          <a:off x="457200" y="2249488"/>
          <a:ext cx="8229600" cy="2374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560"/>
                <a:gridCol w="6275040"/>
              </a:tblGrid>
              <a:tr h="255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11/1~11/8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계획서 작성하기</a:t>
                      </a:r>
                      <a:endParaRPr lang="ko-KR" altLang="en-US" dirty="0"/>
                    </a:p>
                  </a:txBody>
                  <a:tcPr/>
                </a:tc>
              </a:tr>
              <a:tr h="255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11/9~11/22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지하철 하차시간 조사하기</a:t>
                      </a:r>
                      <a:endParaRPr lang="ko-KR" altLang="en-US" dirty="0"/>
                    </a:p>
                  </a:txBody>
                  <a:tcPr/>
                </a:tc>
              </a:tr>
              <a:tr h="255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11/23~12/2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전철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지하철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출발지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도착지</a:t>
                      </a:r>
                      <a:r>
                        <a:rPr lang="en-US" altLang="ko-KR" dirty="0" smtClean="0"/>
                        <a:t>),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환승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구간별로 경로 구분하기 </a:t>
                      </a:r>
                      <a:endParaRPr kumimoji="0"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7725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12/3~12/5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최종완성 및 발표 준비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132</TotalTime>
  <Words>428</Words>
  <Application>Microsoft Office PowerPoint</Application>
  <PresentationFormat>화면 슬라이드 쇼(4:3)</PresentationFormat>
  <Paragraphs>140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도시</vt:lpstr>
      <vt:lpstr>오픈소스 SW – 1조</vt:lpstr>
      <vt:lpstr>목차</vt:lpstr>
      <vt:lpstr>도시간 길 찾기 프로그램 이란?</vt:lpstr>
      <vt:lpstr>기존 길 찾기 프로그램의 문제점</vt:lpstr>
      <vt:lpstr>프로그램의 동작 원리</vt:lpstr>
      <vt:lpstr>함수 구조도</vt:lpstr>
      <vt:lpstr>4.1 역할 분담</vt:lpstr>
      <vt:lpstr>4.2 개발 추진 일정 </vt:lpstr>
      <vt:lpstr>시연</vt:lpstr>
      <vt:lpstr>Q&amp;A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SW – 1조</dc:title>
  <dc:creator>150509</dc:creator>
  <cp:lastModifiedBy>User</cp:lastModifiedBy>
  <cp:revision>14</cp:revision>
  <dcterms:created xsi:type="dcterms:W3CDTF">2016-11-29T12:10:15Z</dcterms:created>
  <dcterms:modified xsi:type="dcterms:W3CDTF">2016-12-03T07:05:27Z</dcterms:modified>
</cp:coreProperties>
</file>