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6085A2-CB51-DE43-903D-82EC29FEF010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8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617"/>
            <a:ext cx="7772400" cy="1470025"/>
          </a:xfrm>
        </p:spPr>
        <p:txBody>
          <a:bodyPr/>
          <a:lstStyle/>
          <a:p>
            <a:r>
              <a:rPr lang="en-US" dirty="0" err="1" smtClean="0"/>
              <a:t>HawkEye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912"/>
            <a:ext cx="6400800" cy="1752600"/>
          </a:xfrm>
        </p:spPr>
        <p:txBody>
          <a:bodyPr/>
          <a:lstStyle/>
          <a:p>
            <a:r>
              <a:rPr lang="en-US" dirty="0"/>
              <a:t>Cluster Visualization Performance Analysis For MPP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5051" y="5200316"/>
            <a:ext cx="54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By BMW  Team :</a:t>
            </a:r>
            <a:r>
              <a:rPr lang="en-US" dirty="0" err="1" smtClean="0"/>
              <a:t>Bei</a:t>
            </a:r>
            <a:r>
              <a:rPr lang="en-US" dirty="0" smtClean="0"/>
              <a:t> Wu, Ming Li, Ivan Weng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altLang="zh-CN" dirty="0"/>
              <a:t>P</a:t>
            </a:r>
            <a:r>
              <a:rPr lang="en-US" dirty="0" smtClean="0"/>
              <a:t>erformance </a:t>
            </a:r>
            <a:r>
              <a:rPr lang="en-US" dirty="0" smtClean="0"/>
              <a:t>issue 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large scale cluster (1000+ nodes) for MPP database is very difficult</a:t>
            </a:r>
          </a:p>
          <a:p>
            <a:endParaRPr lang="en-US" dirty="0" smtClean="0"/>
          </a:p>
          <a:p>
            <a:r>
              <a:rPr lang="en-US" dirty="0" smtClean="0"/>
              <a:t>Current textual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 </a:t>
            </a:r>
            <a:r>
              <a:rPr lang="en-US" altLang="zh-CN" dirty="0" smtClean="0"/>
              <a:t>general and </a:t>
            </a:r>
            <a:r>
              <a:rPr lang="it-IT" dirty="0" err="1" smtClean="0"/>
              <a:t>intuitional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99531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s-ES_tradnl" altLang="zh-CN" dirty="0" err="1" smtClean="0"/>
              <a:t>i</a:t>
            </a:r>
            <a:r>
              <a:rPr lang="es-ES_tradnl" dirty="0" err="1" smtClean="0"/>
              <a:t>vid</a:t>
            </a:r>
            <a:r>
              <a:rPr lang="en-US" altLang="zh-CN" dirty="0" smtClean="0"/>
              <a:t>e</a:t>
            </a:r>
            <a:r>
              <a:rPr lang="es-ES_tradnl" dirty="0" smtClean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conquer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host </a:t>
            </a:r>
            <a:r>
              <a:rPr lang="es-ES_tradnl" dirty="0" err="1" smtClean="0"/>
              <a:t>grouping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 smtClean="0"/>
              <a:t>comparison based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multi-</a:t>
            </a:r>
            <a:r>
              <a:rPr lang="en-US" dirty="0"/>
              <a:t>dimension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2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421"/>
            <a:ext cx="8229600" cy="4695742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Fronted</a:t>
            </a:r>
          </a:p>
          <a:p>
            <a:pPr lvl="1"/>
            <a:r>
              <a:rPr lang="en-US" dirty="0" smtClean="0"/>
              <a:t>Multi-dimension data collection</a:t>
            </a:r>
          </a:p>
          <a:p>
            <a:pPr lvl="2"/>
            <a:r>
              <a:rPr lang="en-US" dirty="0" smtClean="0"/>
              <a:t>Host grouping, Time slice selection, Measures ……</a:t>
            </a:r>
          </a:p>
          <a:p>
            <a:pPr lvl="1"/>
            <a:r>
              <a:rPr lang="en-US" dirty="0" smtClean="0"/>
              <a:t>Multi-type chart based on comparison requirements</a:t>
            </a:r>
          </a:p>
          <a:p>
            <a:pPr lvl="2"/>
            <a:r>
              <a:rPr lang="en-US" dirty="0" smtClean="0"/>
              <a:t>Line, Bar, </a:t>
            </a:r>
            <a:r>
              <a:rPr lang="en-US" dirty="0" smtClean="0"/>
              <a:t>Pie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 rules in PG meta table</a:t>
            </a:r>
            <a:endParaRPr lang="en-US" dirty="0" smtClean="0"/>
          </a:p>
          <a:p>
            <a:pPr lvl="1"/>
            <a:r>
              <a:rPr lang="en-US" dirty="0" smtClean="0"/>
              <a:t>Trigger on meta table will invoke collector actions changes on different nodes.</a:t>
            </a:r>
            <a:endParaRPr lang="en-US" dirty="0" smtClean="0"/>
          </a:p>
          <a:p>
            <a:pPr lvl="1"/>
            <a:r>
              <a:rPr lang="en-US" dirty="0" smtClean="0"/>
              <a:t>Collector gets info &amp; notification from meta table, need to process data collection and quit them when get quit notification.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2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Intelligent performance issue</a:t>
            </a:r>
            <a:r>
              <a:rPr lang="zh-CN" altLang="en-US" dirty="0" smtClean="0"/>
              <a:t> </a:t>
            </a:r>
            <a:r>
              <a:rPr lang="en-US" dirty="0"/>
              <a:t>decision-making</a:t>
            </a:r>
            <a:endParaRPr lang="en-US" altLang="zh-CN" dirty="0" smtClean="0"/>
          </a:p>
          <a:p>
            <a:endParaRPr lang="en-US" dirty="0"/>
          </a:p>
          <a:p>
            <a:r>
              <a:rPr lang="fr-FR" dirty="0"/>
              <a:t>Visual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monitor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query</a:t>
            </a:r>
            <a:r>
              <a:rPr lang="fr-FR" dirty="0"/>
              <a:t> plan</a:t>
            </a:r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7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5795084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123</TotalTime>
  <Words>153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HawkEye</vt:lpstr>
      <vt:lpstr>Challenge</vt:lpstr>
      <vt:lpstr>Solution</vt:lpstr>
      <vt:lpstr>Highlights</vt:lpstr>
      <vt:lpstr>Future</vt:lpstr>
      <vt:lpstr>PowerPoint Presentation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yanqing weng</dc:creator>
  <cp:lastModifiedBy>yanqing weng</cp:lastModifiedBy>
  <cp:revision>58</cp:revision>
  <dcterms:created xsi:type="dcterms:W3CDTF">2015-08-12T05:15:34Z</dcterms:created>
  <dcterms:modified xsi:type="dcterms:W3CDTF">2015-08-12T07:20:35Z</dcterms:modified>
</cp:coreProperties>
</file>