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4" autoAdjust="0"/>
  </p:normalViewPr>
  <p:slideViewPr>
    <p:cSldViewPr snapToGrid="0">
      <p:cViewPr varScale="1">
        <p:scale>
          <a:sx n="109" d="100"/>
          <a:sy n="109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859F-7EB7-424D-BE24-DAF008DC06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3A5A-1CAF-4810-8EC3-AD0C39887A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ib.csdn.net/base/28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sysgit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Github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 err="1">
                <a:hlinkClick r:id="rId1" tooltip="Git知识库"/>
              </a:rPr>
              <a:t>Git</a:t>
            </a:r>
            <a:r>
              <a:rPr lang="zh-CN" altLang="en-US" dirty="0"/>
              <a:t>是用</a:t>
            </a:r>
            <a:r>
              <a:rPr lang="en-US" altLang="zh-CN" dirty="0"/>
              <a:t>C</a:t>
            </a:r>
            <a:r>
              <a:rPr lang="zh-CN" altLang="en-US" dirty="0"/>
              <a:t>语言开发的分布</a:t>
            </a:r>
            <a:r>
              <a:rPr lang="zh-CN" altLang="en-US" b="1" dirty="0">
                <a:hlinkClick r:id="rId1" tooltip="Git知识库"/>
              </a:rPr>
              <a:t>版本控制</a:t>
            </a:r>
            <a:r>
              <a:rPr lang="zh-CN" altLang="en-US" dirty="0"/>
              <a:t>系统。版本控制系统可以保留一个文件集合的历史记录，并能回滚文件集合到另一个状态（历史记录状态）。另一个状态可以是不同的文件，也可以是不同的文件内容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当你对本地的源代码进行了修改，你可以标注他们跟下一个版本</a:t>
            </a:r>
            <a:r>
              <a:rPr lang="zh-CN" altLang="en-US" dirty="0" smtClean="0"/>
              <a:t>相关，然后</a:t>
            </a:r>
            <a:r>
              <a:rPr lang="zh-CN" altLang="en-US" dirty="0"/>
              <a:t>提交到仓库中来（</a:t>
            </a:r>
            <a:r>
              <a:rPr lang="en-US" altLang="zh-CN" dirty="0"/>
              <a:t>commit</a:t>
            </a:r>
            <a:r>
              <a:rPr lang="zh-CN" altLang="en-US" dirty="0"/>
              <a:t>）。</a:t>
            </a:r>
            <a:r>
              <a:rPr lang="en-US" altLang="zh-CN" dirty="0" err="1"/>
              <a:t>Git</a:t>
            </a:r>
            <a:r>
              <a:rPr lang="zh-CN" altLang="en-US" dirty="0"/>
              <a:t>保存了所有的版本信息，所以你可以转换你的源代码到任何的历史版本。你可以对本地的仓库进行代码的提交，然后与其他的仓库进行同步。你可以使用</a:t>
            </a:r>
            <a:r>
              <a:rPr lang="en-US" altLang="zh-CN" dirty="0" err="1"/>
              <a:t>Git</a:t>
            </a:r>
            <a:r>
              <a:rPr lang="zh-CN" altLang="en-US" dirty="0"/>
              <a:t>来进行仓库的克隆（</a:t>
            </a:r>
            <a:r>
              <a:rPr lang="en-US" altLang="zh-CN" dirty="0"/>
              <a:t>clone</a:t>
            </a:r>
            <a:r>
              <a:rPr lang="zh-CN" altLang="en-US" dirty="0"/>
              <a:t>）操作，完整的复制一个已有的仓库。仓库的所有者可以通过</a:t>
            </a:r>
            <a:r>
              <a:rPr lang="en-US" altLang="zh-CN" dirty="0"/>
              <a:t>push</a:t>
            </a:r>
            <a:r>
              <a:rPr lang="zh-CN" altLang="en-US" dirty="0"/>
              <a:t>操作（推送变更到别处的仓库）或者</a:t>
            </a:r>
            <a:r>
              <a:rPr lang="en-US" altLang="zh-CN" dirty="0"/>
              <a:t>Pull</a:t>
            </a:r>
            <a:r>
              <a:rPr lang="zh-CN" altLang="en-US" dirty="0"/>
              <a:t>操作（从别处的仓库拉取变更）来同步变更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是</a:t>
            </a:r>
            <a:r>
              <a:rPr lang="zh-CN" altLang="en-US" dirty="0" smtClean="0"/>
              <a:t>全球最大的开源项目的托管平台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设置默认分支和删除分支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endParaRPr lang="zh-CN" altLang="en-US" dirty="0"/>
          </a:p>
        </p:txBody>
      </p:sp>
      <p:pic>
        <p:nvPicPr>
          <p:cNvPr id="11" name="内容占位符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8200" y="4001294"/>
            <a:ext cx="9707330" cy="20957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930" y="1825625"/>
            <a:ext cx="1648055" cy="885949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 rot="16200000">
            <a:off x="4482492" y="2199700"/>
            <a:ext cx="484632" cy="622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6788" y="2143546"/>
            <a:ext cx="1238423" cy="609685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6913660" y="27115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3898"/>
            <a:ext cx="10515600" cy="953709"/>
          </a:xfrm>
        </p:spPr>
        <p:txBody>
          <a:bodyPr/>
          <a:lstStyle/>
          <a:p>
            <a:pPr algn="ctr"/>
            <a:r>
              <a:rPr lang="zh-CN" altLang="en-US" dirty="0" smtClean="0"/>
              <a:t>标签管理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324642" y="1515091"/>
            <a:ext cx="8805736" cy="4716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数据下载上传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718937" y="2417385"/>
            <a:ext cx="5363323" cy="18576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5880737" cy="3562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团队协作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设置权限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77160" y="968992"/>
            <a:ext cx="7401958" cy="279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7160" y="3358134"/>
            <a:ext cx="8383170" cy="3220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476"/>
            <a:ext cx="10515600" cy="1172073"/>
          </a:xfrm>
        </p:spPr>
        <p:txBody>
          <a:bodyPr/>
          <a:lstStyle/>
          <a:p>
            <a:pPr algn="ctr"/>
            <a:r>
              <a:rPr lang="zh-CN" altLang="en-US" dirty="0" smtClean="0"/>
              <a:t>重要术语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2400" dirty="0" smtClean="0"/>
              <a:t>版本库：</a:t>
            </a:r>
            <a:r>
              <a:rPr lang="en-US" altLang="zh-CN" sz="2400" dirty="0" smtClean="0"/>
              <a:t>repository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一个仓库包括了所有的版本信息、所有的分支和标记信息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中仓库的每份拷贝都是完整的。仓库让你可以从中取得你的工作副本。</a:t>
            </a:r>
            <a:endParaRPr lang="en-US" altLang="zh-CN" sz="2400" dirty="0" smtClean="0"/>
          </a:p>
          <a:p>
            <a:r>
              <a:rPr lang="zh-CN" altLang="en-US" sz="2400" dirty="0" smtClean="0"/>
              <a:t>分支：</a:t>
            </a:r>
            <a:r>
              <a:rPr lang="en-US" altLang="zh-CN" sz="2400" dirty="0" smtClean="0"/>
              <a:t>branches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一个分支意味着一个独立的、拥有自己历史信息的代码</a:t>
            </a:r>
            <a:r>
              <a:rPr lang="zh-CN" altLang="en-US" sz="2400" dirty="0" smtClean="0"/>
              <a:t>线，你</a:t>
            </a:r>
            <a:r>
              <a:rPr lang="zh-CN" altLang="en-US" sz="2400" dirty="0"/>
              <a:t>可以从已有的代码中生成一个新的</a:t>
            </a:r>
            <a:r>
              <a:rPr lang="zh-CN" altLang="en-US" sz="2400" dirty="0" smtClean="0"/>
              <a:t>分支，</a:t>
            </a:r>
            <a:r>
              <a:rPr lang="zh-CN" altLang="en-US" sz="2400" dirty="0"/>
              <a:t>，这个分支与剩余的分支完全独立。默认的分支往往是</a:t>
            </a:r>
            <a:r>
              <a:rPr lang="zh-CN" altLang="en-US" sz="2400" dirty="0" smtClean="0"/>
              <a:t>叫</a:t>
            </a:r>
            <a:r>
              <a:rPr lang="en-US" altLang="zh-CN" sz="2400" dirty="0"/>
              <a:t>master</a:t>
            </a:r>
            <a:r>
              <a:rPr lang="zh-CN" altLang="en-US" sz="2400" dirty="0"/>
              <a:t>。用户可以选择一个分支，选择一个分支</a:t>
            </a:r>
            <a:r>
              <a:rPr lang="zh-CN" altLang="en-US" sz="2400" dirty="0" smtClean="0"/>
              <a:t>叫做</a:t>
            </a:r>
            <a:r>
              <a:rPr lang="en-US" altLang="zh-CN" sz="2400" dirty="0" smtClean="0"/>
              <a:t>checkout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标记：</a:t>
            </a:r>
            <a:r>
              <a:rPr lang="en-US" altLang="zh-CN" sz="2400" dirty="0" smtClean="0"/>
              <a:t>tags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一个标记指的是某个分支某个特定时间点的状态。通过标记，可以很方便的切换到标记时的状态，例如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号在</a:t>
            </a:r>
            <a:r>
              <a:rPr lang="en-US" altLang="zh-CN" sz="2400" dirty="0" smtClean="0"/>
              <a:t>testing</a:t>
            </a:r>
            <a:r>
              <a:rPr lang="zh-CN" altLang="en-US" sz="2400" dirty="0" smtClean="0"/>
              <a:t>分支上的代码状态。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重要术语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版本：</a:t>
            </a:r>
            <a:r>
              <a:rPr lang="en-US" altLang="zh-CN" sz="2400" dirty="0" smtClean="0"/>
              <a:t>commit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提交代码后，仓库会创建一个新的版本。这个版本可以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后续被重新获得。每次提交都包括作者和提交者，作者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提交者可以是不同的人</a:t>
            </a:r>
            <a:endParaRPr lang="en-US" altLang="zh-CN" sz="2400" dirty="0" smtClean="0"/>
          </a:p>
          <a:p>
            <a:r>
              <a:rPr lang="en-US" altLang="zh-CN" sz="2400" dirty="0" smtClean="0"/>
              <a:t>URL</a:t>
            </a:r>
            <a:r>
              <a:rPr lang="zh-CN" altLang="en-US" sz="2400" dirty="0" smtClean="0"/>
              <a:t>：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用来标识一个仓库的位置</a:t>
            </a:r>
            <a:endParaRPr lang="en-US" altLang="zh-CN" sz="2400" dirty="0" smtClean="0"/>
          </a:p>
          <a:p>
            <a:r>
              <a:rPr lang="zh-CN" altLang="en-US" sz="2400" dirty="0" smtClean="0"/>
              <a:t>修订：</a:t>
            </a:r>
            <a:r>
              <a:rPr lang="en-US" altLang="zh-CN" sz="2400" dirty="0" smtClean="0"/>
              <a:t>revision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用来表示代码的一个版本状态。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通过用</a:t>
            </a:r>
            <a:r>
              <a:rPr lang="en-US" altLang="zh-CN" sz="2400" dirty="0"/>
              <a:t>SHA1 hash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表示的</a:t>
            </a:r>
            <a:r>
              <a:rPr lang="en-US" altLang="zh-CN" sz="2400" dirty="0"/>
              <a:t>id</a:t>
            </a:r>
            <a:r>
              <a:rPr lang="zh-CN" altLang="en-US" sz="2400" dirty="0"/>
              <a:t>来标识不同的版本。每一个 </a:t>
            </a:r>
            <a:r>
              <a:rPr lang="en-US" altLang="zh-CN" sz="2400" dirty="0"/>
              <a:t>SHA1 id</a:t>
            </a:r>
            <a:r>
              <a:rPr lang="zh-CN" altLang="en-US" sz="2400" dirty="0"/>
              <a:t>都是</a:t>
            </a:r>
            <a:r>
              <a:rPr lang="en-US" altLang="zh-CN" sz="2400" dirty="0"/>
              <a:t>160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长</a:t>
            </a:r>
            <a:r>
              <a:rPr lang="en-US" altLang="zh-CN" sz="2400" dirty="0"/>
              <a:t>,16</a:t>
            </a:r>
            <a:r>
              <a:rPr lang="zh-CN" altLang="en-US" sz="2400" dirty="0"/>
              <a:t>进制标识的字符串</a:t>
            </a:r>
            <a:r>
              <a:rPr lang="en-US" altLang="zh-CN" sz="2400" dirty="0"/>
              <a:t>.</a:t>
            </a:r>
            <a:r>
              <a:rPr lang="zh-CN" altLang="en-US" sz="2400" dirty="0"/>
              <a:t>最新的版本可以通过</a:t>
            </a:r>
            <a:r>
              <a:rPr lang="en-US" altLang="zh-CN" sz="2400" dirty="0"/>
              <a:t>HEAD</a:t>
            </a:r>
            <a:r>
              <a:rPr lang="zh-CN" altLang="en-US" sz="2400" dirty="0"/>
              <a:t>来获取</a:t>
            </a:r>
            <a:r>
              <a:rPr lang="en-US" altLang="zh-CN" sz="2400" dirty="0" smtClean="0"/>
              <a:t>.</a:t>
            </a:r>
            <a:r>
              <a:rPr lang="zh-CN" altLang="en-US" sz="2400" dirty="0"/>
              <a:t>之前的版本可以通过</a:t>
            </a:r>
            <a:r>
              <a:rPr lang="en-US" altLang="zh-CN" sz="2400" dirty="0"/>
              <a:t>"HEAD~1"</a:t>
            </a:r>
            <a:r>
              <a:rPr lang="zh-CN" altLang="en-US" sz="2400" dirty="0"/>
              <a:t>来获取，以此类推。</a:t>
            </a:r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安装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版下载地址：</a:t>
            </a:r>
            <a:r>
              <a:rPr lang="en-US" altLang="zh-CN" dirty="0" smtClean="0">
                <a:hlinkClick r:id="rId1"/>
              </a:rPr>
              <a:t>http://msysgit.github.io/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安装完成后，在开始菜单⾥里找到“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”-&gt;“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Bash”</a:t>
            </a:r>
            <a:r>
              <a:rPr lang="zh-CN" altLang="en-US" dirty="0" smtClean="0"/>
              <a:t>，蹦出一个类似命令⾏行窗⼝口的东 西，就说明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安装成功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安装完成后，还需要一步设置，在命令⾏</a:t>
            </a:r>
            <a:r>
              <a:rPr lang="zh-CN" altLang="en-US" smtClean="0"/>
              <a:t>输⼊：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"Your Name“</a:t>
            </a:r>
            <a:endParaRPr lang="en-US" altLang="zh-CN" dirty="0" smtClean="0"/>
          </a:p>
          <a:p>
            <a:r>
              <a:rPr lang="en-US" altLang="zh-CN" dirty="0" smtClean="0"/>
              <a:t> 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"email@example.com"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创建版本库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642347" y="1825625"/>
            <a:ext cx="6907306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12160" y="239246"/>
            <a:ext cx="4763165" cy="1247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824" y="1820577"/>
            <a:ext cx="7459116" cy="4772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9983" y="1705703"/>
            <a:ext cx="2981741" cy="771633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 rot="5400000" flipH="1" flipV="1">
            <a:off x="4224887" y="1818831"/>
            <a:ext cx="600502" cy="716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8552" y="1277018"/>
            <a:ext cx="2495898" cy="162900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 rot="5400000" flipH="1" flipV="1">
            <a:off x="8430672" y="1880513"/>
            <a:ext cx="600502" cy="716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361" y="2906020"/>
            <a:ext cx="9726382" cy="2257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2518" y="5373471"/>
            <a:ext cx="5039428" cy="72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分支操作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828020" y="1690688"/>
            <a:ext cx="4535960" cy="4013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12610"/>
            <a:ext cx="10515600" cy="61751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合并分支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4230" y="1030124"/>
            <a:ext cx="9783540" cy="1190791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225822" y="29407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4230" y="2268399"/>
            <a:ext cx="9697803" cy="2520568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50376" y="55088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7231" y="4874826"/>
            <a:ext cx="7011378" cy="1762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WPS 演示</Application>
  <PresentationFormat>自定义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Github简介</vt:lpstr>
      <vt:lpstr>重要术语</vt:lpstr>
      <vt:lpstr>重要术语</vt:lpstr>
      <vt:lpstr>安装Github</vt:lpstr>
      <vt:lpstr>创建版本库</vt:lpstr>
      <vt:lpstr>PowerPoint 演示文稿</vt:lpstr>
      <vt:lpstr>PowerPoint 演示文稿</vt:lpstr>
      <vt:lpstr>分支操作</vt:lpstr>
      <vt:lpstr>合并分支</vt:lpstr>
      <vt:lpstr>设置默认分支和删除分支</vt:lpstr>
      <vt:lpstr>标签管理</vt:lpstr>
      <vt:lpstr>数据下载上传</vt:lpstr>
      <vt:lpstr>团队协作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Github简介</dc:title>
  <dc:creator>陈祥贵</dc:creator>
  <cp:lastModifiedBy>Administrator</cp:lastModifiedBy>
  <cp:revision>31</cp:revision>
  <dcterms:created xsi:type="dcterms:W3CDTF">2016-05-29T02:19:00Z</dcterms:created>
  <dcterms:modified xsi:type="dcterms:W3CDTF">2016-12-12T06:35:01Z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