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
  </p:notesMasterIdLst>
  <p:sldIdLst>
    <p:sldId id="275" r:id="rId3"/>
    <p:sldId id="264" r:id="rId4"/>
    <p:sldId id="274" r:id="rId5"/>
    <p:sldId id="262" r:id="rId6"/>
    <p:sldId id="259" r:id="rId7"/>
    <p:sldId id="271" r:id="rId8"/>
    <p:sldId id="268" r:id="rId9"/>
    <p:sldId id="260" r:id="rId10"/>
    <p:sldId id="270" r:id="rId11"/>
    <p:sldId id="258" r:id="rId12"/>
    <p:sldId id="261" r:id="rId13"/>
    <p:sldId id="272" r:id="rId14"/>
    <p:sldId id="273" r:id="rId15"/>
    <p:sldId id="266"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104BE17-2D90-4109-8D79-3F47BB0F50B1}">
          <p14:sldIdLst>
            <p14:sldId id="275"/>
            <p14:sldId id="264"/>
            <p14:sldId id="274"/>
            <p14:sldId id="262"/>
            <p14:sldId id="259"/>
            <p14:sldId id="271"/>
            <p14:sldId id="268"/>
            <p14:sldId id="260"/>
            <p14:sldId id="270"/>
            <p14:sldId id="258"/>
            <p14:sldId id="261"/>
            <p14:sldId id="272"/>
            <p14:sldId id="273"/>
            <p14:sldId id="266"/>
            <p14:sldId id="276"/>
          </p14:sldIdLst>
        </p14:section>
        <p14:section name="Untitled Section" id="{161470F4-2768-4A30-BAE5-5A005CECCB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89" autoAdjust="0"/>
    <p:restoredTop sz="94660"/>
  </p:normalViewPr>
  <p:slideViewPr>
    <p:cSldViewPr snapToGrid="0">
      <p:cViewPr varScale="1">
        <p:scale>
          <a:sx n="72" d="100"/>
          <a:sy n="72" d="100"/>
        </p:scale>
        <p:origin x="996" y="6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80C2F2-D8F3-498E-9537-245B7D54B0B7}" type="datetimeFigureOut">
              <a:rPr lang="en-US" smtClean="0"/>
              <a:t>3/2/2019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598C23-7C69-414B-9252-8CA5C16F8078}" type="slidenum">
              <a:rPr lang="en-US" smtClean="0"/>
              <a:t>‹#›</a:t>
            </a:fld>
            <a:endParaRPr lang="en-US"/>
          </a:p>
        </p:txBody>
      </p:sp>
    </p:spTree>
    <p:extLst>
      <p:ext uri="{BB962C8B-B14F-4D97-AF65-F5344CB8AC3E}">
        <p14:creationId xmlns:p14="http://schemas.microsoft.com/office/powerpoint/2010/main" val="2586045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3C2A351-7DCF-4A54-ABD8-CDC2616BE4EF}" type="slidenum">
              <a:rPr lang="en-US" smtClean="0"/>
              <a:t>‹#›</a:t>
            </a:fld>
            <a:endParaRPr lang="en-US"/>
          </a:p>
        </p:txBody>
      </p:sp>
    </p:spTree>
    <p:extLst>
      <p:ext uri="{BB962C8B-B14F-4D97-AF65-F5344CB8AC3E}">
        <p14:creationId xmlns:p14="http://schemas.microsoft.com/office/powerpoint/2010/main" val="1992460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A1B7FAC-8F24-40E1-9732-999D47A92C04}" type="datetimeFigureOut">
              <a:rPr lang="en-US" smtClean="0"/>
              <a:t>3/2/2019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3C2A351-7DCF-4A54-ABD8-CDC2616BE4EF}" type="slidenum">
              <a:rPr lang="en-US" smtClean="0"/>
              <a:t>‹#›</a:t>
            </a:fld>
            <a:endParaRPr lang="en-US"/>
          </a:p>
        </p:txBody>
      </p:sp>
    </p:spTree>
    <p:extLst>
      <p:ext uri="{BB962C8B-B14F-4D97-AF65-F5344CB8AC3E}">
        <p14:creationId xmlns:p14="http://schemas.microsoft.com/office/powerpoint/2010/main" val="548110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A1B7FAC-8F24-40E1-9732-999D47A92C04}" type="datetimeFigureOut">
              <a:rPr lang="en-US" smtClean="0"/>
              <a:t>3/2/2019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3C2A351-7DCF-4A54-ABD8-CDC2616BE4EF}" type="slidenum">
              <a:rPr lang="en-US" smtClean="0"/>
              <a:t>‹#›</a:t>
            </a:fld>
            <a:endParaRPr lang="en-US"/>
          </a:p>
        </p:txBody>
      </p:sp>
    </p:spTree>
    <p:extLst>
      <p:ext uri="{BB962C8B-B14F-4D97-AF65-F5344CB8AC3E}">
        <p14:creationId xmlns:p14="http://schemas.microsoft.com/office/powerpoint/2010/main" val="1250850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009292" y="1028913"/>
            <a:ext cx="7664040" cy="2387600"/>
          </a:xfrm>
        </p:spPr>
        <p:txBody>
          <a:bodyPr anchor="b">
            <a:normAutofit/>
          </a:bodyPr>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4009292" y="3508588"/>
            <a:ext cx="766404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212564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78664"/>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3C2A351-7DCF-4A54-ABD8-CDC2616BE4EF}" type="slidenum">
              <a:rPr lang="en-US" smtClean="0"/>
              <a:t>‹#›</a:t>
            </a:fld>
            <a:endParaRPr lang="en-US"/>
          </a:p>
        </p:txBody>
      </p:sp>
    </p:spTree>
    <p:extLst>
      <p:ext uri="{BB962C8B-B14F-4D97-AF65-F5344CB8AC3E}">
        <p14:creationId xmlns:p14="http://schemas.microsoft.com/office/powerpoint/2010/main" val="553795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A1B7FAC-8F24-40E1-9732-999D47A92C04}" type="datetimeFigureOut">
              <a:rPr lang="en-US" smtClean="0"/>
              <a:t>3/2/2019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3C2A351-7DCF-4A54-ABD8-CDC2616BE4EF}" type="slidenum">
              <a:rPr lang="en-US" smtClean="0"/>
              <a:t>‹#›</a:t>
            </a:fld>
            <a:endParaRPr lang="en-US"/>
          </a:p>
        </p:txBody>
      </p:sp>
    </p:spTree>
    <p:extLst>
      <p:ext uri="{BB962C8B-B14F-4D97-AF65-F5344CB8AC3E}">
        <p14:creationId xmlns:p14="http://schemas.microsoft.com/office/powerpoint/2010/main" val="123086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3A1B7FAC-8F24-40E1-9732-999D47A92C04}" type="datetimeFigureOut">
              <a:rPr lang="en-US" smtClean="0"/>
              <a:t>3/2/2019</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A3C2A351-7DCF-4A54-ABD8-CDC2616BE4EF}" type="slidenum">
              <a:rPr lang="en-US" smtClean="0"/>
              <a:t>‹#›</a:t>
            </a:fld>
            <a:endParaRPr lang="en-US"/>
          </a:p>
        </p:txBody>
      </p:sp>
    </p:spTree>
    <p:extLst>
      <p:ext uri="{BB962C8B-B14F-4D97-AF65-F5344CB8AC3E}">
        <p14:creationId xmlns:p14="http://schemas.microsoft.com/office/powerpoint/2010/main" val="3809843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3A1B7FAC-8F24-40E1-9732-999D47A92C04}" type="datetimeFigureOut">
              <a:rPr lang="en-US" smtClean="0"/>
              <a:t>3/2/2019</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A3C2A351-7DCF-4A54-ABD8-CDC2616BE4EF}" type="slidenum">
              <a:rPr lang="en-US" smtClean="0"/>
              <a:t>‹#›</a:t>
            </a:fld>
            <a:endParaRPr lang="en-US"/>
          </a:p>
        </p:txBody>
      </p:sp>
    </p:spTree>
    <p:extLst>
      <p:ext uri="{BB962C8B-B14F-4D97-AF65-F5344CB8AC3E}">
        <p14:creationId xmlns:p14="http://schemas.microsoft.com/office/powerpoint/2010/main" val="2076077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3A1B7FAC-8F24-40E1-9732-999D47A92C04}" type="datetimeFigureOut">
              <a:rPr lang="en-US" smtClean="0"/>
              <a:t>3/2/2019</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A3C2A351-7DCF-4A54-ABD8-CDC2616BE4EF}" type="slidenum">
              <a:rPr lang="en-US" smtClean="0"/>
              <a:t>‹#›</a:t>
            </a:fld>
            <a:endParaRPr lang="en-US"/>
          </a:p>
        </p:txBody>
      </p:sp>
      <p:sp>
        <p:nvSpPr>
          <p:cNvPr id="6" name="Rectangle 5"/>
          <p:cNvSpPr/>
          <p:nvPr userDrawn="1"/>
        </p:nvSpPr>
        <p:spPr>
          <a:xfrm>
            <a:off x="3048000" y="-238298712"/>
            <a:ext cx="6096000" cy="483455424"/>
          </a:xfrm>
          <a:prstGeom prst="rect">
            <a:avLst/>
          </a:prstGeom>
        </p:spPr>
        <p:txBody>
          <a:bodyPr>
            <a:spAutoFit/>
          </a:bodyPr>
          <a:lstStyle/>
          <a:p>
            <a:r>
              <a:rPr lang="en-US" dirty="0"/>
              <a:t>&lt;header class="main-header  "&gt;</a:t>
            </a:r>
          </a:p>
          <a:p>
            <a:endParaRPr lang="en-US" dirty="0"/>
          </a:p>
          <a:p>
            <a:r>
              <a:rPr lang="en-US" dirty="0"/>
              <a:t>  &lt;div class="</a:t>
            </a:r>
            <a:r>
              <a:rPr lang="en-US" dirty="0" err="1"/>
              <a:t>mh</a:t>
            </a:r>
            <a:r>
              <a:rPr lang="en-US" dirty="0"/>
              <a:t>-content"&gt;</a:t>
            </a:r>
          </a:p>
          <a:p>
            <a:r>
              <a:rPr lang="en-US" dirty="0"/>
              <a:t>    &lt;h1 class="</a:t>
            </a:r>
            <a:r>
              <a:rPr lang="en-US" dirty="0" err="1"/>
              <a:t>mh</a:t>
            </a:r>
            <a:r>
              <a:rPr lang="en-US" dirty="0"/>
              <a:t>-logo-container"&gt;</a:t>
            </a:r>
          </a:p>
          <a:p>
            <a:r>
              <a:rPr lang="en-US" dirty="0"/>
              <a:t>        &lt;a </a:t>
            </a:r>
            <a:r>
              <a:rPr lang="en-US" dirty="0" err="1"/>
              <a:t>href</a:t>
            </a:r>
            <a:r>
              <a:rPr lang="en-US" dirty="0"/>
              <a:t>="/content/</a:t>
            </a:r>
            <a:r>
              <a:rPr lang="en-US" dirty="0" err="1"/>
              <a:t>budweisertours</a:t>
            </a:r>
            <a:r>
              <a:rPr lang="en-US" dirty="0"/>
              <a:t>/</a:t>
            </a:r>
            <a:r>
              <a:rPr lang="en-US" dirty="0" err="1"/>
              <a:t>en</a:t>
            </a:r>
            <a:r>
              <a:rPr lang="en-US" dirty="0"/>
              <a:t>/home.html" class="</a:t>
            </a:r>
            <a:r>
              <a:rPr lang="en-US" dirty="0" err="1"/>
              <a:t>mh</a:t>
            </a:r>
            <a:r>
              <a:rPr lang="en-US" dirty="0"/>
              <a:t>-logo" data-analytics-click="{&amp;</a:t>
            </a:r>
            <a:r>
              <a:rPr lang="en-US" dirty="0" err="1"/>
              <a:t>quot;category&amp;quot</a:t>
            </a:r>
            <a:r>
              <a:rPr lang="en-US" dirty="0"/>
              <a:t>;:&amp;</a:t>
            </a:r>
            <a:r>
              <a:rPr lang="en-US" dirty="0" err="1"/>
              <a:t>quot;Header&amp;quot</a:t>
            </a:r>
            <a:r>
              <a:rPr lang="en-US" dirty="0"/>
              <a:t>;, &amp;</a:t>
            </a:r>
            <a:r>
              <a:rPr lang="en-US" dirty="0" err="1"/>
              <a:t>quot;action&amp;quot</a:t>
            </a:r>
            <a:r>
              <a:rPr lang="en-US" dirty="0"/>
              <a:t>;:&amp;</a:t>
            </a:r>
            <a:r>
              <a:rPr lang="en-US" dirty="0" err="1"/>
              <a:t>quot;Home&amp;quot</a:t>
            </a:r>
            <a:r>
              <a:rPr lang="en-US" dirty="0"/>
              <a:t>;, &amp;</a:t>
            </a:r>
            <a:r>
              <a:rPr lang="en-US" dirty="0" err="1"/>
              <a:t>quot;label&amp;quot</a:t>
            </a:r>
            <a:r>
              <a:rPr lang="en-US" dirty="0"/>
              <a:t>;:&amp;</a:t>
            </a:r>
            <a:r>
              <a:rPr lang="en-US" dirty="0" err="1"/>
              <a:t>quot;Logo&amp;quot</a:t>
            </a:r>
            <a:r>
              <a:rPr lang="en-US" dirty="0"/>
              <a:t>;}"&gt;</a:t>
            </a:r>
          </a:p>
          <a:p>
            <a:r>
              <a:rPr lang="en-US" dirty="0"/>
              <a:t>          </a:t>
            </a:r>
          </a:p>
          <a:p>
            <a:r>
              <a:rPr lang="en-US" dirty="0"/>
              <a:t>            </a:t>
            </a:r>
          </a:p>
          <a:p>
            <a:r>
              <a:rPr lang="en-US" dirty="0"/>
              <a:t>            </a:t>
            </a:r>
          </a:p>
          <a:p>
            <a:r>
              <a:rPr lang="en-US" dirty="0"/>
              <a:t>              &lt;</a:t>
            </a:r>
            <a:r>
              <a:rPr lang="en-US" dirty="0" err="1"/>
              <a:t>img</a:t>
            </a:r>
            <a:r>
              <a:rPr lang="en-US" dirty="0"/>
              <a:t> class="</a:t>
            </a:r>
            <a:r>
              <a:rPr lang="en-US" dirty="0" err="1"/>
              <a:t>mh</a:t>
            </a:r>
            <a:r>
              <a:rPr lang="en-US" dirty="0"/>
              <a:t>-logo-</a:t>
            </a:r>
            <a:r>
              <a:rPr lang="en-US" dirty="0" err="1"/>
              <a:t>img</a:t>
            </a:r>
            <a:r>
              <a:rPr lang="en-US" dirty="0"/>
              <a:t>" </a:t>
            </a:r>
            <a:r>
              <a:rPr lang="en-US" dirty="0" err="1"/>
              <a:t>src</a:t>
            </a:r>
            <a:r>
              <a:rPr lang="en-US" dirty="0"/>
              <a:t>="/</a:t>
            </a:r>
            <a:r>
              <a:rPr lang="en-US" dirty="0" err="1"/>
              <a:t>etc</a:t>
            </a:r>
            <a:r>
              <a:rPr lang="en-US" dirty="0"/>
              <a:t>/designs/universal-template-</a:t>
            </a:r>
            <a:r>
              <a:rPr lang="en-US" dirty="0" err="1"/>
              <a:t>budweisertours</a:t>
            </a:r>
            <a:r>
              <a:rPr lang="en-US" dirty="0"/>
              <a:t>/images/</a:t>
            </a:r>
            <a:r>
              <a:rPr lang="en-US" dirty="0" err="1"/>
              <a:t>logo_en.svg</a:t>
            </a:r>
            <a:r>
              <a:rPr lang="en-US" dirty="0"/>
              <a:t>" alt="</a:t>
            </a:r>
            <a:r>
              <a:rPr lang="en-US" dirty="0" err="1"/>
              <a:t>budweisertours</a:t>
            </a:r>
            <a:r>
              <a:rPr lang="en-US" dirty="0"/>
              <a:t>"&gt;</a:t>
            </a:r>
          </a:p>
          <a:p>
            <a:r>
              <a:rPr lang="en-US" dirty="0"/>
              <a:t>            </a:t>
            </a:r>
          </a:p>
          <a:p>
            <a:r>
              <a:rPr lang="en-US" dirty="0"/>
              <a:t>          </a:t>
            </a:r>
          </a:p>
          <a:p>
            <a:r>
              <a:rPr lang="en-US" dirty="0"/>
              <a:t>        &lt;/a&gt;</a:t>
            </a:r>
          </a:p>
          <a:p>
            <a:r>
              <a:rPr lang="en-US" dirty="0"/>
              <a:t>    &lt;/h1&gt;</a:t>
            </a:r>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&lt;/div&gt;</a:t>
            </a:r>
          </a:p>
          <a:p>
            <a:endParaRPr lang="en-US" dirty="0"/>
          </a:p>
          <a:p>
            <a:r>
              <a:rPr lang="en-US" dirty="0"/>
              <a:t>  &lt;a </a:t>
            </a:r>
            <a:r>
              <a:rPr lang="en-US" dirty="0" err="1"/>
              <a:t>href</a:t>
            </a:r>
            <a:r>
              <a:rPr lang="en-US" dirty="0"/>
              <a:t>="#" class="</a:t>
            </a:r>
            <a:r>
              <a:rPr lang="en-US" dirty="0" err="1"/>
              <a:t>mh</a:t>
            </a:r>
            <a:r>
              <a:rPr lang="en-US" dirty="0"/>
              <a:t>-main-</a:t>
            </a:r>
            <a:r>
              <a:rPr lang="en-US" dirty="0" err="1"/>
              <a:t>nav</a:t>
            </a:r>
            <a:r>
              <a:rPr lang="en-US" dirty="0"/>
              <a:t>-button icon-menu" data-selected-class="</a:t>
            </a:r>
            <a:r>
              <a:rPr lang="en-US" dirty="0" err="1"/>
              <a:t>mh</a:t>
            </a:r>
            <a:r>
              <a:rPr lang="en-US" dirty="0"/>
              <a:t>-main-</a:t>
            </a:r>
            <a:r>
              <a:rPr lang="en-US" dirty="0" err="1"/>
              <a:t>nav</a:t>
            </a:r>
            <a:r>
              <a:rPr lang="en-US" dirty="0"/>
              <a:t>-button-selected"&gt;&lt;span class="hide"&gt;Open/Close Navigation&lt;/span&gt;&lt;/a&gt;&lt;!-- Hidden --&gt;</a:t>
            </a:r>
          </a:p>
          <a:p>
            <a:endParaRPr lang="en-US" dirty="0"/>
          </a:p>
          <a:p>
            <a:r>
              <a:rPr lang="en-US" dirty="0"/>
              <a:t>  &lt;</a:t>
            </a:r>
            <a:r>
              <a:rPr lang="en-US" dirty="0" err="1"/>
              <a:t>nav</a:t>
            </a:r>
            <a:r>
              <a:rPr lang="en-US" dirty="0"/>
              <a:t> class="</a:t>
            </a:r>
            <a:r>
              <a:rPr lang="en-US" dirty="0" err="1"/>
              <a:t>mh</a:t>
            </a:r>
            <a:r>
              <a:rPr lang="en-US" dirty="0"/>
              <a:t>-main-</a:t>
            </a:r>
            <a:r>
              <a:rPr lang="en-US" dirty="0" err="1"/>
              <a:t>nav</a:t>
            </a:r>
            <a:r>
              <a:rPr lang="en-US" dirty="0"/>
              <a:t>-container" data-selected-class="</a:t>
            </a:r>
            <a:r>
              <a:rPr lang="en-US" dirty="0" err="1"/>
              <a:t>mh</a:t>
            </a:r>
            <a:r>
              <a:rPr lang="en-US" dirty="0"/>
              <a:t>-main-</a:t>
            </a:r>
            <a:r>
              <a:rPr lang="en-US" dirty="0" err="1"/>
              <a:t>nav</a:t>
            </a:r>
            <a:r>
              <a:rPr lang="en-US" dirty="0"/>
              <a:t>-container-selected"&gt;</a:t>
            </a:r>
          </a:p>
          <a:p>
            <a:r>
              <a:rPr lang="en-US" dirty="0"/>
              <a:t>    &lt;div class="</a:t>
            </a:r>
            <a:r>
              <a:rPr lang="en-US" dirty="0" err="1"/>
              <a:t>mh</a:t>
            </a:r>
            <a:r>
              <a:rPr lang="en-US" dirty="0"/>
              <a:t>-</a:t>
            </a:r>
            <a:r>
              <a:rPr lang="en-US" dirty="0" err="1"/>
              <a:t>mn</a:t>
            </a:r>
            <a:r>
              <a:rPr lang="en-US" dirty="0"/>
              <a:t>-icons-container"&gt;</a:t>
            </a:r>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&lt;/div&gt;</a:t>
            </a:r>
          </a:p>
          <a:p>
            <a:endParaRPr lang="en-US" dirty="0"/>
          </a:p>
          <a:p>
            <a:r>
              <a:rPr lang="en-US" dirty="0"/>
              <a:t>    &lt;div class="</a:t>
            </a:r>
            <a:r>
              <a:rPr lang="en-US" dirty="0" err="1"/>
              <a:t>topnav</a:t>
            </a:r>
            <a:r>
              <a:rPr lang="en-US" dirty="0"/>
              <a:t> </a:t>
            </a:r>
            <a:r>
              <a:rPr lang="en-US" dirty="0" err="1"/>
              <a:t>topNavigationBarComponent</a:t>
            </a:r>
            <a:r>
              <a:rPr lang="en-US" dirty="0"/>
              <a:t>"&gt;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&lt;!-- Menu first level --&gt;</a:t>
            </a:r>
          </a:p>
          <a:p>
            <a:r>
              <a:rPr lang="en-US" dirty="0"/>
              <a:t>&lt;</a:t>
            </a:r>
            <a:r>
              <a:rPr lang="en-US" dirty="0" err="1"/>
              <a:t>ul</a:t>
            </a:r>
            <a:r>
              <a:rPr lang="en-US" dirty="0"/>
              <a:t> class="</a:t>
            </a:r>
            <a:r>
              <a:rPr lang="en-US" dirty="0" err="1"/>
              <a:t>mh</a:t>
            </a:r>
            <a:r>
              <a:rPr lang="en-US" dirty="0"/>
              <a:t>-</a:t>
            </a:r>
            <a:r>
              <a:rPr lang="en-US" dirty="0" err="1"/>
              <a:t>mn</a:t>
            </a:r>
            <a:r>
              <a:rPr lang="en-US" dirty="0"/>
              <a:t>-menu hidden" id="</a:t>
            </a:r>
            <a:r>
              <a:rPr lang="en-US" dirty="0" err="1"/>
              <a:t>mobileNavigation</a:t>
            </a:r>
            <a:r>
              <a:rPr lang="en-US" dirty="0"/>
              <a:t>"&gt;</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endParaRPr lang="en-US" dirty="0"/>
          </a:p>
          <a:p>
            <a:r>
              <a:rPr lang="en-US" dirty="0"/>
              <a:t>            </a:t>
            </a:r>
          </a:p>
          <a:p>
            <a:endParaRPr lang="en-US" dirty="0"/>
          </a:p>
          <a:p>
            <a:r>
              <a:rPr lang="en-US" dirty="0"/>
              <a:t>            </a:t>
            </a:r>
          </a:p>
          <a:p>
            <a:r>
              <a:rPr lang="en-US" dirty="0"/>
              <a:t>            </a:t>
            </a:r>
          </a:p>
          <a:p>
            <a:r>
              <a:rPr lang="en-US" dirty="0"/>
              <a:t>                </a:t>
            </a:r>
          </a:p>
          <a:p>
            <a:r>
              <a:rPr lang="en-US" dirty="0"/>
              <a:t>            </a:t>
            </a:r>
          </a:p>
          <a:p>
            <a:endParaRPr lang="en-US" dirty="0"/>
          </a:p>
          <a:p>
            <a:r>
              <a:rPr lang="en-US" dirty="0"/>
              <a:t>            </a:t>
            </a:r>
          </a:p>
          <a:p>
            <a:r>
              <a:rPr lang="en-US" dirty="0"/>
              <a:t>            </a:t>
            </a:r>
          </a:p>
          <a:p>
            <a:endParaRPr lang="en-US" dirty="0"/>
          </a:p>
          <a:p>
            <a:r>
              <a:rPr lang="en-US" dirty="0"/>
              <a:t>            </a:t>
            </a:r>
          </a:p>
          <a:p>
            <a:r>
              <a:rPr lang="en-US" dirty="0"/>
              <a:t>            </a:t>
            </a:r>
          </a:p>
          <a:p>
            <a:endParaRPr lang="en-US" dirty="0"/>
          </a:p>
          <a:p>
            <a:r>
              <a:rPr lang="en-US" dirty="0"/>
              <a:t>            &lt;!-- Menu Second level --&gt;</a:t>
            </a:r>
          </a:p>
          <a:p>
            <a:r>
              <a:rPr lang="en-US" dirty="0"/>
              <a:t>            </a:t>
            </a:r>
          </a:p>
          <a:p>
            <a:r>
              <a:rPr lang="en-US" dirty="0"/>
              <a:t>              </a:t>
            </a:r>
          </a:p>
          <a:p>
            <a:r>
              <a:rPr lang="en-US" dirty="0"/>
              <a:t>                &lt;li class="</a:t>
            </a:r>
            <a:r>
              <a:rPr lang="en-US" dirty="0" err="1"/>
              <a:t>mh</a:t>
            </a:r>
            <a:r>
              <a:rPr lang="en-US" dirty="0"/>
              <a:t>-</a:t>
            </a:r>
            <a:r>
              <a:rPr lang="en-US" dirty="0" err="1"/>
              <a:t>mn</a:t>
            </a:r>
            <a:r>
              <a:rPr lang="en-US" dirty="0"/>
              <a:t>-menu-item" data-selected-class="</a:t>
            </a:r>
            <a:r>
              <a:rPr lang="en-US" dirty="0" err="1"/>
              <a:t>mh</a:t>
            </a:r>
            <a:r>
              <a:rPr lang="en-US" dirty="0"/>
              <a:t>-</a:t>
            </a:r>
            <a:r>
              <a:rPr lang="en-US" dirty="0" err="1"/>
              <a:t>mn</a:t>
            </a:r>
            <a:r>
              <a:rPr lang="en-US" dirty="0"/>
              <a:t>-menu-item-selected"&gt;</a:t>
            </a:r>
          </a:p>
          <a:p>
            <a:r>
              <a:rPr lang="en-US" dirty="0"/>
              <a:t>                &lt;span class="</a:t>
            </a:r>
            <a:r>
              <a:rPr lang="en-US" dirty="0" err="1"/>
              <a:t>mh</a:t>
            </a:r>
            <a:r>
              <a:rPr lang="en-US" dirty="0"/>
              <a:t>-</a:t>
            </a:r>
            <a:r>
              <a:rPr lang="en-US" dirty="0" err="1"/>
              <a:t>mn</a:t>
            </a:r>
            <a:r>
              <a:rPr lang="en-US" dirty="0"/>
              <a:t>-menu-link" id="Locations"&gt;</a:t>
            </a:r>
          </a:p>
          <a:p>
            <a:r>
              <a:rPr lang="en-US" dirty="0"/>
              <a:t>                  </a:t>
            </a:r>
          </a:p>
          <a:p>
            <a:r>
              <a:rPr lang="en-US" dirty="0"/>
              <a:t>                      </a:t>
            </a:r>
          </a:p>
          <a:p>
            <a:r>
              <a:rPr lang="en-US" dirty="0"/>
              <a:t>                      </a:t>
            </a:r>
          </a:p>
          <a:p>
            <a:r>
              <a:rPr lang="en-US" dirty="0"/>
              <a:t>                          Locations</a:t>
            </a:r>
          </a:p>
          <a:p>
            <a:r>
              <a:rPr lang="en-US" dirty="0"/>
              <a:t>                      </a:t>
            </a:r>
          </a:p>
          <a:p>
            <a:r>
              <a:rPr lang="en-US" dirty="0"/>
              <a:t>                  </a:t>
            </a:r>
          </a:p>
          <a:p>
            <a:r>
              <a:rPr lang="en-US" dirty="0"/>
              <a:t>                &lt;span class="</a:t>
            </a:r>
            <a:r>
              <a:rPr lang="en-US" dirty="0" err="1"/>
              <a:t>mh</a:t>
            </a:r>
            <a:r>
              <a:rPr lang="en-US" dirty="0"/>
              <a:t>-</a:t>
            </a:r>
            <a:r>
              <a:rPr lang="en-US" dirty="0" err="1"/>
              <a:t>mn</a:t>
            </a:r>
            <a:r>
              <a:rPr lang="en-US" dirty="0"/>
              <a:t>-menu-arrow icon-arrow-down"&gt;&lt;/span&gt;</a:t>
            </a:r>
          </a:p>
          <a:p>
            <a:r>
              <a:rPr lang="en-US" dirty="0"/>
              <a:t>                &lt;/span&gt;</a:t>
            </a:r>
          </a:p>
          <a:p>
            <a:r>
              <a:rPr lang="en-US" dirty="0"/>
              <a:t>                       &lt;</a:t>
            </a:r>
            <a:r>
              <a:rPr lang="en-US" dirty="0" err="1"/>
              <a:t>ul</a:t>
            </a:r>
            <a:r>
              <a:rPr lang="en-US" dirty="0"/>
              <a:t> class="</a:t>
            </a:r>
            <a:r>
              <a:rPr lang="en-US" dirty="0" err="1"/>
              <a:t>mh</a:t>
            </a:r>
            <a:r>
              <a:rPr lang="en-US" dirty="0"/>
              <a:t>-</a:t>
            </a:r>
            <a:r>
              <a:rPr lang="en-US" dirty="0" err="1"/>
              <a:t>mn</a:t>
            </a:r>
            <a:r>
              <a:rPr lang="en-US" dirty="0"/>
              <a:t>-submenu"&gt;</a:t>
            </a:r>
          </a:p>
          <a:p>
            <a:r>
              <a:rPr lang="en-US" dirty="0"/>
              <a:t>                          &lt;li class="</a:t>
            </a:r>
            <a:r>
              <a:rPr lang="en-US" dirty="0" err="1"/>
              <a:t>mh</a:t>
            </a:r>
            <a:r>
              <a:rPr lang="en-US" dirty="0"/>
              <a:t>-</a:t>
            </a:r>
            <a:r>
              <a:rPr lang="en-US" dirty="0" err="1"/>
              <a:t>mn</a:t>
            </a:r>
            <a:r>
              <a:rPr lang="en-US" dirty="0"/>
              <a:t>-submenu-title"&gt; &lt;/li&gt;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&lt;li class="</a:t>
            </a:r>
            <a:r>
              <a:rPr lang="en-US" dirty="0" err="1"/>
              <a:t>mh</a:t>
            </a:r>
            <a:r>
              <a:rPr lang="en-US" dirty="0"/>
              <a:t>-</a:t>
            </a:r>
            <a:r>
              <a:rPr lang="en-US" dirty="0" err="1"/>
              <a:t>mn</a:t>
            </a:r>
            <a:r>
              <a:rPr lang="en-US" dirty="0"/>
              <a:t>-submenu-item"&gt;</a:t>
            </a:r>
          </a:p>
          <a:p>
            <a:r>
              <a:rPr lang="en-US" dirty="0"/>
              <a:t>                                            </a:t>
            </a:r>
          </a:p>
          <a:p>
            <a:r>
              <a:rPr lang="en-US" dirty="0"/>
              <a:t>                                                </a:t>
            </a:r>
          </a:p>
          <a:p>
            <a:r>
              <a:rPr lang="en-US" dirty="0"/>
              <a:t>                                                &lt;strong&gt;&lt;/strong&gt;</a:t>
            </a:r>
          </a:p>
          <a:p>
            <a:r>
              <a:rPr lang="en-US" dirty="0"/>
              <a:t>                                                </a:t>
            </a:r>
          </a:p>
          <a:p>
            <a:r>
              <a:rPr lang="en-US" dirty="0"/>
              <a:t>                                                    </a:t>
            </a:r>
          </a:p>
          <a:p>
            <a:r>
              <a:rPr lang="en-US" dirty="0"/>
              <a:t>                                                        </a:t>
            </a:r>
          </a:p>
          <a:p>
            <a:r>
              <a:rPr lang="en-US" dirty="0"/>
              <a:t>                                                        </a:t>
            </a:r>
          </a:p>
          <a:p>
            <a:r>
              <a:rPr lang="en-US" dirty="0"/>
              <a:t>                                                            &lt;span class="submenu-item-subtitle"&gt;&lt;/span&gt;</a:t>
            </a:r>
          </a:p>
          <a:p>
            <a:r>
              <a:rPr lang="en-US" dirty="0"/>
              <a:t>                                                        </a:t>
            </a:r>
          </a:p>
          <a:p>
            <a:r>
              <a:rPr lang="en-US" dirty="0"/>
              <a:t>                                                    </a:t>
            </a:r>
          </a:p>
          <a:p>
            <a:r>
              <a:rPr lang="en-US" dirty="0"/>
              <a:t>                                                </a:t>
            </a:r>
          </a:p>
          <a:p>
            <a:r>
              <a:rPr lang="en-US" dirty="0"/>
              <a:t>                                            </a:t>
            </a:r>
          </a:p>
          <a:p>
            <a:r>
              <a:rPr lang="en-US" dirty="0"/>
              <a:t>                                        &lt;/li&gt;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&lt;li class="</a:t>
            </a:r>
            <a:r>
              <a:rPr lang="en-US" dirty="0" err="1"/>
              <a:t>mh</a:t>
            </a:r>
            <a:r>
              <a:rPr lang="en-US" dirty="0"/>
              <a:t>-</a:t>
            </a:r>
            <a:r>
              <a:rPr lang="en-US" dirty="0" err="1"/>
              <a:t>mn</a:t>
            </a:r>
            <a:r>
              <a:rPr lang="en-US" dirty="0"/>
              <a:t>-submenu-item"&gt;</a:t>
            </a:r>
          </a:p>
          <a:p>
            <a:r>
              <a:rPr lang="en-US" dirty="0"/>
              <a:t>                                            &lt;a </a:t>
            </a:r>
            <a:r>
              <a:rPr lang="en-US" dirty="0" err="1"/>
              <a:t>href</a:t>
            </a:r>
            <a:r>
              <a:rPr lang="en-US" dirty="0"/>
              <a:t>="/content/</a:t>
            </a:r>
            <a:r>
              <a:rPr lang="en-US" dirty="0" err="1"/>
              <a:t>budweisertours</a:t>
            </a:r>
            <a:r>
              <a:rPr lang="en-US" dirty="0"/>
              <a:t>/</a:t>
            </a:r>
            <a:r>
              <a:rPr lang="en-US" dirty="0" err="1"/>
              <a:t>en</a:t>
            </a:r>
            <a:r>
              <a:rPr lang="en-US" dirty="0"/>
              <a:t>/locations/st-louis-missouri.html" class="</a:t>
            </a:r>
            <a:r>
              <a:rPr lang="en-US" dirty="0" err="1"/>
              <a:t>mh</a:t>
            </a:r>
            <a:r>
              <a:rPr lang="en-US" dirty="0"/>
              <a:t>-</a:t>
            </a:r>
            <a:r>
              <a:rPr lang="en-US" dirty="0" err="1"/>
              <a:t>mn</a:t>
            </a:r>
            <a:r>
              <a:rPr lang="en-US" dirty="0"/>
              <a:t>-submenu-link" data-analytics-click="{&amp;</a:t>
            </a:r>
            <a:r>
              <a:rPr lang="en-US" dirty="0" err="1"/>
              <a:t>quot;map&amp;quot</a:t>
            </a:r>
            <a:r>
              <a:rPr lang="en-US" dirty="0"/>
              <a:t>;:&amp;</a:t>
            </a:r>
            <a:r>
              <a:rPr lang="en-US" dirty="0" err="1"/>
              <a:t>quot;header_interaction&amp;quot</a:t>
            </a:r>
            <a:r>
              <a:rPr lang="en-US" dirty="0"/>
              <a:t>;, &amp;</a:t>
            </a:r>
            <a:r>
              <a:rPr lang="en-US" dirty="0" err="1"/>
              <a:t>quot;label&amp;quot</a:t>
            </a:r>
            <a:r>
              <a:rPr lang="en-US" dirty="0"/>
              <a:t>;:&amp;</a:t>
            </a:r>
            <a:r>
              <a:rPr lang="en-US" dirty="0" err="1"/>
              <a:t>quot;Brewery</a:t>
            </a:r>
            <a:r>
              <a:rPr lang="en-US" dirty="0"/>
              <a:t> </a:t>
            </a:r>
            <a:r>
              <a:rPr lang="en-US" dirty="0" err="1"/>
              <a:t>Experience&amp;quot</a:t>
            </a:r>
            <a:r>
              <a:rPr lang="en-US" dirty="0"/>
              <a:t>;}"&gt;</a:t>
            </a:r>
          </a:p>
          <a:p>
            <a:r>
              <a:rPr lang="en-US" dirty="0"/>
              <a:t>                                                </a:t>
            </a:r>
          </a:p>
          <a:p>
            <a:r>
              <a:rPr lang="en-US" dirty="0"/>
              <a:t>                                                &lt;strong&gt;Brewery Experience&lt;/strong&gt;</a:t>
            </a:r>
          </a:p>
          <a:p>
            <a:r>
              <a:rPr lang="en-US" dirty="0"/>
              <a:t>                                                </a:t>
            </a:r>
          </a:p>
          <a:p>
            <a:r>
              <a:rPr lang="en-US" dirty="0"/>
              <a:t>                                                    </a:t>
            </a:r>
          </a:p>
          <a:p>
            <a:r>
              <a:rPr lang="en-US" dirty="0"/>
              <a:t>                                                        </a:t>
            </a:r>
          </a:p>
          <a:p>
            <a:r>
              <a:rPr lang="en-US" dirty="0"/>
              <a:t>                                                        </a:t>
            </a:r>
          </a:p>
          <a:p>
            <a:r>
              <a:rPr lang="en-US" dirty="0"/>
              <a:t>                                                            &lt;span class="submenu-item-subtitle"&gt;St. Louis, MO&lt;/span&gt;</a:t>
            </a:r>
          </a:p>
          <a:p>
            <a:r>
              <a:rPr lang="en-US" dirty="0"/>
              <a:t>                                                        </a:t>
            </a:r>
          </a:p>
          <a:p>
            <a:r>
              <a:rPr lang="en-US" dirty="0"/>
              <a:t>                                                    </a:t>
            </a:r>
          </a:p>
          <a:p>
            <a:r>
              <a:rPr lang="en-US" dirty="0"/>
              <a:t>                                                </a:t>
            </a:r>
          </a:p>
          <a:p>
            <a:r>
              <a:rPr lang="en-US" dirty="0"/>
              <a:t>                                            &lt;/a&gt;</a:t>
            </a:r>
          </a:p>
          <a:p>
            <a:r>
              <a:rPr lang="en-US" dirty="0"/>
              <a:t>                                        &lt;/li&gt;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&lt;li class="</a:t>
            </a:r>
            <a:r>
              <a:rPr lang="en-US" dirty="0" err="1"/>
              <a:t>mh</a:t>
            </a:r>
            <a:r>
              <a:rPr lang="en-US" dirty="0"/>
              <a:t>-</a:t>
            </a:r>
            <a:r>
              <a:rPr lang="en-US" dirty="0" err="1"/>
              <a:t>mn</a:t>
            </a:r>
            <a:r>
              <a:rPr lang="en-US" dirty="0"/>
              <a:t>-submenu-item"&gt;</a:t>
            </a:r>
          </a:p>
          <a:p>
            <a:r>
              <a:rPr lang="en-US" dirty="0"/>
              <a:t>                                            &lt;a </a:t>
            </a:r>
            <a:r>
              <a:rPr lang="en-US" dirty="0" err="1"/>
              <a:t>href</a:t>
            </a:r>
            <a:r>
              <a:rPr lang="en-US" dirty="0"/>
              <a:t>="/content/</a:t>
            </a:r>
            <a:r>
              <a:rPr lang="en-US" dirty="0" err="1"/>
              <a:t>budweisertours</a:t>
            </a:r>
            <a:r>
              <a:rPr lang="en-US" dirty="0"/>
              <a:t>/</a:t>
            </a:r>
            <a:r>
              <a:rPr lang="en-US" dirty="0" err="1"/>
              <a:t>en</a:t>
            </a:r>
            <a:r>
              <a:rPr lang="en-US" dirty="0"/>
              <a:t>/locations/st-louis-biergarten.html" class="</a:t>
            </a:r>
            <a:r>
              <a:rPr lang="en-US" dirty="0" err="1"/>
              <a:t>mh</a:t>
            </a:r>
            <a:r>
              <a:rPr lang="en-US" dirty="0"/>
              <a:t>-</a:t>
            </a:r>
            <a:r>
              <a:rPr lang="en-US" dirty="0" err="1"/>
              <a:t>mn</a:t>
            </a:r>
            <a:r>
              <a:rPr lang="en-US" dirty="0"/>
              <a:t>-submenu-link" data-analytics-click="{&amp;</a:t>
            </a:r>
            <a:r>
              <a:rPr lang="en-US" dirty="0" err="1"/>
              <a:t>quot;map&amp;quot</a:t>
            </a:r>
            <a:r>
              <a:rPr lang="en-US" dirty="0"/>
              <a:t>;:&amp;</a:t>
            </a:r>
            <a:r>
              <a:rPr lang="en-US" dirty="0" err="1"/>
              <a:t>quot;header_interaction&amp;quot</a:t>
            </a:r>
            <a:r>
              <a:rPr lang="en-US" dirty="0"/>
              <a:t>;, &amp;</a:t>
            </a:r>
            <a:r>
              <a:rPr lang="en-US" dirty="0" err="1"/>
              <a:t>quot;label&amp;quot</a:t>
            </a:r>
            <a:r>
              <a:rPr lang="en-US" dirty="0"/>
              <a:t>;:&amp;</a:t>
            </a:r>
            <a:r>
              <a:rPr lang="en-US" dirty="0" err="1"/>
              <a:t>quot;The</a:t>
            </a:r>
            <a:r>
              <a:rPr lang="en-US" dirty="0"/>
              <a:t> </a:t>
            </a:r>
            <a:r>
              <a:rPr lang="en-US" dirty="0" err="1"/>
              <a:t>Biergarten&amp;quot</a:t>
            </a:r>
            <a:r>
              <a:rPr lang="en-US" dirty="0"/>
              <a:t>;}"&gt;</a:t>
            </a:r>
          </a:p>
          <a:p>
            <a:r>
              <a:rPr lang="en-US" dirty="0"/>
              <a:t>                                                </a:t>
            </a:r>
          </a:p>
          <a:p>
            <a:r>
              <a:rPr lang="en-US" dirty="0"/>
              <a:t>                                                &lt;strong&gt;The </a:t>
            </a:r>
            <a:r>
              <a:rPr lang="en-US" dirty="0" err="1"/>
              <a:t>Biergarten</a:t>
            </a:r>
            <a:r>
              <a:rPr lang="en-US" dirty="0"/>
              <a:t>&lt;/strong&gt;</a:t>
            </a:r>
          </a:p>
          <a:p>
            <a:r>
              <a:rPr lang="en-US" dirty="0"/>
              <a:t>                                                </a:t>
            </a:r>
          </a:p>
          <a:p>
            <a:r>
              <a:rPr lang="en-US" dirty="0"/>
              <a:t>                                                    </a:t>
            </a:r>
          </a:p>
          <a:p>
            <a:r>
              <a:rPr lang="en-US" dirty="0"/>
              <a:t>                                                        </a:t>
            </a:r>
          </a:p>
          <a:p>
            <a:r>
              <a:rPr lang="en-US" dirty="0"/>
              <a:t>                                                        </a:t>
            </a:r>
          </a:p>
          <a:p>
            <a:r>
              <a:rPr lang="en-US" dirty="0"/>
              <a:t>                                                            &lt;span class="submenu-item-subtitle"&gt;St. Louis, MO&lt;/span&gt;</a:t>
            </a:r>
          </a:p>
          <a:p>
            <a:r>
              <a:rPr lang="en-US" dirty="0"/>
              <a:t>                                                        </a:t>
            </a:r>
          </a:p>
          <a:p>
            <a:r>
              <a:rPr lang="en-US" dirty="0"/>
              <a:t>                                                    </a:t>
            </a:r>
          </a:p>
          <a:p>
            <a:r>
              <a:rPr lang="en-US" dirty="0"/>
              <a:t>                                                </a:t>
            </a:r>
          </a:p>
          <a:p>
            <a:r>
              <a:rPr lang="en-US" dirty="0"/>
              <a:t>                                            &lt;/a&gt;</a:t>
            </a:r>
          </a:p>
          <a:p>
            <a:r>
              <a:rPr lang="en-US" dirty="0"/>
              <a:t>                                        &lt;/li&gt;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&lt;li class="</a:t>
            </a:r>
            <a:r>
              <a:rPr lang="en-US" dirty="0" err="1"/>
              <a:t>mh</a:t>
            </a:r>
            <a:r>
              <a:rPr lang="en-US" dirty="0"/>
              <a:t>-</a:t>
            </a:r>
            <a:r>
              <a:rPr lang="en-US" dirty="0" err="1"/>
              <a:t>mn</a:t>
            </a:r>
            <a:r>
              <a:rPr lang="en-US" dirty="0"/>
              <a:t>-submenu-item"&gt;</a:t>
            </a:r>
          </a:p>
          <a:p>
            <a:r>
              <a:rPr lang="en-US" dirty="0"/>
              <a:t>                                            &lt;a </a:t>
            </a:r>
            <a:r>
              <a:rPr lang="en-US" dirty="0" err="1"/>
              <a:t>href</a:t>
            </a:r>
            <a:r>
              <a:rPr lang="en-US" dirty="0"/>
              <a:t>="/content/</a:t>
            </a:r>
            <a:r>
              <a:rPr lang="en-US" dirty="0" err="1"/>
              <a:t>budweisertours</a:t>
            </a:r>
            <a:r>
              <a:rPr lang="en-US" dirty="0"/>
              <a:t>/</a:t>
            </a:r>
            <a:r>
              <a:rPr lang="en-US" dirty="0" err="1"/>
              <a:t>en</a:t>
            </a:r>
            <a:r>
              <a:rPr lang="en-US" dirty="0"/>
              <a:t>/locations/ft-collins-colorado.html" class="</a:t>
            </a:r>
            <a:r>
              <a:rPr lang="en-US" dirty="0" err="1"/>
              <a:t>mh</a:t>
            </a:r>
            <a:r>
              <a:rPr lang="en-US" dirty="0"/>
              <a:t>-</a:t>
            </a:r>
            <a:r>
              <a:rPr lang="en-US" dirty="0" err="1"/>
              <a:t>mn</a:t>
            </a:r>
            <a:r>
              <a:rPr lang="en-US" dirty="0"/>
              <a:t>-submenu-link" data-analytics-click="{&amp;</a:t>
            </a:r>
            <a:r>
              <a:rPr lang="en-US" dirty="0" err="1"/>
              <a:t>quot;map&amp;quot</a:t>
            </a:r>
            <a:r>
              <a:rPr lang="en-US" dirty="0"/>
              <a:t>;:&amp;</a:t>
            </a:r>
            <a:r>
              <a:rPr lang="en-US" dirty="0" err="1"/>
              <a:t>quot;header_interaction&amp;quot</a:t>
            </a:r>
            <a:r>
              <a:rPr lang="en-US" dirty="0"/>
              <a:t>;, &amp;</a:t>
            </a:r>
            <a:r>
              <a:rPr lang="en-US" dirty="0" err="1"/>
              <a:t>quot;label&amp;quot</a:t>
            </a:r>
            <a:r>
              <a:rPr lang="en-US" dirty="0"/>
              <a:t>;:&amp;</a:t>
            </a:r>
            <a:r>
              <a:rPr lang="en-US" dirty="0" err="1"/>
              <a:t>quot;Brewery</a:t>
            </a:r>
            <a:r>
              <a:rPr lang="en-US" dirty="0"/>
              <a:t> </a:t>
            </a:r>
            <a:r>
              <a:rPr lang="en-US" dirty="0" err="1"/>
              <a:t>Experience&amp;quot</a:t>
            </a:r>
            <a:r>
              <a:rPr lang="en-US" dirty="0"/>
              <a:t>;}"&gt;</a:t>
            </a:r>
          </a:p>
          <a:p>
            <a:r>
              <a:rPr lang="en-US" dirty="0"/>
              <a:t>                                                </a:t>
            </a:r>
          </a:p>
          <a:p>
            <a:r>
              <a:rPr lang="en-US" dirty="0"/>
              <a:t>                                                &lt;strong&gt;Brewery Experience&lt;/strong&gt;</a:t>
            </a:r>
          </a:p>
          <a:p>
            <a:r>
              <a:rPr lang="en-US" dirty="0"/>
              <a:t>                                                </a:t>
            </a:r>
          </a:p>
          <a:p>
            <a:r>
              <a:rPr lang="en-US" dirty="0"/>
              <a:t>                                                    </a:t>
            </a:r>
          </a:p>
          <a:p>
            <a:r>
              <a:rPr lang="en-US" dirty="0"/>
              <a:t>                                                        </a:t>
            </a:r>
          </a:p>
          <a:p>
            <a:r>
              <a:rPr lang="en-US" dirty="0"/>
              <a:t>                                                        </a:t>
            </a:r>
          </a:p>
          <a:p>
            <a:r>
              <a:rPr lang="en-US" dirty="0"/>
              <a:t>                                                            &lt;span class="submenu-item-subtitle"&gt;Fort Collins, CO&lt;/span&gt;</a:t>
            </a:r>
          </a:p>
          <a:p>
            <a:r>
              <a:rPr lang="en-US" dirty="0"/>
              <a:t>                                                        </a:t>
            </a:r>
          </a:p>
          <a:p>
            <a:r>
              <a:rPr lang="en-US" dirty="0"/>
              <a:t>                                                    </a:t>
            </a:r>
          </a:p>
          <a:p>
            <a:r>
              <a:rPr lang="en-US" dirty="0"/>
              <a:t>                                                </a:t>
            </a:r>
          </a:p>
          <a:p>
            <a:r>
              <a:rPr lang="en-US" dirty="0"/>
              <a:t>                                            &lt;/a&gt;</a:t>
            </a:r>
          </a:p>
          <a:p>
            <a:r>
              <a:rPr lang="en-US" dirty="0"/>
              <a:t>                                        &lt;/li&gt;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&lt;li class="</a:t>
            </a:r>
            <a:r>
              <a:rPr lang="en-US" dirty="0" err="1"/>
              <a:t>mh</a:t>
            </a:r>
            <a:r>
              <a:rPr lang="en-US" dirty="0"/>
              <a:t>-</a:t>
            </a:r>
            <a:r>
              <a:rPr lang="en-US" dirty="0" err="1"/>
              <a:t>mn</a:t>
            </a:r>
            <a:r>
              <a:rPr lang="en-US" dirty="0"/>
              <a:t>-submenu-item"&gt;</a:t>
            </a:r>
          </a:p>
          <a:p>
            <a:r>
              <a:rPr lang="en-US" dirty="0"/>
              <a:t>                                            &lt;a </a:t>
            </a:r>
            <a:r>
              <a:rPr lang="en-US" dirty="0" err="1"/>
              <a:t>href</a:t>
            </a:r>
            <a:r>
              <a:rPr lang="en-US" dirty="0"/>
              <a:t>="/content/</a:t>
            </a:r>
            <a:r>
              <a:rPr lang="en-US" dirty="0" err="1"/>
              <a:t>budweisertours</a:t>
            </a:r>
            <a:r>
              <a:rPr lang="en-US" dirty="0"/>
              <a:t>/</a:t>
            </a:r>
            <a:r>
              <a:rPr lang="en-US" dirty="0" err="1"/>
              <a:t>en</a:t>
            </a:r>
            <a:r>
              <a:rPr lang="en-US" dirty="0"/>
              <a:t>/locations/fort-collins-biergarten.html" class="</a:t>
            </a:r>
            <a:r>
              <a:rPr lang="en-US" dirty="0" err="1"/>
              <a:t>mh</a:t>
            </a:r>
            <a:r>
              <a:rPr lang="en-US" dirty="0"/>
              <a:t>-</a:t>
            </a:r>
            <a:r>
              <a:rPr lang="en-US" dirty="0" err="1"/>
              <a:t>mn</a:t>
            </a:r>
            <a:r>
              <a:rPr lang="en-US" dirty="0"/>
              <a:t>-submenu-link" data-analytics-click="{&amp;</a:t>
            </a:r>
            <a:r>
              <a:rPr lang="en-US" dirty="0" err="1"/>
              <a:t>quot;map&amp;quot</a:t>
            </a:r>
            <a:r>
              <a:rPr lang="en-US" dirty="0"/>
              <a:t>;:&amp;</a:t>
            </a:r>
            <a:r>
              <a:rPr lang="en-US" dirty="0" err="1"/>
              <a:t>quot;header_interaction&amp;quot</a:t>
            </a:r>
            <a:r>
              <a:rPr lang="en-US" dirty="0"/>
              <a:t>;, &amp;</a:t>
            </a:r>
            <a:r>
              <a:rPr lang="en-US" dirty="0" err="1"/>
              <a:t>quot;label&amp;quot</a:t>
            </a:r>
            <a:r>
              <a:rPr lang="en-US" dirty="0"/>
              <a:t>;:&amp;</a:t>
            </a:r>
            <a:r>
              <a:rPr lang="en-US" dirty="0" err="1"/>
              <a:t>quot;The</a:t>
            </a:r>
            <a:r>
              <a:rPr lang="en-US" dirty="0"/>
              <a:t> </a:t>
            </a:r>
            <a:r>
              <a:rPr lang="en-US" dirty="0" err="1"/>
              <a:t>Biergarten&amp;quot</a:t>
            </a:r>
            <a:r>
              <a:rPr lang="en-US" dirty="0"/>
              <a:t>;}"&gt;</a:t>
            </a:r>
          </a:p>
          <a:p>
            <a:r>
              <a:rPr lang="en-US" dirty="0"/>
              <a:t>                                                </a:t>
            </a:r>
          </a:p>
          <a:p>
            <a:r>
              <a:rPr lang="en-US" dirty="0"/>
              <a:t>                                                &lt;strong&gt;The </a:t>
            </a:r>
            <a:r>
              <a:rPr lang="en-US" dirty="0" err="1"/>
              <a:t>Biergarten</a:t>
            </a:r>
            <a:r>
              <a:rPr lang="en-US" dirty="0"/>
              <a:t>&lt;/strong&gt;</a:t>
            </a:r>
          </a:p>
          <a:p>
            <a:r>
              <a:rPr lang="en-US" dirty="0"/>
              <a:t>                                                </a:t>
            </a:r>
          </a:p>
          <a:p>
            <a:r>
              <a:rPr lang="en-US" dirty="0"/>
              <a:t>                                                    </a:t>
            </a:r>
          </a:p>
          <a:p>
            <a:r>
              <a:rPr lang="en-US" dirty="0"/>
              <a:t>                                                        </a:t>
            </a:r>
          </a:p>
          <a:p>
            <a:r>
              <a:rPr lang="en-US" dirty="0"/>
              <a:t>                                                        </a:t>
            </a:r>
          </a:p>
          <a:p>
            <a:r>
              <a:rPr lang="en-US" dirty="0"/>
              <a:t>                                                            &lt;span class="submenu-item-subtitle"&gt;Fort Collins, CO&lt;/span&gt;</a:t>
            </a:r>
          </a:p>
          <a:p>
            <a:r>
              <a:rPr lang="en-US" dirty="0"/>
              <a:t>                                                        </a:t>
            </a:r>
          </a:p>
          <a:p>
            <a:r>
              <a:rPr lang="en-US" dirty="0"/>
              <a:t>                                                    </a:t>
            </a:r>
          </a:p>
          <a:p>
            <a:r>
              <a:rPr lang="en-US" dirty="0"/>
              <a:t>                                                </a:t>
            </a:r>
          </a:p>
          <a:p>
            <a:r>
              <a:rPr lang="en-US" dirty="0"/>
              <a:t>                                            &lt;/a&gt;</a:t>
            </a:r>
          </a:p>
          <a:p>
            <a:r>
              <a:rPr lang="en-US" dirty="0"/>
              <a:t>                                        &lt;/li&gt;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&lt;li class="</a:t>
            </a:r>
            <a:r>
              <a:rPr lang="en-US" dirty="0" err="1"/>
              <a:t>mh</a:t>
            </a:r>
            <a:r>
              <a:rPr lang="en-US" dirty="0"/>
              <a:t>-</a:t>
            </a:r>
            <a:r>
              <a:rPr lang="en-US" dirty="0" err="1"/>
              <a:t>mn</a:t>
            </a:r>
            <a:r>
              <a:rPr lang="en-US" dirty="0"/>
              <a:t>-submenu-item"&gt;</a:t>
            </a:r>
          </a:p>
          <a:p>
            <a:r>
              <a:rPr lang="en-US" dirty="0"/>
              <a:t>                                            &lt;a </a:t>
            </a:r>
            <a:r>
              <a:rPr lang="en-US" dirty="0" err="1"/>
              <a:t>href</a:t>
            </a:r>
            <a:r>
              <a:rPr lang="en-US" dirty="0"/>
              <a:t>="/content/</a:t>
            </a:r>
            <a:r>
              <a:rPr lang="en-US" dirty="0" err="1"/>
              <a:t>budweisertours</a:t>
            </a:r>
            <a:r>
              <a:rPr lang="en-US" dirty="0"/>
              <a:t>/</a:t>
            </a:r>
            <a:r>
              <a:rPr lang="en-US" dirty="0" err="1"/>
              <a:t>en</a:t>
            </a:r>
            <a:r>
              <a:rPr lang="en-US" dirty="0"/>
              <a:t>/locations/merrimack-new-hampshire.html" class="</a:t>
            </a:r>
            <a:r>
              <a:rPr lang="en-US" dirty="0" err="1"/>
              <a:t>mh</a:t>
            </a:r>
            <a:r>
              <a:rPr lang="en-US" dirty="0"/>
              <a:t>-</a:t>
            </a:r>
            <a:r>
              <a:rPr lang="en-US" dirty="0" err="1"/>
              <a:t>mn</a:t>
            </a:r>
            <a:r>
              <a:rPr lang="en-US" dirty="0"/>
              <a:t>-submenu-link" data-analytics-click="{&amp;</a:t>
            </a:r>
            <a:r>
              <a:rPr lang="en-US" dirty="0" err="1"/>
              <a:t>quot;map&amp;quot</a:t>
            </a:r>
            <a:r>
              <a:rPr lang="en-US" dirty="0"/>
              <a:t>;:&amp;</a:t>
            </a:r>
            <a:r>
              <a:rPr lang="en-US" dirty="0" err="1"/>
              <a:t>quot;header_interaction&amp;quot</a:t>
            </a:r>
            <a:r>
              <a:rPr lang="en-US" dirty="0"/>
              <a:t>;, &amp;</a:t>
            </a:r>
            <a:r>
              <a:rPr lang="en-US" dirty="0" err="1"/>
              <a:t>quot;label&amp;quot</a:t>
            </a:r>
            <a:r>
              <a:rPr lang="en-US" dirty="0"/>
              <a:t>;:&amp;</a:t>
            </a:r>
            <a:r>
              <a:rPr lang="en-US" dirty="0" err="1"/>
              <a:t>quot;Brewery</a:t>
            </a:r>
            <a:r>
              <a:rPr lang="en-US" dirty="0"/>
              <a:t> </a:t>
            </a:r>
            <a:r>
              <a:rPr lang="en-US" dirty="0" err="1"/>
              <a:t>Experience&amp;quot</a:t>
            </a:r>
            <a:r>
              <a:rPr lang="en-US" dirty="0"/>
              <a:t>;}"&gt;</a:t>
            </a:r>
          </a:p>
          <a:p>
            <a:r>
              <a:rPr lang="en-US" dirty="0"/>
              <a:t>                                                </a:t>
            </a:r>
          </a:p>
          <a:p>
            <a:r>
              <a:rPr lang="en-US" dirty="0"/>
              <a:t>                                                &lt;strong&gt;Brewery Experience&lt;/strong&gt;</a:t>
            </a:r>
          </a:p>
          <a:p>
            <a:r>
              <a:rPr lang="en-US" dirty="0"/>
              <a:t>                                                </a:t>
            </a:r>
          </a:p>
          <a:p>
            <a:r>
              <a:rPr lang="en-US" dirty="0"/>
              <a:t>                                                    </a:t>
            </a:r>
          </a:p>
          <a:p>
            <a:r>
              <a:rPr lang="en-US" dirty="0"/>
              <a:t>                                                        </a:t>
            </a:r>
          </a:p>
          <a:p>
            <a:r>
              <a:rPr lang="en-US" dirty="0"/>
              <a:t>                                                        </a:t>
            </a:r>
          </a:p>
          <a:p>
            <a:r>
              <a:rPr lang="en-US" dirty="0"/>
              <a:t>                                                            &lt;span class="submenu-item-subtitle"&gt;Merrimack, NH&lt;/span&gt;</a:t>
            </a:r>
          </a:p>
          <a:p>
            <a:r>
              <a:rPr lang="en-US" dirty="0"/>
              <a:t>                                                        </a:t>
            </a:r>
          </a:p>
          <a:p>
            <a:r>
              <a:rPr lang="en-US" dirty="0"/>
              <a:t>                                                    </a:t>
            </a:r>
          </a:p>
          <a:p>
            <a:r>
              <a:rPr lang="en-US" dirty="0"/>
              <a:t>                                                </a:t>
            </a:r>
          </a:p>
          <a:p>
            <a:r>
              <a:rPr lang="en-US" dirty="0"/>
              <a:t>                                            &lt;/a&gt;</a:t>
            </a:r>
          </a:p>
          <a:p>
            <a:r>
              <a:rPr lang="en-US" dirty="0"/>
              <a:t>                                        &lt;/li&gt;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&lt;li class="</a:t>
            </a:r>
            <a:r>
              <a:rPr lang="en-US" dirty="0" err="1"/>
              <a:t>mh</a:t>
            </a:r>
            <a:r>
              <a:rPr lang="en-US" dirty="0"/>
              <a:t>-</a:t>
            </a:r>
            <a:r>
              <a:rPr lang="en-US" dirty="0" err="1"/>
              <a:t>mn</a:t>
            </a:r>
            <a:r>
              <a:rPr lang="en-US" dirty="0"/>
              <a:t>-submenu-item"&gt;</a:t>
            </a:r>
          </a:p>
          <a:p>
            <a:r>
              <a:rPr lang="en-US" dirty="0"/>
              <a:t>                                            &lt;a </a:t>
            </a:r>
            <a:r>
              <a:rPr lang="en-US" dirty="0" err="1"/>
              <a:t>href</a:t>
            </a:r>
            <a:r>
              <a:rPr lang="en-US" dirty="0"/>
              <a:t>="/content/</a:t>
            </a:r>
            <a:r>
              <a:rPr lang="en-US" dirty="0" err="1"/>
              <a:t>budweisertours</a:t>
            </a:r>
            <a:r>
              <a:rPr lang="en-US" dirty="0"/>
              <a:t>/</a:t>
            </a:r>
            <a:r>
              <a:rPr lang="en-US" dirty="0" err="1"/>
              <a:t>en</a:t>
            </a:r>
            <a:r>
              <a:rPr lang="en-US" dirty="0"/>
              <a:t>/locations/merrimack-biergarten.html" class="</a:t>
            </a:r>
            <a:r>
              <a:rPr lang="en-US" dirty="0" err="1"/>
              <a:t>mh</a:t>
            </a:r>
            <a:r>
              <a:rPr lang="en-US" dirty="0"/>
              <a:t>-</a:t>
            </a:r>
            <a:r>
              <a:rPr lang="en-US" dirty="0" err="1"/>
              <a:t>mn</a:t>
            </a:r>
            <a:r>
              <a:rPr lang="en-US" dirty="0"/>
              <a:t>-submenu-link" data-analytics-click="{&amp;</a:t>
            </a:r>
            <a:r>
              <a:rPr lang="en-US" dirty="0" err="1"/>
              <a:t>quot;map&amp;quot</a:t>
            </a:r>
            <a:r>
              <a:rPr lang="en-US" dirty="0"/>
              <a:t>;:&amp;</a:t>
            </a:r>
            <a:r>
              <a:rPr lang="en-US" dirty="0" err="1"/>
              <a:t>quot;header_interaction&amp;quot</a:t>
            </a:r>
            <a:r>
              <a:rPr lang="en-US" dirty="0"/>
              <a:t>;, &amp;</a:t>
            </a:r>
            <a:r>
              <a:rPr lang="en-US" dirty="0" err="1"/>
              <a:t>quot;label&amp;quot</a:t>
            </a:r>
            <a:r>
              <a:rPr lang="en-US" dirty="0"/>
              <a:t>;:&amp;</a:t>
            </a:r>
            <a:r>
              <a:rPr lang="en-US" dirty="0" err="1"/>
              <a:t>quot;The</a:t>
            </a:r>
            <a:r>
              <a:rPr lang="en-US" dirty="0"/>
              <a:t> </a:t>
            </a:r>
            <a:r>
              <a:rPr lang="en-US" dirty="0" err="1"/>
              <a:t>Biergarten&amp;quot</a:t>
            </a:r>
            <a:r>
              <a:rPr lang="en-US" dirty="0"/>
              <a:t>;}"&gt;</a:t>
            </a:r>
          </a:p>
          <a:p>
            <a:r>
              <a:rPr lang="en-US" dirty="0"/>
              <a:t>                                                </a:t>
            </a:r>
          </a:p>
          <a:p>
            <a:r>
              <a:rPr lang="en-US" dirty="0"/>
              <a:t>                                                &lt;strong&gt;The </a:t>
            </a:r>
            <a:r>
              <a:rPr lang="en-US" dirty="0" err="1"/>
              <a:t>Biergarten</a:t>
            </a:r>
            <a:r>
              <a:rPr lang="en-US" dirty="0"/>
              <a:t>&lt;/strong&gt;</a:t>
            </a:r>
          </a:p>
          <a:p>
            <a:r>
              <a:rPr lang="en-US" dirty="0"/>
              <a:t>                                                </a:t>
            </a:r>
          </a:p>
          <a:p>
            <a:r>
              <a:rPr lang="en-US" dirty="0"/>
              <a:t>                                                    </a:t>
            </a:r>
          </a:p>
          <a:p>
            <a:r>
              <a:rPr lang="en-US" dirty="0"/>
              <a:t>                                                        </a:t>
            </a:r>
          </a:p>
          <a:p>
            <a:r>
              <a:rPr lang="en-US" dirty="0"/>
              <a:t>                                                        </a:t>
            </a:r>
          </a:p>
          <a:p>
            <a:r>
              <a:rPr lang="en-US" dirty="0"/>
              <a:t>                                                            &lt;span class="submenu-item-subtitle"&gt;Merrimack, NH&lt;/span&gt;</a:t>
            </a:r>
          </a:p>
          <a:p>
            <a:r>
              <a:rPr lang="en-US" dirty="0"/>
              <a:t>                                                        </a:t>
            </a:r>
          </a:p>
          <a:p>
            <a:r>
              <a:rPr lang="en-US" dirty="0"/>
              <a:t>                                                    </a:t>
            </a:r>
          </a:p>
          <a:p>
            <a:r>
              <a:rPr lang="en-US" dirty="0"/>
              <a:t>                                                </a:t>
            </a:r>
          </a:p>
          <a:p>
            <a:r>
              <a:rPr lang="en-US" dirty="0"/>
              <a:t>                                            &lt;/a&gt;</a:t>
            </a:r>
          </a:p>
          <a:p>
            <a:r>
              <a:rPr lang="en-US" dirty="0"/>
              <a:t>                                        &lt;/li&gt;</a:t>
            </a:r>
          </a:p>
          <a:p>
            <a:r>
              <a:rPr lang="en-US" dirty="0"/>
              <a:t>                                    </a:t>
            </a:r>
          </a:p>
          <a:p>
            <a:r>
              <a:rPr lang="en-US" dirty="0"/>
              <a:t>                                </a:t>
            </a:r>
          </a:p>
          <a:p>
            <a:r>
              <a:rPr lang="en-US" dirty="0"/>
              <a:t>                                </a:t>
            </a:r>
          </a:p>
          <a:p>
            <a:r>
              <a:rPr lang="en-US" dirty="0"/>
              <a:t>                           </a:t>
            </a:r>
          </a:p>
          <a:p>
            <a:r>
              <a:rPr lang="en-US" dirty="0"/>
              <a:t>                       &lt;/</a:t>
            </a:r>
            <a:r>
              <a:rPr lang="en-US" dirty="0" err="1"/>
              <a:t>ul</a:t>
            </a:r>
            <a:r>
              <a:rPr lang="en-US" dirty="0"/>
              <a:t>&gt;</a:t>
            </a:r>
          </a:p>
          <a:p>
            <a:r>
              <a:rPr lang="en-US" dirty="0"/>
              <a:t>                    &lt;/li&gt;</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endParaRPr lang="en-US" dirty="0"/>
          </a:p>
          <a:p>
            <a:r>
              <a:rPr lang="en-US" dirty="0"/>
              <a:t>            </a:t>
            </a:r>
          </a:p>
          <a:p>
            <a:endParaRPr lang="en-US" dirty="0"/>
          </a:p>
          <a:p>
            <a:r>
              <a:rPr lang="en-US" dirty="0"/>
              <a:t>            </a:t>
            </a:r>
          </a:p>
          <a:p>
            <a:r>
              <a:rPr lang="en-US" dirty="0"/>
              <a:t>            </a:t>
            </a:r>
          </a:p>
          <a:p>
            <a:endParaRPr lang="en-US" dirty="0"/>
          </a:p>
          <a:p>
            <a:r>
              <a:rPr lang="en-US" dirty="0"/>
              <a:t>            </a:t>
            </a:r>
          </a:p>
          <a:p>
            <a:r>
              <a:rPr lang="en-US" dirty="0"/>
              <a:t>            </a:t>
            </a:r>
          </a:p>
          <a:p>
            <a:endParaRPr lang="en-US" dirty="0"/>
          </a:p>
          <a:p>
            <a:r>
              <a:rPr lang="en-US" dirty="0"/>
              <a:t>            </a:t>
            </a:r>
          </a:p>
          <a:p>
            <a:r>
              <a:rPr lang="en-US" dirty="0"/>
              <a:t>            </a:t>
            </a:r>
          </a:p>
          <a:p>
            <a:endParaRPr lang="en-US" dirty="0"/>
          </a:p>
          <a:p>
            <a:r>
              <a:rPr lang="en-US" dirty="0"/>
              <a:t>            &lt;!-- Menu Second level --&gt;</a:t>
            </a:r>
          </a:p>
          <a:p>
            <a:r>
              <a:rPr lang="en-US" dirty="0"/>
              <a:t>            </a:t>
            </a:r>
          </a:p>
          <a:p>
            <a:r>
              <a:rPr lang="en-US" dirty="0"/>
              <a:t>              </a:t>
            </a:r>
          </a:p>
          <a:p>
            <a:r>
              <a:rPr lang="en-US" dirty="0"/>
              <a:t>                &lt;li class="</a:t>
            </a:r>
            <a:r>
              <a:rPr lang="en-US" dirty="0" err="1"/>
              <a:t>mh</a:t>
            </a:r>
            <a:r>
              <a:rPr lang="en-US" dirty="0"/>
              <a:t>-</a:t>
            </a:r>
            <a:r>
              <a:rPr lang="en-US" dirty="0" err="1"/>
              <a:t>mn</a:t>
            </a:r>
            <a:r>
              <a:rPr lang="en-US" dirty="0"/>
              <a:t>-menu-item" data-selected-class="</a:t>
            </a:r>
            <a:r>
              <a:rPr lang="en-US" dirty="0" err="1"/>
              <a:t>mh</a:t>
            </a:r>
            <a:r>
              <a:rPr lang="en-US" dirty="0"/>
              <a:t>-</a:t>
            </a:r>
            <a:r>
              <a:rPr lang="en-US" dirty="0" err="1"/>
              <a:t>mn</a:t>
            </a:r>
            <a:r>
              <a:rPr lang="en-US" dirty="0"/>
              <a:t>-menu-item-selected"&gt;</a:t>
            </a:r>
          </a:p>
          <a:p>
            <a:r>
              <a:rPr lang="en-US" dirty="0"/>
              <a:t>                &lt;span class="</a:t>
            </a:r>
            <a:r>
              <a:rPr lang="en-US" dirty="0" err="1"/>
              <a:t>mh</a:t>
            </a:r>
            <a:r>
              <a:rPr lang="en-US" dirty="0"/>
              <a:t>-</a:t>
            </a:r>
            <a:r>
              <a:rPr lang="en-US" dirty="0" err="1"/>
              <a:t>mn</a:t>
            </a:r>
            <a:r>
              <a:rPr lang="en-US" dirty="0"/>
              <a:t>-menu-link" id="Commitment to Quality"&gt;</a:t>
            </a:r>
          </a:p>
          <a:p>
            <a:r>
              <a:rPr lang="en-US" dirty="0"/>
              <a:t>                  </a:t>
            </a:r>
          </a:p>
          <a:p>
            <a:r>
              <a:rPr lang="en-US" dirty="0"/>
              <a:t>                      </a:t>
            </a:r>
          </a:p>
          <a:p>
            <a:r>
              <a:rPr lang="en-US" dirty="0"/>
              <a:t>                      </a:t>
            </a:r>
          </a:p>
          <a:p>
            <a:r>
              <a:rPr lang="en-US" dirty="0"/>
              <a:t>                          Commitment to Quality</a:t>
            </a:r>
          </a:p>
          <a:p>
            <a:r>
              <a:rPr lang="en-US" dirty="0"/>
              <a:t>                      </a:t>
            </a:r>
          </a:p>
          <a:p>
            <a:r>
              <a:rPr lang="en-US" dirty="0"/>
              <a:t>                  </a:t>
            </a:r>
          </a:p>
          <a:p>
            <a:r>
              <a:rPr lang="en-US" dirty="0"/>
              <a:t>                &lt;span class="</a:t>
            </a:r>
            <a:r>
              <a:rPr lang="en-US" dirty="0" err="1"/>
              <a:t>mh</a:t>
            </a:r>
            <a:r>
              <a:rPr lang="en-US" dirty="0"/>
              <a:t>-</a:t>
            </a:r>
            <a:r>
              <a:rPr lang="en-US" dirty="0" err="1"/>
              <a:t>mn</a:t>
            </a:r>
            <a:r>
              <a:rPr lang="en-US" dirty="0"/>
              <a:t>-menu-arrow icon-arrow-down"&gt;&lt;/span&gt;</a:t>
            </a:r>
          </a:p>
          <a:p>
            <a:r>
              <a:rPr lang="en-US" dirty="0"/>
              <a:t>                &lt;/span&gt;</a:t>
            </a:r>
          </a:p>
          <a:p>
            <a:r>
              <a:rPr lang="en-US" dirty="0"/>
              <a:t>                       &lt;</a:t>
            </a:r>
            <a:r>
              <a:rPr lang="en-US" dirty="0" err="1"/>
              <a:t>ul</a:t>
            </a:r>
            <a:r>
              <a:rPr lang="en-US" dirty="0"/>
              <a:t> class="</a:t>
            </a:r>
            <a:r>
              <a:rPr lang="en-US" dirty="0" err="1"/>
              <a:t>mh</a:t>
            </a:r>
            <a:r>
              <a:rPr lang="en-US" dirty="0"/>
              <a:t>-</a:t>
            </a:r>
            <a:r>
              <a:rPr lang="en-US" dirty="0" err="1"/>
              <a:t>mn</a:t>
            </a:r>
            <a:r>
              <a:rPr lang="en-US" dirty="0"/>
              <a:t>-submenu"&gt;</a:t>
            </a:r>
          </a:p>
          <a:p>
            <a:r>
              <a:rPr lang="en-US" dirty="0"/>
              <a:t>                          &lt;li class="</a:t>
            </a:r>
            <a:r>
              <a:rPr lang="en-US" dirty="0" err="1"/>
              <a:t>mh</a:t>
            </a:r>
            <a:r>
              <a:rPr lang="en-US" dirty="0"/>
              <a:t>-</a:t>
            </a:r>
            <a:r>
              <a:rPr lang="en-US" dirty="0" err="1"/>
              <a:t>mn</a:t>
            </a:r>
            <a:r>
              <a:rPr lang="en-US" dirty="0"/>
              <a:t>-submenu-title"&gt;Commitment&lt;</a:t>
            </a:r>
            <a:r>
              <a:rPr lang="en-US" dirty="0" err="1"/>
              <a:t>br</a:t>
            </a:r>
            <a:r>
              <a:rPr lang="en-US" dirty="0"/>
              <a:t>&gt;to&lt;</a:t>
            </a:r>
            <a:r>
              <a:rPr lang="en-US" dirty="0" err="1"/>
              <a:t>br</a:t>
            </a:r>
            <a:r>
              <a:rPr lang="en-US" dirty="0"/>
              <a:t>&gt;Quality&lt;/li&gt;</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endParaRPr lang="en-US" dirty="0"/>
          </a:p>
          <a:p>
            <a:r>
              <a:rPr lang="en-US" dirty="0"/>
              <a:t>                            </a:t>
            </a:r>
          </a:p>
          <a:p>
            <a:r>
              <a:rPr lang="en-US" dirty="0"/>
              <a:t>                            </a:t>
            </a:r>
          </a:p>
          <a:p>
            <a:r>
              <a:rPr lang="en-US" dirty="0"/>
              <a:t>                                </a:t>
            </a:r>
          </a:p>
          <a:p>
            <a:r>
              <a:rPr lang="en-US" dirty="0"/>
              <a:t>                            </a:t>
            </a:r>
          </a:p>
          <a:p>
            <a:endParaRPr lang="en-US" dirty="0"/>
          </a:p>
          <a:p>
            <a:r>
              <a:rPr lang="en-US" dirty="0"/>
              <a:t>                            </a:t>
            </a:r>
          </a:p>
          <a:p>
            <a:r>
              <a:rPr lang="en-US" dirty="0"/>
              <a:t>                            &lt;li class="</a:t>
            </a:r>
            <a:r>
              <a:rPr lang="en-US" dirty="0" err="1"/>
              <a:t>mh</a:t>
            </a:r>
            <a:r>
              <a:rPr lang="en-US" dirty="0"/>
              <a:t>-</a:t>
            </a:r>
            <a:r>
              <a:rPr lang="en-US" dirty="0" err="1"/>
              <a:t>mn</a:t>
            </a:r>
            <a:r>
              <a:rPr lang="en-US" dirty="0"/>
              <a:t>-submenu-item submenu-item-clickable"&gt;</a:t>
            </a:r>
          </a:p>
          <a:p>
            <a:r>
              <a:rPr lang="en-US" dirty="0"/>
              <a:t>                              &lt;a </a:t>
            </a:r>
            <a:r>
              <a:rPr lang="en-US" dirty="0" err="1"/>
              <a:t>href</a:t>
            </a:r>
            <a:r>
              <a:rPr lang="en-US" dirty="0"/>
              <a:t>="/content/</a:t>
            </a:r>
            <a:r>
              <a:rPr lang="en-US" dirty="0" err="1"/>
              <a:t>budweisertours</a:t>
            </a:r>
            <a:r>
              <a:rPr lang="en-US" dirty="0"/>
              <a:t>/</a:t>
            </a:r>
            <a:r>
              <a:rPr lang="en-US" dirty="0" err="1"/>
              <a:t>en</a:t>
            </a:r>
            <a:r>
              <a:rPr lang="en-US" dirty="0"/>
              <a:t>/commitment-to-quality.html" class="</a:t>
            </a:r>
            <a:r>
              <a:rPr lang="en-US" dirty="0" err="1"/>
              <a:t>mh</a:t>
            </a:r>
            <a:r>
              <a:rPr lang="en-US" dirty="0"/>
              <a:t>-</a:t>
            </a:r>
            <a:r>
              <a:rPr lang="en-US" dirty="0" err="1"/>
              <a:t>mn</a:t>
            </a:r>
            <a:r>
              <a:rPr lang="en-US" dirty="0"/>
              <a:t>-submenu-link" data-analytics-click="{&amp;</a:t>
            </a:r>
            <a:r>
              <a:rPr lang="en-US" dirty="0" err="1"/>
              <a:t>quot;map&amp;quot</a:t>
            </a:r>
            <a:r>
              <a:rPr lang="en-US" dirty="0"/>
              <a:t>;:&amp;</a:t>
            </a:r>
            <a:r>
              <a:rPr lang="en-US" dirty="0" err="1"/>
              <a:t>quot;header_interaction&amp;quot</a:t>
            </a:r>
            <a:r>
              <a:rPr lang="en-US" dirty="0"/>
              <a:t>;, &amp;</a:t>
            </a:r>
            <a:r>
              <a:rPr lang="en-US" dirty="0" err="1"/>
              <a:t>quot;label&amp;quot</a:t>
            </a:r>
            <a:r>
              <a:rPr lang="en-US" dirty="0"/>
              <a:t>;:&amp;</a:t>
            </a:r>
            <a:r>
              <a:rPr lang="en-US" dirty="0" err="1"/>
              <a:t>quot;Commitment</a:t>
            </a:r>
            <a:r>
              <a:rPr lang="en-US" dirty="0"/>
              <a:t> to </a:t>
            </a:r>
            <a:r>
              <a:rPr lang="en-US" dirty="0" err="1"/>
              <a:t>Quality&amp;quot</a:t>
            </a:r>
            <a:r>
              <a:rPr lang="en-US" dirty="0"/>
              <a:t>;}"&gt;</a:t>
            </a:r>
          </a:p>
          <a:p>
            <a:r>
              <a:rPr lang="en-US" dirty="0"/>
              <a:t>                                &lt;!-- </a:t>
            </a:r>
            <a:r>
              <a:rPr lang="en-US" dirty="0" err="1"/>
              <a:t>mh</a:t>
            </a:r>
            <a:r>
              <a:rPr lang="en-US" dirty="0"/>
              <a:t>-</a:t>
            </a:r>
            <a:r>
              <a:rPr lang="en-US" dirty="0" err="1"/>
              <a:t>mn</a:t>
            </a:r>
            <a:r>
              <a:rPr lang="en-US" dirty="0"/>
              <a:t>-submenu-item </a:t>
            </a:r>
            <a:r>
              <a:rPr lang="en-US" dirty="0" err="1"/>
              <a:t>puede</a:t>
            </a:r>
            <a:r>
              <a:rPr lang="en-US" dirty="0"/>
              <a:t> </a:t>
            </a:r>
            <a:r>
              <a:rPr lang="en-US" dirty="0" err="1"/>
              <a:t>ir</a:t>
            </a:r>
            <a:r>
              <a:rPr lang="en-US" dirty="0"/>
              <a:t> </a:t>
            </a:r>
            <a:r>
              <a:rPr lang="en-US" dirty="0" err="1"/>
              <a:t>esta</a:t>
            </a:r>
            <a:r>
              <a:rPr lang="en-US" dirty="0"/>
              <a:t>! </a:t>
            </a:r>
            <a:r>
              <a:rPr lang="en-US" dirty="0" err="1"/>
              <a:t>debe</a:t>
            </a:r>
            <a:r>
              <a:rPr lang="en-US" dirty="0"/>
              <a:t> </a:t>
            </a:r>
            <a:r>
              <a:rPr lang="en-US" dirty="0" err="1"/>
              <a:t>ser</a:t>
            </a:r>
            <a:r>
              <a:rPr lang="en-US" dirty="0"/>
              <a:t> configurable </a:t>
            </a:r>
            <a:r>
              <a:rPr lang="en-US" dirty="0" err="1"/>
              <a:t>desde</a:t>
            </a:r>
            <a:r>
              <a:rPr lang="en-US" dirty="0"/>
              <a:t> la </a:t>
            </a:r>
            <a:r>
              <a:rPr lang="en-US" dirty="0" err="1"/>
              <a:t>pagina</a:t>
            </a:r>
            <a:r>
              <a:rPr lang="en-US" dirty="0"/>
              <a:t>! --&gt;</a:t>
            </a:r>
          </a:p>
          <a:p>
            <a:endParaRPr lang="en-US" dirty="0"/>
          </a:p>
          <a:p>
            <a:r>
              <a:rPr lang="en-US" dirty="0"/>
              <a:t>                                &lt;strong&gt;Main&lt;/strong&gt;</a:t>
            </a:r>
          </a:p>
          <a:p>
            <a:r>
              <a:rPr lang="en-US" dirty="0"/>
              <a:t>                              &lt;/a&gt;</a:t>
            </a:r>
          </a:p>
          <a:p>
            <a:r>
              <a:rPr lang="en-US" dirty="0"/>
              <a:t>                            &lt;/li&gt;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&lt;li class="</a:t>
            </a:r>
            <a:r>
              <a:rPr lang="en-US" dirty="0" err="1"/>
              <a:t>mh</a:t>
            </a:r>
            <a:r>
              <a:rPr lang="en-US" dirty="0"/>
              <a:t>-</a:t>
            </a:r>
            <a:r>
              <a:rPr lang="en-US" dirty="0" err="1"/>
              <a:t>mn</a:t>
            </a:r>
            <a:r>
              <a:rPr lang="en-US" dirty="0"/>
              <a:t>-submenu-item"&gt;</a:t>
            </a:r>
          </a:p>
          <a:p>
            <a:r>
              <a:rPr lang="en-US" dirty="0"/>
              <a:t>                                            &lt;a </a:t>
            </a:r>
            <a:r>
              <a:rPr lang="en-US" dirty="0" err="1"/>
              <a:t>href</a:t>
            </a:r>
            <a:r>
              <a:rPr lang="en-US" dirty="0"/>
              <a:t>="/content/</a:t>
            </a:r>
            <a:r>
              <a:rPr lang="en-US" dirty="0" err="1"/>
              <a:t>budweisertours</a:t>
            </a:r>
            <a:r>
              <a:rPr lang="en-US" dirty="0"/>
              <a:t>/</a:t>
            </a:r>
            <a:r>
              <a:rPr lang="en-US" dirty="0" err="1"/>
              <a:t>en</a:t>
            </a:r>
            <a:r>
              <a:rPr lang="en-US" dirty="0"/>
              <a:t>/commitment-to-quality/brewing-process.html" class="</a:t>
            </a:r>
            <a:r>
              <a:rPr lang="en-US" dirty="0" err="1"/>
              <a:t>mh</a:t>
            </a:r>
            <a:r>
              <a:rPr lang="en-US" dirty="0"/>
              <a:t>-</a:t>
            </a:r>
            <a:r>
              <a:rPr lang="en-US" dirty="0" err="1"/>
              <a:t>mn</a:t>
            </a:r>
            <a:r>
              <a:rPr lang="en-US" dirty="0"/>
              <a:t>-submenu-link" data-analytics-click="{&amp;</a:t>
            </a:r>
            <a:r>
              <a:rPr lang="en-US" dirty="0" err="1"/>
              <a:t>quot;map&amp;quot</a:t>
            </a:r>
            <a:r>
              <a:rPr lang="en-US" dirty="0"/>
              <a:t>;:&amp;</a:t>
            </a:r>
            <a:r>
              <a:rPr lang="en-US" dirty="0" err="1"/>
              <a:t>quot;header_interaction&amp;quot</a:t>
            </a:r>
            <a:r>
              <a:rPr lang="en-US" dirty="0"/>
              <a:t>;, &amp;</a:t>
            </a:r>
            <a:r>
              <a:rPr lang="en-US" dirty="0" err="1"/>
              <a:t>quot;label&amp;quot</a:t>
            </a:r>
            <a:r>
              <a:rPr lang="en-US" dirty="0"/>
              <a:t>;:&amp;</a:t>
            </a:r>
            <a:r>
              <a:rPr lang="en-US" dirty="0" err="1"/>
              <a:t>quot;Brewing</a:t>
            </a:r>
            <a:r>
              <a:rPr lang="en-US" dirty="0"/>
              <a:t> </a:t>
            </a:r>
            <a:r>
              <a:rPr lang="en-US" dirty="0" err="1"/>
              <a:t>Process&amp;quot</a:t>
            </a:r>
            <a:r>
              <a:rPr lang="en-US" dirty="0"/>
              <a:t>;}"&gt;</a:t>
            </a:r>
          </a:p>
          <a:p>
            <a:r>
              <a:rPr lang="en-US" dirty="0"/>
              <a:t>                                                </a:t>
            </a:r>
          </a:p>
          <a:p>
            <a:r>
              <a:rPr lang="en-US" dirty="0"/>
              <a:t>                                                &lt;strong&gt;Brewing Process&lt;/strong&gt;</a:t>
            </a:r>
          </a:p>
          <a:p>
            <a:r>
              <a:rPr lang="en-US" dirty="0"/>
              <a:t>                                                </a:t>
            </a:r>
          </a:p>
          <a:p>
            <a:r>
              <a:rPr lang="en-US" dirty="0"/>
              <a:t>                                            &lt;/a&gt;</a:t>
            </a:r>
          </a:p>
          <a:p>
            <a:r>
              <a:rPr lang="en-US" dirty="0"/>
              <a:t>                                        &lt;/li&gt;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&lt;li class="</a:t>
            </a:r>
            <a:r>
              <a:rPr lang="en-US" dirty="0" err="1"/>
              <a:t>mh</a:t>
            </a:r>
            <a:r>
              <a:rPr lang="en-US" dirty="0"/>
              <a:t>-</a:t>
            </a:r>
            <a:r>
              <a:rPr lang="en-US" dirty="0" err="1"/>
              <a:t>mn</a:t>
            </a:r>
            <a:r>
              <a:rPr lang="en-US" dirty="0"/>
              <a:t>-submenu-item"&gt;</a:t>
            </a:r>
          </a:p>
          <a:p>
            <a:r>
              <a:rPr lang="en-US" dirty="0"/>
              <a:t>                                            &lt;a </a:t>
            </a:r>
            <a:r>
              <a:rPr lang="en-US" dirty="0" err="1"/>
              <a:t>href</a:t>
            </a:r>
            <a:r>
              <a:rPr lang="en-US" dirty="0"/>
              <a:t>="/content/</a:t>
            </a:r>
            <a:r>
              <a:rPr lang="en-US" dirty="0" err="1"/>
              <a:t>budweisertours</a:t>
            </a:r>
            <a:r>
              <a:rPr lang="en-US" dirty="0"/>
              <a:t>/</a:t>
            </a:r>
            <a:r>
              <a:rPr lang="en-US" dirty="0" err="1"/>
              <a:t>en</a:t>
            </a:r>
            <a:r>
              <a:rPr lang="en-US" dirty="0"/>
              <a:t>/commitment-to-quality/ingredients.html" class="</a:t>
            </a:r>
            <a:r>
              <a:rPr lang="en-US" dirty="0" err="1"/>
              <a:t>mh</a:t>
            </a:r>
            <a:r>
              <a:rPr lang="en-US" dirty="0"/>
              <a:t>-</a:t>
            </a:r>
            <a:r>
              <a:rPr lang="en-US" dirty="0" err="1"/>
              <a:t>mn</a:t>
            </a:r>
            <a:r>
              <a:rPr lang="en-US" dirty="0"/>
              <a:t>-submenu-link" data-analytics-click="{&amp;</a:t>
            </a:r>
            <a:r>
              <a:rPr lang="en-US" dirty="0" err="1"/>
              <a:t>quot;map&amp;quot</a:t>
            </a:r>
            <a:r>
              <a:rPr lang="en-US" dirty="0"/>
              <a:t>;:&amp;</a:t>
            </a:r>
            <a:r>
              <a:rPr lang="en-US" dirty="0" err="1"/>
              <a:t>quot;header_interaction&amp;quot</a:t>
            </a:r>
            <a:r>
              <a:rPr lang="en-US" dirty="0"/>
              <a:t>;, &amp;</a:t>
            </a:r>
            <a:r>
              <a:rPr lang="en-US" dirty="0" err="1"/>
              <a:t>quot;label&amp;quot</a:t>
            </a:r>
            <a:r>
              <a:rPr lang="en-US" dirty="0"/>
              <a:t>;:&amp;</a:t>
            </a:r>
            <a:r>
              <a:rPr lang="en-US" dirty="0" err="1"/>
              <a:t>quot;Ingredients&amp;quot</a:t>
            </a:r>
            <a:r>
              <a:rPr lang="en-US" dirty="0"/>
              <a:t>;}"&gt;</a:t>
            </a:r>
          </a:p>
          <a:p>
            <a:r>
              <a:rPr lang="en-US" dirty="0"/>
              <a:t>                                                </a:t>
            </a:r>
          </a:p>
          <a:p>
            <a:r>
              <a:rPr lang="en-US" dirty="0"/>
              <a:t>                                                &lt;strong&gt;Ingredients&lt;/strong&gt;</a:t>
            </a:r>
          </a:p>
          <a:p>
            <a:r>
              <a:rPr lang="en-US" dirty="0"/>
              <a:t>                                                </a:t>
            </a:r>
          </a:p>
          <a:p>
            <a:r>
              <a:rPr lang="en-US" dirty="0"/>
              <a:t>                                            &lt;/a&gt;</a:t>
            </a:r>
          </a:p>
          <a:p>
            <a:r>
              <a:rPr lang="en-US" dirty="0"/>
              <a:t>                                        &lt;/li&gt;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&lt;li class="</a:t>
            </a:r>
            <a:r>
              <a:rPr lang="en-US" dirty="0" err="1"/>
              <a:t>mh</a:t>
            </a:r>
            <a:r>
              <a:rPr lang="en-US" dirty="0"/>
              <a:t>-</a:t>
            </a:r>
            <a:r>
              <a:rPr lang="en-US" dirty="0" err="1"/>
              <a:t>mn</a:t>
            </a:r>
            <a:r>
              <a:rPr lang="en-US" dirty="0"/>
              <a:t>-submenu-item"&gt;</a:t>
            </a:r>
          </a:p>
          <a:p>
            <a:r>
              <a:rPr lang="en-US" dirty="0"/>
              <a:t>                                            &lt;a </a:t>
            </a:r>
            <a:r>
              <a:rPr lang="en-US" dirty="0" err="1"/>
              <a:t>href</a:t>
            </a:r>
            <a:r>
              <a:rPr lang="en-US" dirty="0"/>
              <a:t>="/content/</a:t>
            </a:r>
            <a:r>
              <a:rPr lang="en-US" dirty="0" err="1"/>
              <a:t>budweisertours</a:t>
            </a:r>
            <a:r>
              <a:rPr lang="en-US" dirty="0"/>
              <a:t>/</a:t>
            </a:r>
            <a:r>
              <a:rPr lang="en-US" dirty="0" err="1"/>
              <a:t>en</a:t>
            </a:r>
            <a:r>
              <a:rPr lang="en-US" dirty="0"/>
              <a:t>/commitment-to-quality/ales-vs-lagers.html" class="</a:t>
            </a:r>
            <a:r>
              <a:rPr lang="en-US" dirty="0" err="1"/>
              <a:t>mh</a:t>
            </a:r>
            <a:r>
              <a:rPr lang="en-US" dirty="0"/>
              <a:t>-</a:t>
            </a:r>
            <a:r>
              <a:rPr lang="en-US" dirty="0" err="1"/>
              <a:t>mn</a:t>
            </a:r>
            <a:r>
              <a:rPr lang="en-US" dirty="0"/>
              <a:t>-submenu-link" data-analytics-click="{&amp;</a:t>
            </a:r>
            <a:r>
              <a:rPr lang="en-US" dirty="0" err="1"/>
              <a:t>quot;map&amp;quot</a:t>
            </a:r>
            <a:r>
              <a:rPr lang="en-US" dirty="0"/>
              <a:t>;:&amp;</a:t>
            </a:r>
            <a:r>
              <a:rPr lang="en-US" dirty="0" err="1"/>
              <a:t>quot;header_interaction&amp;quot</a:t>
            </a:r>
            <a:r>
              <a:rPr lang="en-US" dirty="0"/>
              <a:t>;, &amp;</a:t>
            </a:r>
            <a:r>
              <a:rPr lang="en-US" dirty="0" err="1"/>
              <a:t>quot;label&amp;quot</a:t>
            </a:r>
            <a:r>
              <a:rPr lang="en-US" dirty="0"/>
              <a:t>;:&amp;</a:t>
            </a:r>
            <a:r>
              <a:rPr lang="en-US" dirty="0" err="1"/>
              <a:t>quot;Ales</a:t>
            </a:r>
            <a:r>
              <a:rPr lang="en-US" dirty="0"/>
              <a:t> vs. </a:t>
            </a:r>
            <a:r>
              <a:rPr lang="en-US" dirty="0" err="1"/>
              <a:t>Lagers&amp;quot</a:t>
            </a:r>
            <a:r>
              <a:rPr lang="en-US" dirty="0"/>
              <a:t>;}"&gt;</a:t>
            </a:r>
          </a:p>
          <a:p>
            <a:r>
              <a:rPr lang="en-US" dirty="0"/>
              <a:t>                                                </a:t>
            </a:r>
          </a:p>
          <a:p>
            <a:r>
              <a:rPr lang="en-US" dirty="0"/>
              <a:t>                                                &lt;strong&gt;Ales vs. Lagers&lt;/strong&gt;</a:t>
            </a:r>
          </a:p>
          <a:p>
            <a:r>
              <a:rPr lang="en-US" dirty="0"/>
              <a:t>                                                </a:t>
            </a:r>
          </a:p>
          <a:p>
            <a:r>
              <a:rPr lang="en-US" dirty="0"/>
              <a:t>                                            &lt;/a&gt;</a:t>
            </a:r>
          </a:p>
          <a:p>
            <a:r>
              <a:rPr lang="en-US" dirty="0"/>
              <a:t>                                        &lt;/li&gt;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&lt;li class="</a:t>
            </a:r>
            <a:r>
              <a:rPr lang="en-US" dirty="0" err="1"/>
              <a:t>mh</a:t>
            </a:r>
            <a:r>
              <a:rPr lang="en-US" dirty="0"/>
              <a:t>-</a:t>
            </a:r>
            <a:r>
              <a:rPr lang="en-US" dirty="0" err="1"/>
              <a:t>mn</a:t>
            </a:r>
            <a:r>
              <a:rPr lang="en-US" dirty="0"/>
              <a:t>-submenu-item"&gt;</a:t>
            </a:r>
          </a:p>
          <a:p>
            <a:r>
              <a:rPr lang="en-US" dirty="0"/>
              <a:t>                                            &lt;a </a:t>
            </a:r>
            <a:r>
              <a:rPr lang="en-US" dirty="0" err="1"/>
              <a:t>href</a:t>
            </a:r>
            <a:r>
              <a:rPr lang="en-US" dirty="0"/>
              <a:t>="/content/</a:t>
            </a:r>
            <a:r>
              <a:rPr lang="en-US" dirty="0" err="1"/>
              <a:t>budweisertours</a:t>
            </a:r>
            <a:r>
              <a:rPr lang="en-US" dirty="0"/>
              <a:t>/</a:t>
            </a:r>
            <a:r>
              <a:rPr lang="en-US" dirty="0" err="1"/>
              <a:t>en</a:t>
            </a:r>
            <a:r>
              <a:rPr lang="en-US" dirty="0"/>
              <a:t>/commitment-to-quality/food-and-beer-pairings.html" class="</a:t>
            </a:r>
            <a:r>
              <a:rPr lang="en-US" dirty="0" err="1"/>
              <a:t>mh</a:t>
            </a:r>
            <a:r>
              <a:rPr lang="en-US" dirty="0"/>
              <a:t>-</a:t>
            </a:r>
            <a:r>
              <a:rPr lang="en-US" dirty="0" err="1"/>
              <a:t>mn</a:t>
            </a:r>
            <a:r>
              <a:rPr lang="en-US" dirty="0"/>
              <a:t>-submenu-link" data-analytics-click="{&amp;</a:t>
            </a:r>
            <a:r>
              <a:rPr lang="en-US" dirty="0" err="1"/>
              <a:t>quot;map&amp;quot</a:t>
            </a:r>
            <a:r>
              <a:rPr lang="en-US" dirty="0"/>
              <a:t>;:&amp;</a:t>
            </a:r>
            <a:r>
              <a:rPr lang="en-US" dirty="0" err="1"/>
              <a:t>quot;header_interaction&amp;quot</a:t>
            </a:r>
            <a:r>
              <a:rPr lang="en-US" dirty="0"/>
              <a:t>;, &amp;</a:t>
            </a:r>
            <a:r>
              <a:rPr lang="en-US" dirty="0" err="1"/>
              <a:t>quot;label&amp;quot</a:t>
            </a:r>
            <a:r>
              <a:rPr lang="en-US" dirty="0"/>
              <a:t>;:&amp;</a:t>
            </a:r>
            <a:r>
              <a:rPr lang="en-US" dirty="0" err="1"/>
              <a:t>quot;Food</a:t>
            </a:r>
            <a:r>
              <a:rPr lang="en-US" dirty="0"/>
              <a:t> and Beer </a:t>
            </a:r>
            <a:r>
              <a:rPr lang="en-US" dirty="0" err="1"/>
              <a:t>Pairings&amp;quot</a:t>
            </a:r>
            <a:r>
              <a:rPr lang="en-US" dirty="0"/>
              <a:t>;}"&gt;</a:t>
            </a:r>
          </a:p>
          <a:p>
            <a:r>
              <a:rPr lang="en-US" dirty="0"/>
              <a:t>                                                </a:t>
            </a:r>
          </a:p>
          <a:p>
            <a:r>
              <a:rPr lang="en-US" dirty="0"/>
              <a:t>                                                &lt;strong&gt;Food and Beer Pairings&lt;/strong&gt;</a:t>
            </a:r>
          </a:p>
          <a:p>
            <a:r>
              <a:rPr lang="en-US" dirty="0"/>
              <a:t>                                                </a:t>
            </a:r>
          </a:p>
          <a:p>
            <a:r>
              <a:rPr lang="en-US" dirty="0"/>
              <a:t>                                            &lt;/a&gt;</a:t>
            </a:r>
          </a:p>
          <a:p>
            <a:r>
              <a:rPr lang="en-US" dirty="0"/>
              <a:t>                                        &lt;/li&gt;</a:t>
            </a:r>
          </a:p>
          <a:p>
            <a:r>
              <a:rPr lang="en-US" dirty="0"/>
              <a:t>                                    </a:t>
            </a:r>
          </a:p>
          <a:p>
            <a:r>
              <a:rPr lang="en-US" dirty="0"/>
              <a:t>                                </a:t>
            </a:r>
          </a:p>
          <a:p>
            <a:r>
              <a:rPr lang="en-US" dirty="0"/>
              <a:t>                                </a:t>
            </a:r>
          </a:p>
          <a:p>
            <a:r>
              <a:rPr lang="en-US" dirty="0"/>
              <a:t>                           </a:t>
            </a:r>
          </a:p>
          <a:p>
            <a:r>
              <a:rPr lang="en-US" dirty="0"/>
              <a:t>                       &lt;/</a:t>
            </a:r>
            <a:r>
              <a:rPr lang="en-US" dirty="0" err="1"/>
              <a:t>ul</a:t>
            </a:r>
            <a:r>
              <a:rPr lang="en-US" dirty="0"/>
              <a:t>&gt;</a:t>
            </a:r>
          </a:p>
          <a:p>
            <a:r>
              <a:rPr lang="en-US" dirty="0"/>
              <a:t>                    &lt;/li&gt;</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endParaRPr lang="en-US" dirty="0"/>
          </a:p>
          <a:p>
            <a:r>
              <a:rPr lang="en-US" dirty="0"/>
              <a:t>            </a:t>
            </a:r>
          </a:p>
          <a:p>
            <a:endParaRPr lang="en-US" dirty="0"/>
          </a:p>
          <a:p>
            <a:r>
              <a:rPr lang="en-US" dirty="0"/>
              <a:t>            </a:t>
            </a:r>
          </a:p>
          <a:p>
            <a:r>
              <a:rPr lang="en-US" dirty="0"/>
              <a:t>            </a:t>
            </a:r>
          </a:p>
          <a:p>
            <a:endParaRPr lang="en-US" dirty="0"/>
          </a:p>
          <a:p>
            <a:r>
              <a:rPr lang="en-US" dirty="0"/>
              <a:t>            </a:t>
            </a:r>
          </a:p>
          <a:p>
            <a:r>
              <a:rPr lang="en-US" dirty="0"/>
              <a:t>            </a:t>
            </a:r>
          </a:p>
          <a:p>
            <a:endParaRPr lang="en-US" dirty="0"/>
          </a:p>
          <a:p>
            <a:r>
              <a:rPr lang="en-US" dirty="0"/>
              <a:t>            </a:t>
            </a:r>
          </a:p>
          <a:p>
            <a:r>
              <a:rPr lang="en-US" dirty="0"/>
              <a:t>            </a:t>
            </a:r>
          </a:p>
          <a:p>
            <a:endParaRPr lang="en-US" dirty="0"/>
          </a:p>
          <a:p>
            <a:r>
              <a:rPr lang="en-US" dirty="0"/>
              <a:t>            &lt;!-- Menu Second level --&gt;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&lt;li class="</a:t>
            </a:r>
            <a:r>
              <a:rPr lang="en-US" dirty="0" err="1"/>
              <a:t>mh</a:t>
            </a:r>
            <a:r>
              <a:rPr lang="en-US" dirty="0"/>
              <a:t>-</a:t>
            </a:r>
            <a:r>
              <a:rPr lang="en-US" dirty="0" err="1"/>
              <a:t>mn</a:t>
            </a:r>
            <a:r>
              <a:rPr lang="en-US" dirty="0"/>
              <a:t>-menu-item"&gt;</a:t>
            </a:r>
          </a:p>
          <a:p>
            <a:r>
              <a:rPr lang="en-US" dirty="0"/>
              <a:t>                        &lt;a </a:t>
            </a:r>
            <a:r>
              <a:rPr lang="en-US" dirty="0" err="1"/>
              <a:t>href</a:t>
            </a:r>
            <a:r>
              <a:rPr lang="en-US" dirty="0"/>
              <a:t>="/content/</a:t>
            </a:r>
            <a:r>
              <a:rPr lang="en-US" dirty="0" err="1"/>
              <a:t>budweisertours</a:t>
            </a:r>
            <a:r>
              <a:rPr lang="en-US" dirty="0"/>
              <a:t>/</a:t>
            </a:r>
            <a:r>
              <a:rPr lang="en-US" dirty="0" err="1"/>
              <a:t>en</a:t>
            </a:r>
            <a:r>
              <a:rPr lang="en-US" dirty="0"/>
              <a:t>/Clydesdales.html" class="</a:t>
            </a:r>
            <a:r>
              <a:rPr lang="en-US" dirty="0" err="1"/>
              <a:t>mh</a:t>
            </a:r>
            <a:r>
              <a:rPr lang="en-US" dirty="0"/>
              <a:t>-</a:t>
            </a:r>
            <a:r>
              <a:rPr lang="en-US" dirty="0" err="1"/>
              <a:t>mn</a:t>
            </a:r>
            <a:r>
              <a:rPr lang="en-US" dirty="0"/>
              <a:t>-menu-link" data-analytics-click="{&amp;</a:t>
            </a:r>
            <a:r>
              <a:rPr lang="en-US" dirty="0" err="1"/>
              <a:t>quot;map&amp;quot</a:t>
            </a:r>
            <a:r>
              <a:rPr lang="en-US" dirty="0"/>
              <a:t>;:&amp;</a:t>
            </a:r>
            <a:r>
              <a:rPr lang="en-US" dirty="0" err="1"/>
              <a:t>quot;header_interaction&amp;quot</a:t>
            </a:r>
            <a:r>
              <a:rPr lang="en-US" dirty="0"/>
              <a:t>;, &amp;</a:t>
            </a:r>
            <a:r>
              <a:rPr lang="en-US" dirty="0" err="1"/>
              <a:t>quot;label&amp;quot</a:t>
            </a:r>
            <a:r>
              <a:rPr lang="en-US" dirty="0"/>
              <a:t>;:&amp;</a:t>
            </a:r>
            <a:r>
              <a:rPr lang="en-US" dirty="0" err="1"/>
              <a:t>quot;Clydesdales&amp;quot</a:t>
            </a:r>
            <a:r>
              <a:rPr lang="en-US" dirty="0"/>
              <a:t>;}"&gt;</a:t>
            </a:r>
          </a:p>
          <a:p>
            <a:r>
              <a:rPr lang="en-US" dirty="0"/>
              <a:t>                          Clydesdales                    </a:t>
            </a:r>
          </a:p>
          <a:p>
            <a:r>
              <a:rPr lang="en-US" dirty="0"/>
              <a:t>                        &lt;/a&gt;</a:t>
            </a:r>
          </a:p>
          <a:p>
            <a:r>
              <a:rPr lang="en-US" dirty="0"/>
              <a:t>                    &lt;/li&gt;</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endParaRPr lang="en-US" dirty="0"/>
          </a:p>
          <a:p>
            <a:r>
              <a:rPr lang="en-US" dirty="0"/>
              <a:t>            </a:t>
            </a:r>
          </a:p>
          <a:p>
            <a:endParaRPr lang="en-US" dirty="0"/>
          </a:p>
          <a:p>
            <a:r>
              <a:rPr lang="en-US" dirty="0"/>
              <a:t>            </a:t>
            </a:r>
          </a:p>
          <a:p>
            <a:r>
              <a:rPr lang="en-US" dirty="0"/>
              <a:t>            </a:t>
            </a:r>
          </a:p>
          <a:p>
            <a:endParaRPr lang="en-US" dirty="0"/>
          </a:p>
          <a:p>
            <a:r>
              <a:rPr lang="en-US" dirty="0"/>
              <a:t>            </a:t>
            </a:r>
          </a:p>
          <a:p>
            <a:r>
              <a:rPr lang="en-US" dirty="0"/>
              <a:t>            </a:t>
            </a:r>
          </a:p>
          <a:p>
            <a:endParaRPr lang="en-US" dirty="0"/>
          </a:p>
          <a:p>
            <a:r>
              <a:rPr lang="en-US" dirty="0"/>
              <a:t>            </a:t>
            </a:r>
          </a:p>
          <a:p>
            <a:r>
              <a:rPr lang="en-US" dirty="0"/>
              <a:t>            </a:t>
            </a:r>
          </a:p>
          <a:p>
            <a:endParaRPr lang="en-US" dirty="0"/>
          </a:p>
          <a:p>
            <a:r>
              <a:rPr lang="en-US" dirty="0"/>
              <a:t>            &lt;!-- Menu Second level --&gt;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&lt;li class="</a:t>
            </a:r>
            <a:r>
              <a:rPr lang="en-US" dirty="0" err="1"/>
              <a:t>mh</a:t>
            </a:r>
            <a:r>
              <a:rPr lang="en-US" dirty="0"/>
              <a:t>-</a:t>
            </a:r>
            <a:r>
              <a:rPr lang="en-US" dirty="0" err="1"/>
              <a:t>mn</a:t>
            </a:r>
            <a:r>
              <a:rPr lang="en-US" dirty="0"/>
              <a:t>-menu-item"&gt;</a:t>
            </a:r>
          </a:p>
          <a:p>
            <a:r>
              <a:rPr lang="en-US" dirty="0"/>
              <a:t>                        </a:t>
            </a:r>
          </a:p>
          <a:p>
            <a:r>
              <a:rPr lang="en-US" dirty="0"/>
              <a:t>                                              </a:t>
            </a:r>
          </a:p>
          <a:p>
            <a:r>
              <a:rPr lang="en-US" dirty="0"/>
              <a:t>                        </a:t>
            </a:r>
          </a:p>
          <a:p>
            <a:r>
              <a:rPr lang="en-US" dirty="0"/>
              <a:t>                    &lt;/li&gt;</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endParaRPr lang="en-US" dirty="0"/>
          </a:p>
          <a:p>
            <a:r>
              <a:rPr lang="en-US" dirty="0"/>
              <a:t>            </a:t>
            </a:r>
          </a:p>
          <a:p>
            <a:endParaRPr lang="en-US" dirty="0"/>
          </a:p>
          <a:p>
            <a:r>
              <a:rPr lang="en-US" dirty="0"/>
              <a:t>            </a:t>
            </a:r>
          </a:p>
          <a:p>
            <a:r>
              <a:rPr lang="en-US" dirty="0"/>
              <a:t>            </a:t>
            </a:r>
          </a:p>
          <a:p>
            <a:endParaRPr lang="en-US" dirty="0"/>
          </a:p>
          <a:p>
            <a:r>
              <a:rPr lang="en-US" dirty="0"/>
              <a:t>            </a:t>
            </a:r>
          </a:p>
          <a:p>
            <a:r>
              <a:rPr lang="en-US" dirty="0"/>
              <a:t>            </a:t>
            </a:r>
          </a:p>
          <a:p>
            <a:endParaRPr lang="en-US" dirty="0"/>
          </a:p>
          <a:p>
            <a:r>
              <a:rPr lang="en-US" dirty="0"/>
              <a:t>            </a:t>
            </a:r>
          </a:p>
          <a:p>
            <a:r>
              <a:rPr lang="en-US" dirty="0"/>
              <a:t>            </a:t>
            </a:r>
          </a:p>
          <a:p>
            <a:r>
              <a:rPr lang="en-US" dirty="0"/>
              <a:t>                  </a:t>
            </a:r>
          </a:p>
          <a:p>
            <a:r>
              <a:rPr lang="en-US" dirty="0"/>
              <a:t>            </a:t>
            </a:r>
          </a:p>
          <a:p>
            <a:endParaRPr lang="en-US" dirty="0"/>
          </a:p>
          <a:p>
            <a:r>
              <a:rPr lang="en-US" dirty="0"/>
              <a:t>            &lt;!-- Menu Second level --&gt;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&lt;li class="</a:t>
            </a:r>
            <a:r>
              <a:rPr lang="en-US" dirty="0" err="1"/>
              <a:t>mh</a:t>
            </a:r>
            <a:r>
              <a:rPr lang="en-US" dirty="0"/>
              <a:t>-</a:t>
            </a:r>
            <a:r>
              <a:rPr lang="en-US" dirty="0" err="1"/>
              <a:t>mn</a:t>
            </a:r>
            <a:r>
              <a:rPr lang="en-US" dirty="0"/>
              <a:t>-menu-item"&gt;</a:t>
            </a:r>
          </a:p>
          <a:p>
            <a:r>
              <a:rPr lang="en-US" dirty="0"/>
              <a:t>                        &lt;a </a:t>
            </a:r>
            <a:r>
              <a:rPr lang="en-US" dirty="0" err="1"/>
              <a:t>href</a:t>
            </a:r>
            <a:r>
              <a:rPr lang="en-US" dirty="0"/>
              <a:t>="https://abgiftshop.com/" class="</a:t>
            </a:r>
            <a:r>
              <a:rPr lang="en-US" dirty="0" err="1"/>
              <a:t>mh</a:t>
            </a:r>
            <a:r>
              <a:rPr lang="en-US" dirty="0"/>
              <a:t>-</a:t>
            </a:r>
            <a:r>
              <a:rPr lang="en-US" dirty="0" err="1"/>
              <a:t>mn</a:t>
            </a:r>
            <a:r>
              <a:rPr lang="en-US" dirty="0"/>
              <a:t>-menu-link" data-analytics-click="{&amp;</a:t>
            </a:r>
            <a:r>
              <a:rPr lang="en-US" dirty="0" err="1"/>
              <a:t>quot;map&amp;quot</a:t>
            </a:r>
            <a:r>
              <a:rPr lang="en-US" dirty="0"/>
              <a:t>;:&amp;</a:t>
            </a:r>
            <a:r>
              <a:rPr lang="en-US" dirty="0" err="1"/>
              <a:t>quot;header_interaction&amp;quot</a:t>
            </a:r>
            <a:r>
              <a:rPr lang="en-US" dirty="0"/>
              <a:t>;, &amp;</a:t>
            </a:r>
            <a:r>
              <a:rPr lang="en-US" dirty="0" err="1"/>
              <a:t>quot;label&amp;quot</a:t>
            </a:r>
            <a:r>
              <a:rPr lang="en-US" dirty="0"/>
              <a:t>;:&amp;</a:t>
            </a:r>
            <a:r>
              <a:rPr lang="en-US" dirty="0" err="1"/>
              <a:t>quot;Gift</a:t>
            </a:r>
            <a:r>
              <a:rPr lang="en-US" dirty="0"/>
              <a:t> </a:t>
            </a:r>
            <a:r>
              <a:rPr lang="en-US" dirty="0" err="1"/>
              <a:t>Shop&amp;quot</a:t>
            </a:r>
            <a:r>
              <a:rPr lang="en-US" dirty="0"/>
              <a:t>;}" target="_blank"&gt;</a:t>
            </a:r>
          </a:p>
          <a:p>
            <a:r>
              <a:rPr lang="en-US" dirty="0"/>
              <a:t>                          Gift Shop                    </a:t>
            </a:r>
          </a:p>
          <a:p>
            <a:r>
              <a:rPr lang="en-US" dirty="0"/>
              <a:t>                        &lt;/a&gt;</a:t>
            </a:r>
          </a:p>
          <a:p>
            <a:r>
              <a:rPr lang="en-US" dirty="0"/>
              <a:t>                    &lt;/li&gt;</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endParaRPr lang="en-US" dirty="0"/>
          </a:p>
          <a:p>
            <a:r>
              <a:rPr lang="en-US" dirty="0"/>
              <a:t>            </a:t>
            </a:r>
          </a:p>
          <a:p>
            <a:endParaRPr lang="en-US" dirty="0"/>
          </a:p>
          <a:p>
            <a:r>
              <a:rPr lang="en-US" dirty="0"/>
              <a:t>            </a:t>
            </a:r>
          </a:p>
          <a:p>
            <a:r>
              <a:rPr lang="en-US" dirty="0"/>
              <a:t>            </a:t>
            </a:r>
          </a:p>
          <a:p>
            <a:r>
              <a:rPr lang="en-US" dirty="0"/>
              <a:t>                </a:t>
            </a:r>
          </a:p>
          <a:p>
            <a:r>
              <a:rPr lang="en-US" dirty="0"/>
              <a:t>            </a:t>
            </a:r>
          </a:p>
          <a:p>
            <a:endParaRPr lang="en-US" dirty="0"/>
          </a:p>
          <a:p>
            <a:r>
              <a:rPr lang="en-US" dirty="0"/>
              <a:t>            </a:t>
            </a:r>
          </a:p>
          <a:p>
            <a:r>
              <a:rPr lang="en-US" dirty="0"/>
              <a:t>            </a:t>
            </a:r>
          </a:p>
          <a:p>
            <a:endParaRPr lang="en-US" dirty="0"/>
          </a:p>
          <a:p>
            <a:r>
              <a:rPr lang="en-US" dirty="0"/>
              <a:t>            </a:t>
            </a:r>
          </a:p>
          <a:p>
            <a:r>
              <a:rPr lang="en-US" dirty="0"/>
              <a:t>            </a:t>
            </a:r>
          </a:p>
          <a:p>
            <a:endParaRPr lang="en-US" dirty="0"/>
          </a:p>
          <a:p>
            <a:r>
              <a:rPr lang="en-US" dirty="0"/>
              <a:t>            &lt;!-- Menu Second level --&gt;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&lt;li class="</a:t>
            </a:r>
            <a:r>
              <a:rPr lang="en-US" dirty="0" err="1"/>
              <a:t>mh</a:t>
            </a:r>
            <a:r>
              <a:rPr lang="en-US" dirty="0"/>
              <a:t>-</a:t>
            </a:r>
            <a:r>
              <a:rPr lang="en-US" dirty="0" err="1"/>
              <a:t>mn</a:t>
            </a:r>
            <a:r>
              <a:rPr lang="en-US" dirty="0"/>
              <a:t>-menu-item"&gt;</a:t>
            </a:r>
          </a:p>
          <a:p>
            <a:r>
              <a:rPr lang="en-US" dirty="0"/>
              <a:t>                        &lt;a </a:t>
            </a:r>
            <a:r>
              <a:rPr lang="en-US" dirty="0" err="1"/>
              <a:t>href</a:t>
            </a:r>
            <a:r>
              <a:rPr lang="en-US" dirty="0"/>
              <a:t>="/content/</a:t>
            </a:r>
            <a:r>
              <a:rPr lang="en-US" dirty="0" err="1"/>
              <a:t>budweisertours</a:t>
            </a:r>
            <a:r>
              <a:rPr lang="en-US" dirty="0"/>
              <a:t>/</a:t>
            </a:r>
            <a:r>
              <a:rPr lang="en-US" dirty="0" err="1"/>
              <a:t>en</a:t>
            </a:r>
            <a:r>
              <a:rPr lang="en-US" dirty="0"/>
              <a:t>/work-with-us.html" class="</a:t>
            </a:r>
            <a:r>
              <a:rPr lang="en-US" dirty="0" err="1"/>
              <a:t>mh</a:t>
            </a:r>
            <a:r>
              <a:rPr lang="en-US" dirty="0"/>
              <a:t>-</a:t>
            </a:r>
            <a:r>
              <a:rPr lang="en-US" dirty="0" err="1"/>
              <a:t>mn</a:t>
            </a:r>
            <a:r>
              <a:rPr lang="en-US" dirty="0"/>
              <a:t>-menu-link" data-analytics-click="{&amp;</a:t>
            </a:r>
            <a:r>
              <a:rPr lang="en-US" dirty="0" err="1"/>
              <a:t>quot;map&amp;quot</a:t>
            </a:r>
            <a:r>
              <a:rPr lang="en-US" dirty="0"/>
              <a:t>;:&amp;</a:t>
            </a:r>
            <a:r>
              <a:rPr lang="en-US" dirty="0" err="1"/>
              <a:t>quot;header_interaction&amp;quot</a:t>
            </a:r>
            <a:r>
              <a:rPr lang="en-US" dirty="0"/>
              <a:t>;, &amp;</a:t>
            </a:r>
            <a:r>
              <a:rPr lang="en-US" dirty="0" err="1"/>
              <a:t>quot;label&amp;quot</a:t>
            </a:r>
            <a:r>
              <a:rPr lang="en-US" dirty="0"/>
              <a:t>;:&amp;</a:t>
            </a:r>
            <a:r>
              <a:rPr lang="en-US" dirty="0" err="1"/>
              <a:t>quot;Careers&amp;quot</a:t>
            </a:r>
            <a:r>
              <a:rPr lang="en-US" dirty="0"/>
              <a:t>;}"&gt;</a:t>
            </a:r>
          </a:p>
          <a:p>
            <a:r>
              <a:rPr lang="en-US" dirty="0"/>
              <a:t>                          Careers                    </a:t>
            </a:r>
          </a:p>
          <a:p>
            <a:r>
              <a:rPr lang="en-US" dirty="0"/>
              <a:t>                        &lt;/a&gt;</a:t>
            </a:r>
          </a:p>
          <a:p>
            <a:r>
              <a:rPr lang="en-US" dirty="0"/>
              <a:t>                    &lt;/li&gt;</a:t>
            </a:r>
          </a:p>
          <a:p>
            <a:r>
              <a:rPr lang="en-US" dirty="0"/>
              <a:t>               </a:t>
            </a:r>
          </a:p>
          <a:p>
            <a:r>
              <a:rPr lang="en-US" dirty="0"/>
              <a:t>          </a:t>
            </a:r>
          </a:p>
          <a:p>
            <a:r>
              <a:rPr lang="en-US" dirty="0"/>
              <a:t>       </a:t>
            </a:r>
          </a:p>
          <a:p>
            <a:r>
              <a:rPr lang="en-US" dirty="0"/>
              <a:t>       </a:t>
            </a:r>
          </a:p>
          <a:p>
            <a:r>
              <a:rPr lang="en-US" dirty="0"/>
              <a:t>    &lt;/</a:t>
            </a:r>
            <a:r>
              <a:rPr lang="en-US" dirty="0" err="1"/>
              <a:t>ul</a:t>
            </a:r>
            <a:r>
              <a:rPr lang="en-US" dirty="0"/>
              <a:t>&gt;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p>
          <a:p>
            <a:endParaRPr lang="en-US" dirty="0"/>
          </a:p>
          <a:p>
            <a:r>
              <a:rPr lang="en-US" dirty="0"/>
              <a:t>    &lt;</a:t>
            </a:r>
            <a:r>
              <a:rPr lang="en-US" dirty="0" err="1"/>
              <a:t>ul</a:t>
            </a:r>
            <a:r>
              <a:rPr lang="en-US" dirty="0"/>
              <a:t> class="</a:t>
            </a:r>
            <a:r>
              <a:rPr lang="en-US" dirty="0" err="1"/>
              <a:t>mh</a:t>
            </a:r>
            <a:r>
              <a:rPr lang="en-US" dirty="0"/>
              <a:t>-</a:t>
            </a:r>
            <a:r>
              <a:rPr lang="en-US" dirty="0" err="1"/>
              <a:t>mn</a:t>
            </a:r>
            <a:r>
              <a:rPr lang="en-US" dirty="0"/>
              <a:t>-menu visible" id="</a:t>
            </a:r>
            <a:r>
              <a:rPr lang="en-US" dirty="0" err="1"/>
              <a:t>topNavigation</a:t>
            </a:r>
            <a:r>
              <a:rPr lang="en-US" dirty="0"/>
              <a:t>"&gt;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&lt;li class="</a:t>
            </a:r>
            <a:r>
              <a:rPr lang="en-US" dirty="0" err="1"/>
              <a:t>mh</a:t>
            </a:r>
            <a:r>
              <a:rPr lang="en-US" dirty="0"/>
              <a:t>-</a:t>
            </a:r>
            <a:r>
              <a:rPr lang="en-US" dirty="0" err="1"/>
              <a:t>mn</a:t>
            </a:r>
            <a:r>
              <a:rPr lang="en-US" dirty="0"/>
              <a:t>-menu-item" data-selected-class="</a:t>
            </a:r>
            <a:r>
              <a:rPr lang="en-US" dirty="0" err="1"/>
              <a:t>mh</a:t>
            </a:r>
            <a:r>
              <a:rPr lang="en-US" dirty="0"/>
              <a:t>-</a:t>
            </a:r>
            <a:r>
              <a:rPr lang="en-US" dirty="0" err="1"/>
              <a:t>mn</a:t>
            </a:r>
            <a:r>
              <a:rPr lang="en-US" dirty="0"/>
              <a:t>-menu-item-selected"&gt;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&lt;!-- </a:t>
            </a:r>
            <a:r>
              <a:rPr lang="en-US" dirty="0" err="1"/>
              <a:t>agregue</a:t>
            </a:r>
            <a:r>
              <a:rPr lang="en-US" dirty="0"/>
              <a:t> q no </a:t>
            </a:r>
            <a:r>
              <a:rPr lang="en-US" dirty="0" err="1"/>
              <a:t>estaba</a:t>
            </a:r>
            <a:r>
              <a:rPr lang="en-US" dirty="0"/>
              <a:t> lo de </a:t>
            </a:r>
            <a:r>
              <a:rPr lang="en-US" dirty="0" err="1"/>
              <a:t>mh</a:t>
            </a:r>
            <a:r>
              <a:rPr lang="en-US" dirty="0"/>
              <a:t>-</a:t>
            </a:r>
            <a:r>
              <a:rPr lang="en-US" dirty="0" err="1"/>
              <a:t>mn</a:t>
            </a:r>
            <a:r>
              <a:rPr lang="en-US" dirty="0"/>
              <a:t>-menu-link-selected - </a:t>
            </a:r>
            <a:r>
              <a:rPr lang="en-US" dirty="0" err="1"/>
              <a:t>toca</a:t>
            </a:r>
            <a:r>
              <a:rPr lang="en-US" dirty="0"/>
              <a:t> </a:t>
            </a:r>
            <a:r>
              <a:rPr lang="en-US" dirty="0" err="1"/>
              <a:t>quitarlo</a:t>
            </a:r>
            <a:r>
              <a:rPr lang="en-US" dirty="0"/>
              <a:t> </a:t>
            </a:r>
            <a:r>
              <a:rPr lang="en-US" dirty="0" err="1"/>
              <a:t>si</a:t>
            </a:r>
            <a:r>
              <a:rPr lang="en-US" dirty="0"/>
              <a:t> </a:t>
            </a:r>
            <a:r>
              <a:rPr lang="en-US" dirty="0" err="1"/>
              <a:t>finalmente</a:t>
            </a:r>
            <a:r>
              <a:rPr lang="en-US" dirty="0"/>
              <a:t> no </a:t>
            </a:r>
            <a:r>
              <a:rPr lang="en-US" dirty="0" err="1"/>
              <a:t>va</a:t>
            </a:r>
            <a:r>
              <a:rPr lang="en-US" dirty="0"/>
              <a:t>!  --&gt;</a:t>
            </a:r>
          </a:p>
          <a:p>
            <a:r>
              <a:rPr lang="en-US" dirty="0"/>
              <a:t>                               &lt;span class="</a:t>
            </a:r>
            <a:r>
              <a:rPr lang="en-US" dirty="0" err="1"/>
              <a:t>mh</a:t>
            </a:r>
            <a:r>
              <a:rPr lang="en-US" dirty="0"/>
              <a:t>-</a:t>
            </a:r>
            <a:r>
              <a:rPr lang="en-US" dirty="0" err="1"/>
              <a:t>mn</a:t>
            </a:r>
            <a:r>
              <a:rPr lang="en-US" dirty="0"/>
              <a:t>-menu-link" </a:t>
            </a:r>
            <a:r>
              <a:rPr lang="en-US" dirty="0" err="1"/>
              <a:t>tabindex</a:t>
            </a:r>
            <a:r>
              <a:rPr lang="en-US" dirty="0"/>
              <a:t>="0" role="button"&gt;</a:t>
            </a:r>
          </a:p>
          <a:p>
            <a:r>
              <a:rPr lang="en-US" dirty="0"/>
              <a:t>                                   Locations</a:t>
            </a:r>
          </a:p>
          <a:p>
            <a:r>
              <a:rPr lang="en-US" dirty="0"/>
              <a:t>                                   &lt;span class="</a:t>
            </a:r>
            <a:r>
              <a:rPr lang="en-US" dirty="0" err="1"/>
              <a:t>mh</a:t>
            </a:r>
            <a:r>
              <a:rPr lang="en-US" dirty="0"/>
              <a:t>-</a:t>
            </a:r>
            <a:r>
              <a:rPr lang="en-US" dirty="0" err="1"/>
              <a:t>mn</a:t>
            </a:r>
            <a:r>
              <a:rPr lang="en-US" dirty="0"/>
              <a:t>-menu-arrow icon-arrow-down"&gt;&lt;/span&gt;</a:t>
            </a:r>
          </a:p>
          <a:p>
            <a:r>
              <a:rPr lang="en-US" dirty="0"/>
              <a:t>                               &lt;/span&gt;</a:t>
            </a:r>
          </a:p>
          <a:p>
            <a:r>
              <a:rPr lang="en-US" dirty="0"/>
              <a:t>                            </a:t>
            </a:r>
          </a:p>
          <a:p>
            <a:r>
              <a:rPr lang="en-US" dirty="0"/>
              <a:t>                        </a:t>
            </a:r>
          </a:p>
          <a:p>
            <a:r>
              <a:rPr lang="en-US" dirty="0"/>
              <a:t>                       &lt;!-- When the menu item has a submenu instead of an anchor we draw a span with a </a:t>
            </a:r>
            <a:r>
              <a:rPr lang="en-US" dirty="0" err="1"/>
              <a:t>span.icon</a:t>
            </a:r>
            <a:r>
              <a:rPr lang="en-US" dirty="0"/>
              <a:t>-arrow-down inside --&gt;</a:t>
            </a:r>
          </a:p>
          <a:p>
            <a:r>
              <a:rPr lang="en-US" dirty="0"/>
              <a:t>                        </a:t>
            </a:r>
          </a:p>
          <a:p>
            <a:r>
              <a:rPr lang="en-US" dirty="0"/>
              <a:t>                            </a:t>
            </a:r>
          </a:p>
          <a:p>
            <a:r>
              <a:rPr lang="en-US" dirty="0"/>
              <a:t>                            </a:t>
            </a:r>
          </a:p>
          <a:p>
            <a:r>
              <a:rPr lang="en-US" dirty="0"/>
              <a:t>                                </a:t>
            </a:r>
          </a:p>
          <a:p>
            <a:r>
              <a:rPr lang="en-US" dirty="0"/>
              <a:t>                               &lt;</a:t>
            </a:r>
            <a:r>
              <a:rPr lang="en-US" dirty="0" err="1"/>
              <a:t>ul</a:t>
            </a:r>
            <a:r>
              <a:rPr lang="en-US" dirty="0"/>
              <a:t> class="</a:t>
            </a:r>
            <a:r>
              <a:rPr lang="en-US" dirty="0" err="1"/>
              <a:t>mh</a:t>
            </a:r>
            <a:r>
              <a:rPr lang="en-US" dirty="0"/>
              <a:t>-</a:t>
            </a:r>
            <a:r>
              <a:rPr lang="en-US" dirty="0" err="1"/>
              <a:t>mn</a:t>
            </a:r>
            <a:r>
              <a:rPr lang="en-US" dirty="0"/>
              <a:t>-submenu"&gt;</a:t>
            </a:r>
          </a:p>
          <a:p>
            <a:r>
              <a:rPr lang="en-US" dirty="0"/>
              <a:t>                                    &lt;li class="</a:t>
            </a:r>
            <a:r>
              <a:rPr lang="en-US" dirty="0" err="1"/>
              <a:t>mh</a:t>
            </a:r>
            <a:r>
              <a:rPr lang="en-US" dirty="0"/>
              <a:t>-</a:t>
            </a:r>
            <a:r>
              <a:rPr lang="en-US" dirty="0" err="1"/>
              <a:t>mn</a:t>
            </a:r>
            <a:r>
              <a:rPr lang="en-US" dirty="0"/>
              <a:t>-submenu-title"&gt; &lt;/li&gt;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&lt;li class="</a:t>
            </a:r>
            <a:r>
              <a:rPr lang="en-US" dirty="0" err="1"/>
              <a:t>mh</a:t>
            </a:r>
            <a:r>
              <a:rPr lang="en-US" dirty="0"/>
              <a:t>-</a:t>
            </a:r>
            <a:r>
              <a:rPr lang="en-US" dirty="0" err="1"/>
              <a:t>mn</a:t>
            </a:r>
            <a:r>
              <a:rPr lang="en-US" dirty="0"/>
              <a:t>-submenu-item"&gt;</a:t>
            </a:r>
          </a:p>
          <a:p>
            <a:r>
              <a:rPr lang="en-US" dirty="0"/>
              <a:t>                                            </a:t>
            </a:r>
          </a:p>
          <a:p>
            <a:r>
              <a:rPr lang="en-US" dirty="0"/>
              <a:t>                                        </a:t>
            </a:r>
          </a:p>
          <a:p>
            <a:endParaRPr lang="en-US" dirty="0"/>
          </a:p>
          <a:p>
            <a:r>
              <a:rPr lang="en-US" dirty="0"/>
              <a:t>                                            </a:t>
            </a:r>
          </a:p>
          <a:p>
            <a:r>
              <a:rPr lang="en-US" dirty="0"/>
              <a:t>                                            </a:t>
            </a:r>
          </a:p>
          <a:p>
            <a:endParaRPr lang="en-US" dirty="0"/>
          </a:p>
          <a:p>
            <a:r>
              <a:rPr lang="en-US" dirty="0"/>
              <a:t>                                                &lt;a </a:t>
            </a:r>
            <a:r>
              <a:rPr lang="en-US" dirty="0" err="1"/>
              <a:t>href</a:t>
            </a:r>
            <a:r>
              <a:rPr lang="en-US" dirty="0"/>
              <a:t>="/content/</a:t>
            </a:r>
            <a:r>
              <a:rPr lang="en-US" dirty="0" err="1"/>
              <a:t>budweisertours</a:t>
            </a:r>
            <a:r>
              <a:rPr lang="en-US" dirty="0"/>
              <a:t>/</a:t>
            </a:r>
            <a:r>
              <a:rPr lang="en-US" dirty="0" err="1"/>
              <a:t>en</a:t>
            </a:r>
            <a:r>
              <a:rPr lang="en-US" dirty="0"/>
              <a:t>/locations/st-louis-missouri.html" class="</a:t>
            </a:r>
            <a:r>
              <a:rPr lang="en-US" dirty="0" err="1"/>
              <a:t>mh</a:t>
            </a:r>
            <a:r>
              <a:rPr lang="en-US" dirty="0"/>
              <a:t>-</a:t>
            </a:r>
            <a:r>
              <a:rPr lang="en-US" dirty="0" err="1"/>
              <a:t>mn</a:t>
            </a:r>
            <a:r>
              <a:rPr lang="en-US" dirty="0"/>
              <a:t>-submenu-link" data-analytics-click="{&amp;</a:t>
            </a:r>
            <a:r>
              <a:rPr lang="en-US" dirty="0" err="1"/>
              <a:t>quot;map&amp;quot</a:t>
            </a:r>
            <a:r>
              <a:rPr lang="en-US" dirty="0"/>
              <a:t>;:&amp;</a:t>
            </a:r>
            <a:r>
              <a:rPr lang="en-US" dirty="0" err="1"/>
              <a:t>quot;header_interaction&amp;quot</a:t>
            </a:r>
            <a:r>
              <a:rPr lang="en-US" dirty="0"/>
              <a:t>;, &amp;</a:t>
            </a:r>
            <a:r>
              <a:rPr lang="en-US" dirty="0" err="1"/>
              <a:t>quot;label&amp;quot</a:t>
            </a:r>
            <a:r>
              <a:rPr lang="en-US" dirty="0"/>
              <a:t>;:&amp;</a:t>
            </a:r>
            <a:r>
              <a:rPr lang="en-US" dirty="0" err="1"/>
              <a:t>quot;Brewery</a:t>
            </a:r>
            <a:r>
              <a:rPr lang="en-US" dirty="0"/>
              <a:t> </a:t>
            </a:r>
            <a:r>
              <a:rPr lang="en-US" dirty="0" err="1"/>
              <a:t>Experience&amp;quot</a:t>
            </a:r>
            <a:r>
              <a:rPr lang="en-US" dirty="0"/>
              <a:t>;}"&gt;</a:t>
            </a:r>
          </a:p>
          <a:p>
            <a:endParaRPr lang="en-US" dirty="0"/>
          </a:p>
          <a:p>
            <a:r>
              <a:rPr lang="en-US" dirty="0"/>
              <a:t>                                                    </a:t>
            </a:r>
          </a:p>
          <a:p>
            <a:r>
              <a:rPr lang="en-US" dirty="0"/>
              <a:t>                                                    </a:t>
            </a:r>
          </a:p>
          <a:p>
            <a:r>
              <a:rPr lang="en-US" dirty="0"/>
              <a:t>                                                    &lt;strong&gt;Brewery Experience&lt;/strong&gt;</a:t>
            </a:r>
          </a:p>
          <a:p>
            <a:endParaRPr lang="en-US" dirty="0"/>
          </a:p>
          <a:p>
            <a:r>
              <a:rPr lang="en-US" dirty="0"/>
              <a:t>                                                    </a:t>
            </a:r>
          </a:p>
          <a:p>
            <a:r>
              <a:rPr lang="en-US" dirty="0"/>
              <a:t>                                                        </a:t>
            </a:r>
          </a:p>
          <a:p>
            <a:r>
              <a:rPr lang="en-US" dirty="0"/>
              <a:t>                                                            </a:t>
            </a:r>
          </a:p>
          <a:p>
            <a:r>
              <a:rPr lang="en-US" dirty="0"/>
              <a:t>                                                            </a:t>
            </a:r>
          </a:p>
          <a:p>
            <a:r>
              <a:rPr lang="en-US" dirty="0"/>
              <a:t>                                                                &lt;</a:t>
            </a:r>
            <a:r>
              <a:rPr lang="en-US" dirty="0" err="1"/>
              <a:t>i</a:t>
            </a:r>
            <a:r>
              <a:rPr lang="en-US" dirty="0"/>
              <a:t>&gt;St. Louis, MO&lt;/</a:t>
            </a:r>
            <a:r>
              <a:rPr lang="en-US" dirty="0" err="1"/>
              <a:t>i</a:t>
            </a:r>
            <a:r>
              <a:rPr lang="en-US" dirty="0"/>
              <a:t>&gt;</a:t>
            </a:r>
          </a:p>
          <a:p>
            <a:r>
              <a:rPr lang="en-US" dirty="0"/>
              <a:t>                                                            </a:t>
            </a:r>
          </a:p>
          <a:p>
            <a:r>
              <a:rPr lang="en-US" dirty="0"/>
              <a:t>                                                        </a:t>
            </a:r>
          </a:p>
          <a:p>
            <a:r>
              <a:rPr lang="en-US" dirty="0"/>
              <a:t>                                                    </a:t>
            </a:r>
          </a:p>
          <a:p>
            <a:r>
              <a:rPr lang="en-US" dirty="0"/>
              <a:t>                                                &lt;/a&gt;</a:t>
            </a:r>
          </a:p>
          <a:p>
            <a:r>
              <a:rPr lang="en-US" dirty="0"/>
              <a:t>                                            </a:t>
            </a:r>
          </a:p>
          <a:p>
            <a:endParaRPr lang="en-US" dirty="0"/>
          </a:p>
          <a:p>
            <a:r>
              <a:rPr lang="en-US" dirty="0"/>
              <a:t>                                            </a:t>
            </a:r>
          </a:p>
          <a:p>
            <a:endParaRPr lang="en-US" dirty="0"/>
          </a:p>
          <a:p>
            <a:r>
              <a:rPr lang="en-US" dirty="0"/>
              <a:t>                                        &lt;/li&gt;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&lt;li class="</a:t>
            </a:r>
            <a:r>
              <a:rPr lang="en-US" dirty="0" err="1"/>
              <a:t>mh</a:t>
            </a:r>
            <a:r>
              <a:rPr lang="en-US" dirty="0"/>
              <a:t>-</a:t>
            </a:r>
            <a:r>
              <a:rPr lang="en-US" dirty="0" err="1"/>
              <a:t>mn</a:t>
            </a:r>
            <a:r>
              <a:rPr lang="en-US" dirty="0"/>
              <a:t>-submenu-item"&gt;</a:t>
            </a:r>
          </a:p>
          <a:p>
            <a:r>
              <a:rPr lang="en-US" dirty="0"/>
              <a:t>                                            </a:t>
            </a:r>
          </a:p>
          <a:p>
            <a:r>
              <a:rPr lang="en-US" dirty="0"/>
              <a:t>                                        </a:t>
            </a:r>
          </a:p>
          <a:p>
            <a:endParaRPr lang="en-US" dirty="0"/>
          </a:p>
          <a:p>
            <a:r>
              <a:rPr lang="en-US" dirty="0"/>
              <a:t>                                            </a:t>
            </a:r>
          </a:p>
          <a:p>
            <a:r>
              <a:rPr lang="en-US" dirty="0"/>
              <a:t>                                            </a:t>
            </a:r>
          </a:p>
          <a:p>
            <a:endParaRPr lang="en-US" dirty="0"/>
          </a:p>
          <a:p>
            <a:r>
              <a:rPr lang="en-US" dirty="0"/>
              <a:t>                                                &lt;a </a:t>
            </a:r>
            <a:r>
              <a:rPr lang="en-US" dirty="0" err="1"/>
              <a:t>href</a:t>
            </a:r>
            <a:r>
              <a:rPr lang="en-US" dirty="0"/>
              <a:t>="/content/</a:t>
            </a:r>
            <a:r>
              <a:rPr lang="en-US" dirty="0" err="1"/>
              <a:t>budweisertours</a:t>
            </a:r>
            <a:r>
              <a:rPr lang="en-US" dirty="0"/>
              <a:t>/</a:t>
            </a:r>
            <a:r>
              <a:rPr lang="en-US" dirty="0" err="1"/>
              <a:t>en</a:t>
            </a:r>
            <a:r>
              <a:rPr lang="en-US" dirty="0"/>
              <a:t>/locations/st-louis-biergarten.html" class="</a:t>
            </a:r>
            <a:r>
              <a:rPr lang="en-US" dirty="0" err="1"/>
              <a:t>mh</a:t>
            </a:r>
            <a:r>
              <a:rPr lang="en-US" dirty="0"/>
              <a:t>-</a:t>
            </a:r>
            <a:r>
              <a:rPr lang="en-US" dirty="0" err="1"/>
              <a:t>mn</a:t>
            </a:r>
            <a:r>
              <a:rPr lang="en-US" dirty="0"/>
              <a:t>-submenu-link" data-analytics-click="{&amp;</a:t>
            </a:r>
            <a:r>
              <a:rPr lang="en-US" dirty="0" err="1"/>
              <a:t>quot;map&amp;quot</a:t>
            </a:r>
            <a:r>
              <a:rPr lang="en-US" dirty="0"/>
              <a:t>;:&amp;</a:t>
            </a:r>
            <a:r>
              <a:rPr lang="en-US" dirty="0" err="1"/>
              <a:t>quot;header_interaction&amp;quot</a:t>
            </a:r>
            <a:r>
              <a:rPr lang="en-US" dirty="0"/>
              <a:t>;, &amp;</a:t>
            </a:r>
            <a:r>
              <a:rPr lang="en-US" dirty="0" err="1"/>
              <a:t>quot;label&amp;quot</a:t>
            </a:r>
            <a:r>
              <a:rPr lang="en-US" dirty="0"/>
              <a:t>;:&amp;</a:t>
            </a:r>
            <a:r>
              <a:rPr lang="en-US" dirty="0" err="1"/>
              <a:t>quot;The</a:t>
            </a:r>
            <a:r>
              <a:rPr lang="en-US" dirty="0"/>
              <a:t> </a:t>
            </a:r>
            <a:r>
              <a:rPr lang="en-US" dirty="0" err="1"/>
              <a:t>Biergarten&amp;quot</a:t>
            </a:r>
            <a:r>
              <a:rPr lang="en-US" dirty="0"/>
              <a:t>;}"&gt;</a:t>
            </a:r>
          </a:p>
          <a:p>
            <a:endParaRPr lang="en-US" dirty="0"/>
          </a:p>
          <a:p>
            <a:r>
              <a:rPr lang="en-US" dirty="0"/>
              <a:t>                                                    </a:t>
            </a:r>
          </a:p>
          <a:p>
            <a:r>
              <a:rPr lang="en-US" dirty="0"/>
              <a:t>                                                    </a:t>
            </a:r>
          </a:p>
          <a:p>
            <a:r>
              <a:rPr lang="en-US" dirty="0"/>
              <a:t>                                                    &lt;strong&gt;The </a:t>
            </a:r>
            <a:r>
              <a:rPr lang="en-US" dirty="0" err="1"/>
              <a:t>Biergarten</a:t>
            </a:r>
            <a:r>
              <a:rPr lang="en-US" dirty="0"/>
              <a:t>&lt;/strong&gt;</a:t>
            </a:r>
          </a:p>
          <a:p>
            <a:endParaRPr lang="en-US" dirty="0"/>
          </a:p>
          <a:p>
            <a:r>
              <a:rPr lang="en-US" dirty="0"/>
              <a:t>                                                    </a:t>
            </a:r>
          </a:p>
          <a:p>
            <a:r>
              <a:rPr lang="en-US" dirty="0"/>
              <a:t>                                                        </a:t>
            </a:r>
          </a:p>
          <a:p>
            <a:r>
              <a:rPr lang="en-US" dirty="0"/>
              <a:t>                                                            </a:t>
            </a:r>
          </a:p>
          <a:p>
            <a:r>
              <a:rPr lang="en-US" dirty="0"/>
              <a:t>                                                            </a:t>
            </a:r>
          </a:p>
          <a:p>
            <a:r>
              <a:rPr lang="en-US" dirty="0"/>
              <a:t>                                                                &lt;</a:t>
            </a:r>
            <a:r>
              <a:rPr lang="en-US" dirty="0" err="1"/>
              <a:t>i</a:t>
            </a:r>
            <a:r>
              <a:rPr lang="en-US" dirty="0"/>
              <a:t>&gt;St. Louis, MO&lt;/</a:t>
            </a:r>
            <a:r>
              <a:rPr lang="en-US" dirty="0" err="1"/>
              <a:t>i</a:t>
            </a:r>
            <a:r>
              <a:rPr lang="en-US" dirty="0"/>
              <a:t>&gt;</a:t>
            </a:r>
          </a:p>
          <a:p>
            <a:r>
              <a:rPr lang="en-US" dirty="0"/>
              <a:t>                                                            </a:t>
            </a:r>
          </a:p>
          <a:p>
            <a:r>
              <a:rPr lang="en-US" dirty="0"/>
              <a:t>                                                        </a:t>
            </a:r>
          </a:p>
          <a:p>
            <a:r>
              <a:rPr lang="en-US" dirty="0"/>
              <a:t>                                                    </a:t>
            </a:r>
          </a:p>
          <a:p>
            <a:r>
              <a:rPr lang="en-US" dirty="0"/>
              <a:t>                                                &lt;/a&gt;</a:t>
            </a:r>
          </a:p>
          <a:p>
            <a:r>
              <a:rPr lang="en-US" dirty="0"/>
              <a:t>                                            </a:t>
            </a:r>
          </a:p>
          <a:p>
            <a:endParaRPr lang="en-US" dirty="0"/>
          </a:p>
          <a:p>
            <a:r>
              <a:rPr lang="en-US" dirty="0"/>
              <a:t>                                            </a:t>
            </a:r>
          </a:p>
          <a:p>
            <a:endParaRPr lang="en-US" dirty="0"/>
          </a:p>
          <a:p>
            <a:r>
              <a:rPr lang="en-US" dirty="0"/>
              <a:t>                                        &lt;/li&gt;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&lt;li class="</a:t>
            </a:r>
            <a:r>
              <a:rPr lang="en-US" dirty="0" err="1"/>
              <a:t>mh</a:t>
            </a:r>
            <a:r>
              <a:rPr lang="en-US" dirty="0"/>
              <a:t>-</a:t>
            </a:r>
            <a:r>
              <a:rPr lang="en-US" dirty="0" err="1"/>
              <a:t>mn</a:t>
            </a:r>
            <a:r>
              <a:rPr lang="en-US" dirty="0"/>
              <a:t>-submenu-item"&gt;</a:t>
            </a:r>
          </a:p>
          <a:p>
            <a:r>
              <a:rPr lang="en-US" dirty="0"/>
              <a:t>                                            </a:t>
            </a:r>
          </a:p>
          <a:p>
            <a:r>
              <a:rPr lang="en-US" dirty="0"/>
              <a:t>                                        </a:t>
            </a:r>
          </a:p>
          <a:p>
            <a:endParaRPr lang="en-US" dirty="0"/>
          </a:p>
          <a:p>
            <a:r>
              <a:rPr lang="en-US" dirty="0"/>
              <a:t>                                            </a:t>
            </a:r>
          </a:p>
          <a:p>
            <a:r>
              <a:rPr lang="en-US" dirty="0"/>
              <a:t>                                            </a:t>
            </a:r>
          </a:p>
          <a:p>
            <a:endParaRPr lang="en-US" dirty="0"/>
          </a:p>
          <a:p>
            <a:r>
              <a:rPr lang="en-US" dirty="0"/>
              <a:t>                                                &lt;a </a:t>
            </a:r>
            <a:r>
              <a:rPr lang="en-US" dirty="0" err="1"/>
              <a:t>href</a:t>
            </a:r>
            <a:r>
              <a:rPr lang="en-US" dirty="0"/>
              <a:t>="/content/</a:t>
            </a:r>
            <a:r>
              <a:rPr lang="en-US" dirty="0" err="1"/>
              <a:t>budweisertours</a:t>
            </a:r>
            <a:r>
              <a:rPr lang="en-US" dirty="0"/>
              <a:t>/</a:t>
            </a:r>
            <a:r>
              <a:rPr lang="en-US" dirty="0" err="1"/>
              <a:t>en</a:t>
            </a:r>
            <a:r>
              <a:rPr lang="en-US" dirty="0"/>
              <a:t>/locations/ft-collins-colorado.html" class="</a:t>
            </a:r>
            <a:r>
              <a:rPr lang="en-US" dirty="0" err="1"/>
              <a:t>mh</a:t>
            </a:r>
            <a:r>
              <a:rPr lang="en-US" dirty="0"/>
              <a:t>-</a:t>
            </a:r>
            <a:r>
              <a:rPr lang="en-US" dirty="0" err="1"/>
              <a:t>mn</a:t>
            </a:r>
            <a:r>
              <a:rPr lang="en-US" dirty="0"/>
              <a:t>-submenu-link" data-analytics-click="{&amp;</a:t>
            </a:r>
            <a:r>
              <a:rPr lang="en-US" dirty="0" err="1"/>
              <a:t>quot;map&amp;quot</a:t>
            </a:r>
            <a:r>
              <a:rPr lang="en-US" dirty="0"/>
              <a:t>;:&amp;</a:t>
            </a:r>
            <a:r>
              <a:rPr lang="en-US" dirty="0" err="1"/>
              <a:t>quot;header_interaction&amp;quot</a:t>
            </a:r>
            <a:r>
              <a:rPr lang="en-US" dirty="0"/>
              <a:t>;, &amp;</a:t>
            </a:r>
            <a:r>
              <a:rPr lang="en-US" dirty="0" err="1"/>
              <a:t>quot;label&amp;quot</a:t>
            </a:r>
            <a:r>
              <a:rPr lang="en-US" dirty="0"/>
              <a:t>;:&amp;</a:t>
            </a:r>
            <a:r>
              <a:rPr lang="en-US" dirty="0" err="1"/>
              <a:t>quot;Brewery</a:t>
            </a:r>
            <a:r>
              <a:rPr lang="en-US" dirty="0"/>
              <a:t> </a:t>
            </a:r>
            <a:r>
              <a:rPr lang="en-US" dirty="0" err="1"/>
              <a:t>Experience&amp;quot</a:t>
            </a:r>
            <a:r>
              <a:rPr lang="en-US" dirty="0"/>
              <a:t>;}"&gt;</a:t>
            </a:r>
          </a:p>
          <a:p>
            <a:endParaRPr lang="en-US" dirty="0"/>
          </a:p>
          <a:p>
            <a:r>
              <a:rPr lang="en-US" dirty="0"/>
              <a:t>                                                    </a:t>
            </a:r>
          </a:p>
          <a:p>
            <a:r>
              <a:rPr lang="en-US" dirty="0"/>
              <a:t>                                                    </a:t>
            </a:r>
          </a:p>
          <a:p>
            <a:r>
              <a:rPr lang="en-US" dirty="0"/>
              <a:t>                                                    &lt;strong&gt;Brewery Experience&lt;/strong&gt;</a:t>
            </a:r>
          </a:p>
          <a:p>
            <a:endParaRPr lang="en-US" dirty="0"/>
          </a:p>
          <a:p>
            <a:r>
              <a:rPr lang="en-US" dirty="0"/>
              <a:t>                                                    </a:t>
            </a:r>
          </a:p>
          <a:p>
            <a:r>
              <a:rPr lang="en-US" dirty="0"/>
              <a:t>                                                        </a:t>
            </a:r>
          </a:p>
          <a:p>
            <a:r>
              <a:rPr lang="en-US" dirty="0"/>
              <a:t>                                                            </a:t>
            </a:r>
          </a:p>
          <a:p>
            <a:r>
              <a:rPr lang="en-US" dirty="0"/>
              <a:t>                                                            </a:t>
            </a:r>
          </a:p>
          <a:p>
            <a:r>
              <a:rPr lang="en-US" dirty="0"/>
              <a:t>                                                                &lt;</a:t>
            </a:r>
            <a:r>
              <a:rPr lang="en-US" dirty="0" err="1"/>
              <a:t>i</a:t>
            </a:r>
            <a:r>
              <a:rPr lang="en-US" dirty="0"/>
              <a:t>&gt;Fort Collins, CO&lt;/</a:t>
            </a:r>
            <a:r>
              <a:rPr lang="en-US" dirty="0" err="1"/>
              <a:t>i</a:t>
            </a:r>
            <a:r>
              <a:rPr lang="en-US" dirty="0"/>
              <a:t>&gt;</a:t>
            </a:r>
          </a:p>
          <a:p>
            <a:r>
              <a:rPr lang="en-US" dirty="0"/>
              <a:t>                                                            </a:t>
            </a:r>
          </a:p>
          <a:p>
            <a:r>
              <a:rPr lang="en-US" dirty="0"/>
              <a:t>                                                        </a:t>
            </a:r>
          </a:p>
          <a:p>
            <a:r>
              <a:rPr lang="en-US" dirty="0"/>
              <a:t>                                                    </a:t>
            </a:r>
          </a:p>
          <a:p>
            <a:r>
              <a:rPr lang="en-US" dirty="0"/>
              <a:t>                                                &lt;/a&gt;</a:t>
            </a:r>
          </a:p>
          <a:p>
            <a:r>
              <a:rPr lang="en-US" dirty="0"/>
              <a:t>                                            </a:t>
            </a:r>
          </a:p>
          <a:p>
            <a:endParaRPr lang="en-US" dirty="0"/>
          </a:p>
          <a:p>
            <a:r>
              <a:rPr lang="en-US" dirty="0"/>
              <a:t>                                            </a:t>
            </a:r>
          </a:p>
          <a:p>
            <a:endParaRPr lang="en-US" dirty="0"/>
          </a:p>
          <a:p>
            <a:r>
              <a:rPr lang="en-US" dirty="0"/>
              <a:t>                                        &lt;/li&gt;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&lt;li class="</a:t>
            </a:r>
            <a:r>
              <a:rPr lang="en-US" dirty="0" err="1"/>
              <a:t>mh</a:t>
            </a:r>
            <a:r>
              <a:rPr lang="en-US" dirty="0"/>
              <a:t>-</a:t>
            </a:r>
            <a:r>
              <a:rPr lang="en-US" dirty="0" err="1"/>
              <a:t>mn</a:t>
            </a:r>
            <a:r>
              <a:rPr lang="en-US" dirty="0"/>
              <a:t>-submenu-item"&gt;</a:t>
            </a:r>
          </a:p>
          <a:p>
            <a:r>
              <a:rPr lang="en-US" dirty="0"/>
              <a:t>                                            </a:t>
            </a:r>
          </a:p>
          <a:p>
            <a:r>
              <a:rPr lang="en-US" dirty="0"/>
              <a:t>                                        </a:t>
            </a:r>
          </a:p>
          <a:p>
            <a:endParaRPr lang="en-US" dirty="0"/>
          </a:p>
          <a:p>
            <a:r>
              <a:rPr lang="en-US" dirty="0"/>
              <a:t>                                            </a:t>
            </a:r>
          </a:p>
          <a:p>
            <a:r>
              <a:rPr lang="en-US" dirty="0"/>
              <a:t>                                            </a:t>
            </a:r>
          </a:p>
          <a:p>
            <a:endParaRPr lang="en-US" dirty="0"/>
          </a:p>
          <a:p>
            <a:r>
              <a:rPr lang="en-US" dirty="0"/>
              <a:t>                                                &lt;a </a:t>
            </a:r>
            <a:r>
              <a:rPr lang="en-US" dirty="0" err="1"/>
              <a:t>href</a:t>
            </a:r>
            <a:r>
              <a:rPr lang="en-US" dirty="0"/>
              <a:t>="/content/</a:t>
            </a:r>
            <a:r>
              <a:rPr lang="en-US" dirty="0" err="1"/>
              <a:t>budweisertours</a:t>
            </a:r>
            <a:r>
              <a:rPr lang="en-US" dirty="0"/>
              <a:t>/</a:t>
            </a:r>
            <a:r>
              <a:rPr lang="en-US" dirty="0" err="1"/>
              <a:t>en</a:t>
            </a:r>
            <a:r>
              <a:rPr lang="en-US" dirty="0"/>
              <a:t>/locations/fort-collins-biergarten.html" class="</a:t>
            </a:r>
            <a:r>
              <a:rPr lang="en-US" dirty="0" err="1"/>
              <a:t>mh</a:t>
            </a:r>
            <a:r>
              <a:rPr lang="en-US" dirty="0"/>
              <a:t>-</a:t>
            </a:r>
            <a:r>
              <a:rPr lang="en-US" dirty="0" err="1"/>
              <a:t>mn</a:t>
            </a:r>
            <a:r>
              <a:rPr lang="en-US" dirty="0"/>
              <a:t>-submenu-link" data-analytics-click="{&amp;</a:t>
            </a:r>
            <a:r>
              <a:rPr lang="en-US" dirty="0" err="1"/>
              <a:t>quot;map&amp;quot</a:t>
            </a:r>
            <a:r>
              <a:rPr lang="en-US" dirty="0"/>
              <a:t>;:&amp;</a:t>
            </a:r>
            <a:r>
              <a:rPr lang="en-US" dirty="0" err="1"/>
              <a:t>quot;header_interaction&amp;quot</a:t>
            </a:r>
            <a:r>
              <a:rPr lang="en-US" dirty="0"/>
              <a:t>;, &amp;</a:t>
            </a:r>
            <a:r>
              <a:rPr lang="en-US" dirty="0" err="1"/>
              <a:t>quot;label&amp;quot</a:t>
            </a:r>
            <a:r>
              <a:rPr lang="en-US" dirty="0"/>
              <a:t>;:&amp;</a:t>
            </a:r>
            <a:r>
              <a:rPr lang="en-US" dirty="0" err="1"/>
              <a:t>quot;The</a:t>
            </a:r>
            <a:r>
              <a:rPr lang="en-US" dirty="0"/>
              <a:t> </a:t>
            </a:r>
            <a:r>
              <a:rPr lang="en-US" dirty="0" err="1"/>
              <a:t>Biergarten&amp;quot</a:t>
            </a:r>
            <a:r>
              <a:rPr lang="en-US" dirty="0"/>
              <a:t>;}"&gt;</a:t>
            </a:r>
          </a:p>
          <a:p>
            <a:endParaRPr lang="en-US" dirty="0"/>
          </a:p>
          <a:p>
            <a:r>
              <a:rPr lang="en-US" dirty="0"/>
              <a:t>                                                    </a:t>
            </a:r>
          </a:p>
          <a:p>
            <a:r>
              <a:rPr lang="en-US" dirty="0"/>
              <a:t>                                                    </a:t>
            </a:r>
          </a:p>
          <a:p>
            <a:r>
              <a:rPr lang="en-US" dirty="0"/>
              <a:t>                                                    &lt;strong&gt;The </a:t>
            </a:r>
            <a:r>
              <a:rPr lang="en-US" dirty="0" err="1"/>
              <a:t>Biergarten</a:t>
            </a:r>
            <a:r>
              <a:rPr lang="en-US" dirty="0"/>
              <a:t>&lt;/strong&gt;</a:t>
            </a:r>
          </a:p>
          <a:p>
            <a:endParaRPr lang="en-US" dirty="0"/>
          </a:p>
          <a:p>
            <a:r>
              <a:rPr lang="en-US" dirty="0"/>
              <a:t>                                                    </a:t>
            </a:r>
          </a:p>
          <a:p>
            <a:r>
              <a:rPr lang="en-US" dirty="0"/>
              <a:t>                                                        </a:t>
            </a:r>
          </a:p>
          <a:p>
            <a:r>
              <a:rPr lang="en-US" dirty="0"/>
              <a:t>                                                            </a:t>
            </a:r>
          </a:p>
          <a:p>
            <a:r>
              <a:rPr lang="en-US" dirty="0"/>
              <a:t>                                                            </a:t>
            </a:r>
          </a:p>
          <a:p>
            <a:r>
              <a:rPr lang="en-US" dirty="0"/>
              <a:t>                                                                &lt;</a:t>
            </a:r>
            <a:r>
              <a:rPr lang="en-US" dirty="0" err="1"/>
              <a:t>i</a:t>
            </a:r>
            <a:r>
              <a:rPr lang="en-US" dirty="0"/>
              <a:t>&gt;Fort Collins, CO&lt;/</a:t>
            </a:r>
            <a:r>
              <a:rPr lang="en-US" dirty="0" err="1"/>
              <a:t>i</a:t>
            </a:r>
            <a:r>
              <a:rPr lang="en-US" dirty="0"/>
              <a:t>&gt;</a:t>
            </a:r>
          </a:p>
          <a:p>
            <a:r>
              <a:rPr lang="en-US" dirty="0"/>
              <a:t>                                                            </a:t>
            </a:r>
          </a:p>
          <a:p>
            <a:r>
              <a:rPr lang="en-US" dirty="0"/>
              <a:t>                                                        </a:t>
            </a:r>
          </a:p>
          <a:p>
            <a:r>
              <a:rPr lang="en-US" dirty="0"/>
              <a:t>                                                    </a:t>
            </a:r>
          </a:p>
          <a:p>
            <a:r>
              <a:rPr lang="en-US" dirty="0"/>
              <a:t>                                                &lt;/a&gt;</a:t>
            </a:r>
          </a:p>
          <a:p>
            <a:r>
              <a:rPr lang="en-US" dirty="0"/>
              <a:t>                                            </a:t>
            </a:r>
          </a:p>
          <a:p>
            <a:endParaRPr lang="en-US" dirty="0"/>
          </a:p>
          <a:p>
            <a:r>
              <a:rPr lang="en-US" dirty="0"/>
              <a:t>                                            </a:t>
            </a:r>
          </a:p>
          <a:p>
            <a:endParaRPr lang="en-US" dirty="0"/>
          </a:p>
          <a:p>
            <a:r>
              <a:rPr lang="en-US" dirty="0"/>
              <a:t>                                        &lt;/li&gt;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&lt;li class="</a:t>
            </a:r>
            <a:r>
              <a:rPr lang="en-US" dirty="0" err="1"/>
              <a:t>mh</a:t>
            </a:r>
            <a:r>
              <a:rPr lang="en-US" dirty="0"/>
              <a:t>-</a:t>
            </a:r>
            <a:r>
              <a:rPr lang="en-US" dirty="0" err="1"/>
              <a:t>mn</a:t>
            </a:r>
            <a:r>
              <a:rPr lang="en-US" dirty="0"/>
              <a:t>-submenu-item"&gt;</a:t>
            </a:r>
          </a:p>
          <a:p>
            <a:r>
              <a:rPr lang="en-US" dirty="0"/>
              <a:t>                                            </a:t>
            </a:r>
          </a:p>
          <a:p>
            <a:r>
              <a:rPr lang="en-US" dirty="0"/>
              <a:t>                                        </a:t>
            </a:r>
          </a:p>
          <a:p>
            <a:endParaRPr lang="en-US" dirty="0"/>
          </a:p>
          <a:p>
            <a:r>
              <a:rPr lang="en-US" dirty="0"/>
              <a:t>                                            </a:t>
            </a:r>
          </a:p>
          <a:p>
            <a:r>
              <a:rPr lang="en-US" dirty="0"/>
              <a:t>                                            </a:t>
            </a:r>
          </a:p>
          <a:p>
            <a:endParaRPr lang="en-US" dirty="0"/>
          </a:p>
          <a:p>
            <a:r>
              <a:rPr lang="en-US" dirty="0"/>
              <a:t>                                                &lt;a </a:t>
            </a:r>
            <a:r>
              <a:rPr lang="en-US" dirty="0" err="1"/>
              <a:t>href</a:t>
            </a:r>
            <a:r>
              <a:rPr lang="en-US" dirty="0"/>
              <a:t>="/content/</a:t>
            </a:r>
            <a:r>
              <a:rPr lang="en-US" dirty="0" err="1"/>
              <a:t>budweisertours</a:t>
            </a:r>
            <a:r>
              <a:rPr lang="en-US" dirty="0"/>
              <a:t>/</a:t>
            </a:r>
            <a:r>
              <a:rPr lang="en-US" dirty="0" err="1"/>
              <a:t>en</a:t>
            </a:r>
            <a:r>
              <a:rPr lang="en-US" dirty="0"/>
              <a:t>/locations/merrimack-new-hampshire.html" class="</a:t>
            </a:r>
            <a:r>
              <a:rPr lang="en-US" dirty="0" err="1"/>
              <a:t>mh</a:t>
            </a:r>
            <a:r>
              <a:rPr lang="en-US" dirty="0"/>
              <a:t>-</a:t>
            </a:r>
            <a:r>
              <a:rPr lang="en-US" dirty="0" err="1"/>
              <a:t>mn</a:t>
            </a:r>
            <a:r>
              <a:rPr lang="en-US" dirty="0"/>
              <a:t>-submenu-link" data-analytics-click="{&amp;</a:t>
            </a:r>
            <a:r>
              <a:rPr lang="en-US" dirty="0" err="1"/>
              <a:t>quot;map&amp;quot</a:t>
            </a:r>
            <a:r>
              <a:rPr lang="en-US" dirty="0"/>
              <a:t>;:&amp;</a:t>
            </a:r>
            <a:r>
              <a:rPr lang="en-US" dirty="0" err="1"/>
              <a:t>quot;header_interaction&amp;quot</a:t>
            </a:r>
            <a:r>
              <a:rPr lang="en-US" dirty="0"/>
              <a:t>;, &amp;</a:t>
            </a:r>
            <a:r>
              <a:rPr lang="en-US" dirty="0" err="1"/>
              <a:t>quot;label&amp;quot</a:t>
            </a:r>
            <a:r>
              <a:rPr lang="en-US" dirty="0"/>
              <a:t>;:&amp;</a:t>
            </a:r>
            <a:r>
              <a:rPr lang="en-US" dirty="0" err="1"/>
              <a:t>quot;Brewery</a:t>
            </a:r>
            <a:r>
              <a:rPr lang="en-US" dirty="0"/>
              <a:t> </a:t>
            </a:r>
            <a:r>
              <a:rPr lang="en-US" dirty="0" err="1"/>
              <a:t>Experience&amp;quot</a:t>
            </a:r>
            <a:r>
              <a:rPr lang="en-US" dirty="0"/>
              <a:t>;}"&gt;</a:t>
            </a:r>
          </a:p>
          <a:p>
            <a:endParaRPr lang="en-US" dirty="0"/>
          </a:p>
          <a:p>
            <a:r>
              <a:rPr lang="en-US" dirty="0"/>
              <a:t>                                                    </a:t>
            </a:r>
          </a:p>
          <a:p>
            <a:r>
              <a:rPr lang="en-US" dirty="0"/>
              <a:t>                                                    </a:t>
            </a:r>
          </a:p>
          <a:p>
            <a:r>
              <a:rPr lang="en-US" dirty="0"/>
              <a:t>                                                    &lt;strong&gt;Brewery Experience&lt;/strong&gt;</a:t>
            </a:r>
          </a:p>
          <a:p>
            <a:endParaRPr lang="en-US" dirty="0"/>
          </a:p>
          <a:p>
            <a:r>
              <a:rPr lang="en-US" dirty="0"/>
              <a:t>                                                    </a:t>
            </a:r>
          </a:p>
          <a:p>
            <a:r>
              <a:rPr lang="en-US" dirty="0"/>
              <a:t>                                                        </a:t>
            </a:r>
          </a:p>
          <a:p>
            <a:r>
              <a:rPr lang="en-US" dirty="0"/>
              <a:t>                                                            </a:t>
            </a:r>
          </a:p>
          <a:p>
            <a:r>
              <a:rPr lang="en-US" dirty="0"/>
              <a:t>                                                            </a:t>
            </a:r>
          </a:p>
          <a:p>
            <a:r>
              <a:rPr lang="en-US" dirty="0"/>
              <a:t>                                                                &lt;</a:t>
            </a:r>
            <a:r>
              <a:rPr lang="en-US" dirty="0" err="1"/>
              <a:t>i</a:t>
            </a:r>
            <a:r>
              <a:rPr lang="en-US" dirty="0"/>
              <a:t>&gt;Merrimack, NH&lt;/</a:t>
            </a:r>
            <a:r>
              <a:rPr lang="en-US" dirty="0" err="1"/>
              <a:t>i</a:t>
            </a:r>
            <a:r>
              <a:rPr lang="en-US" dirty="0"/>
              <a:t>&gt;</a:t>
            </a:r>
          </a:p>
          <a:p>
            <a:r>
              <a:rPr lang="en-US" dirty="0"/>
              <a:t>                                                            </a:t>
            </a:r>
          </a:p>
          <a:p>
            <a:r>
              <a:rPr lang="en-US" dirty="0"/>
              <a:t>                                                        </a:t>
            </a:r>
          </a:p>
          <a:p>
            <a:r>
              <a:rPr lang="en-US" dirty="0"/>
              <a:t>                                                    </a:t>
            </a:r>
          </a:p>
          <a:p>
            <a:r>
              <a:rPr lang="en-US" dirty="0"/>
              <a:t>                                                &lt;/a&gt;</a:t>
            </a:r>
          </a:p>
          <a:p>
            <a:r>
              <a:rPr lang="en-US" dirty="0"/>
              <a:t>                                            </a:t>
            </a:r>
          </a:p>
          <a:p>
            <a:endParaRPr lang="en-US" dirty="0"/>
          </a:p>
          <a:p>
            <a:r>
              <a:rPr lang="en-US" dirty="0"/>
              <a:t>                                            </a:t>
            </a:r>
          </a:p>
          <a:p>
            <a:endParaRPr lang="en-US" dirty="0"/>
          </a:p>
          <a:p>
            <a:r>
              <a:rPr lang="en-US" dirty="0"/>
              <a:t>                                        &lt;/li&gt;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&lt;li class="</a:t>
            </a:r>
            <a:r>
              <a:rPr lang="en-US" dirty="0" err="1"/>
              <a:t>mh</a:t>
            </a:r>
            <a:r>
              <a:rPr lang="en-US" dirty="0"/>
              <a:t>-</a:t>
            </a:r>
            <a:r>
              <a:rPr lang="en-US" dirty="0" err="1"/>
              <a:t>mn</a:t>
            </a:r>
            <a:r>
              <a:rPr lang="en-US" dirty="0"/>
              <a:t>-submenu-item"&gt;</a:t>
            </a:r>
          </a:p>
          <a:p>
            <a:r>
              <a:rPr lang="en-US" dirty="0"/>
              <a:t>                                            </a:t>
            </a:r>
          </a:p>
          <a:p>
            <a:r>
              <a:rPr lang="en-US" dirty="0"/>
              <a:t>                                        </a:t>
            </a:r>
          </a:p>
          <a:p>
            <a:endParaRPr lang="en-US" dirty="0"/>
          </a:p>
          <a:p>
            <a:r>
              <a:rPr lang="en-US" dirty="0"/>
              <a:t>                                            </a:t>
            </a:r>
          </a:p>
          <a:p>
            <a:r>
              <a:rPr lang="en-US" dirty="0"/>
              <a:t>                                            </a:t>
            </a:r>
          </a:p>
          <a:p>
            <a:endParaRPr lang="en-US" dirty="0"/>
          </a:p>
          <a:p>
            <a:r>
              <a:rPr lang="en-US" dirty="0"/>
              <a:t>                                                &lt;a </a:t>
            </a:r>
            <a:r>
              <a:rPr lang="en-US" dirty="0" err="1"/>
              <a:t>href</a:t>
            </a:r>
            <a:r>
              <a:rPr lang="en-US" dirty="0"/>
              <a:t>="/content/</a:t>
            </a:r>
            <a:r>
              <a:rPr lang="en-US" dirty="0" err="1"/>
              <a:t>budweisertours</a:t>
            </a:r>
            <a:r>
              <a:rPr lang="en-US" dirty="0"/>
              <a:t>/</a:t>
            </a:r>
            <a:r>
              <a:rPr lang="en-US" dirty="0" err="1"/>
              <a:t>en</a:t>
            </a:r>
            <a:r>
              <a:rPr lang="en-US" dirty="0"/>
              <a:t>/locations/merrimack-biergarten.html" class="</a:t>
            </a:r>
            <a:r>
              <a:rPr lang="en-US" dirty="0" err="1"/>
              <a:t>mh</a:t>
            </a:r>
            <a:r>
              <a:rPr lang="en-US" dirty="0"/>
              <a:t>-</a:t>
            </a:r>
            <a:r>
              <a:rPr lang="en-US" dirty="0" err="1"/>
              <a:t>mn</a:t>
            </a:r>
            <a:r>
              <a:rPr lang="en-US" dirty="0"/>
              <a:t>-submenu-link" data-analytics-click="{&amp;</a:t>
            </a:r>
            <a:r>
              <a:rPr lang="en-US" dirty="0" err="1"/>
              <a:t>quot;map&amp;quot</a:t>
            </a:r>
            <a:r>
              <a:rPr lang="en-US" dirty="0"/>
              <a:t>;:&amp;</a:t>
            </a:r>
            <a:r>
              <a:rPr lang="en-US" dirty="0" err="1"/>
              <a:t>quot;header_interaction&amp;quot</a:t>
            </a:r>
            <a:r>
              <a:rPr lang="en-US" dirty="0"/>
              <a:t>;, &amp;</a:t>
            </a:r>
            <a:r>
              <a:rPr lang="en-US" dirty="0" err="1"/>
              <a:t>quot;label&amp;quot</a:t>
            </a:r>
            <a:r>
              <a:rPr lang="en-US" dirty="0"/>
              <a:t>;:&amp;</a:t>
            </a:r>
            <a:r>
              <a:rPr lang="en-US" dirty="0" err="1"/>
              <a:t>quot;The</a:t>
            </a:r>
            <a:r>
              <a:rPr lang="en-US" dirty="0"/>
              <a:t> </a:t>
            </a:r>
            <a:r>
              <a:rPr lang="en-US" dirty="0" err="1"/>
              <a:t>Biergarten&amp;quot</a:t>
            </a:r>
            <a:r>
              <a:rPr lang="en-US" dirty="0"/>
              <a:t>;}"&gt;</a:t>
            </a:r>
          </a:p>
          <a:p>
            <a:endParaRPr lang="en-US" dirty="0"/>
          </a:p>
          <a:p>
            <a:r>
              <a:rPr lang="en-US" dirty="0"/>
              <a:t>                                                    </a:t>
            </a:r>
          </a:p>
          <a:p>
            <a:r>
              <a:rPr lang="en-US" dirty="0"/>
              <a:t>                                                    </a:t>
            </a:r>
          </a:p>
          <a:p>
            <a:r>
              <a:rPr lang="en-US" dirty="0"/>
              <a:t>                                                    &lt;strong&gt;The </a:t>
            </a:r>
            <a:r>
              <a:rPr lang="en-US" dirty="0" err="1"/>
              <a:t>Biergarten</a:t>
            </a:r>
            <a:r>
              <a:rPr lang="en-US" dirty="0"/>
              <a:t>&lt;/strong&gt;</a:t>
            </a:r>
          </a:p>
          <a:p>
            <a:endParaRPr lang="en-US" dirty="0"/>
          </a:p>
          <a:p>
            <a:r>
              <a:rPr lang="en-US" dirty="0"/>
              <a:t>                                                    </a:t>
            </a:r>
          </a:p>
          <a:p>
            <a:r>
              <a:rPr lang="en-US" dirty="0"/>
              <a:t>                                                        </a:t>
            </a:r>
          </a:p>
          <a:p>
            <a:r>
              <a:rPr lang="en-US" dirty="0"/>
              <a:t>                                                            </a:t>
            </a:r>
          </a:p>
          <a:p>
            <a:r>
              <a:rPr lang="en-US" dirty="0"/>
              <a:t>                                                            </a:t>
            </a:r>
          </a:p>
          <a:p>
            <a:r>
              <a:rPr lang="en-US" dirty="0"/>
              <a:t>                                                                &lt;</a:t>
            </a:r>
            <a:r>
              <a:rPr lang="en-US" dirty="0" err="1"/>
              <a:t>i</a:t>
            </a:r>
            <a:r>
              <a:rPr lang="en-US" dirty="0"/>
              <a:t>&gt;Merrimack, NH&lt;/</a:t>
            </a:r>
            <a:r>
              <a:rPr lang="en-US" dirty="0" err="1"/>
              <a:t>i</a:t>
            </a:r>
            <a:r>
              <a:rPr lang="en-US" dirty="0"/>
              <a:t>&gt;</a:t>
            </a:r>
          </a:p>
          <a:p>
            <a:r>
              <a:rPr lang="en-US" dirty="0"/>
              <a:t>                                                            </a:t>
            </a:r>
          </a:p>
          <a:p>
            <a:r>
              <a:rPr lang="en-US" dirty="0"/>
              <a:t>                                                        </a:t>
            </a:r>
          </a:p>
          <a:p>
            <a:r>
              <a:rPr lang="en-US" dirty="0"/>
              <a:t>                                                    </a:t>
            </a:r>
          </a:p>
          <a:p>
            <a:r>
              <a:rPr lang="en-US" dirty="0"/>
              <a:t>                                                &lt;/a&gt;</a:t>
            </a:r>
          </a:p>
          <a:p>
            <a:r>
              <a:rPr lang="en-US" dirty="0"/>
              <a:t>                                            </a:t>
            </a:r>
          </a:p>
          <a:p>
            <a:endParaRPr lang="en-US" dirty="0"/>
          </a:p>
          <a:p>
            <a:r>
              <a:rPr lang="en-US" dirty="0"/>
              <a:t>                                            </a:t>
            </a:r>
          </a:p>
          <a:p>
            <a:endParaRPr lang="en-US" dirty="0"/>
          </a:p>
          <a:p>
            <a:r>
              <a:rPr lang="en-US" dirty="0"/>
              <a:t>                                        &lt;/li&gt;</a:t>
            </a:r>
          </a:p>
          <a:p>
            <a:r>
              <a:rPr lang="en-US" dirty="0"/>
              <a:t>                                    </a:t>
            </a:r>
          </a:p>
          <a:p>
            <a:r>
              <a:rPr lang="en-US" dirty="0"/>
              <a:t>                                &lt;/</a:t>
            </a:r>
            <a:r>
              <a:rPr lang="en-US" dirty="0" err="1"/>
              <a:t>ul</a:t>
            </a:r>
            <a:r>
              <a:rPr lang="en-US" dirty="0"/>
              <a:t>&gt;</a:t>
            </a:r>
          </a:p>
          <a:p>
            <a:r>
              <a:rPr lang="en-US" dirty="0"/>
              <a:t>                              </a:t>
            </a:r>
          </a:p>
          <a:p>
            <a:r>
              <a:rPr lang="en-US" dirty="0"/>
              <a:t>                            </a:t>
            </a:r>
          </a:p>
          <a:p>
            <a:r>
              <a:rPr lang="en-US" dirty="0"/>
              <a:t>                        </a:t>
            </a:r>
          </a:p>
          <a:p>
            <a:r>
              <a:rPr lang="en-US" dirty="0"/>
              <a:t>                    &lt;/li&gt;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endParaRPr lang="en-US" dirty="0"/>
          </a:p>
          <a:p>
            <a:r>
              <a:rPr lang="en-US" dirty="0"/>
              <a:t>                     </a:t>
            </a:r>
          </a:p>
          <a:p>
            <a:r>
              <a:rPr lang="en-US" dirty="0"/>
              <a:t>                         	</a:t>
            </a:r>
          </a:p>
          <a:p>
            <a:r>
              <a:rPr lang="en-US" dirty="0"/>
              <a:t>                       </a:t>
            </a:r>
          </a:p>
          <a:p>
            <a:r>
              <a:rPr lang="en-US" dirty="0"/>
              <a:t>                                 &lt;li class="</a:t>
            </a:r>
            <a:r>
              <a:rPr lang="en-US" dirty="0" err="1"/>
              <a:t>mh</a:t>
            </a:r>
            <a:r>
              <a:rPr lang="en-US" dirty="0"/>
              <a:t>-</a:t>
            </a:r>
            <a:r>
              <a:rPr lang="en-US" dirty="0" err="1"/>
              <a:t>mn</a:t>
            </a:r>
            <a:r>
              <a:rPr lang="en-US" dirty="0"/>
              <a:t>-menu-item" data-selected-class="</a:t>
            </a:r>
            <a:r>
              <a:rPr lang="en-US" dirty="0" err="1"/>
              <a:t>mh</a:t>
            </a:r>
            <a:r>
              <a:rPr lang="en-US" dirty="0"/>
              <a:t>-</a:t>
            </a:r>
            <a:r>
              <a:rPr lang="en-US" dirty="0" err="1"/>
              <a:t>mn</a:t>
            </a:r>
            <a:r>
              <a:rPr lang="en-US" dirty="0"/>
              <a:t>-menu-item-selected"&gt;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endParaRPr lang="en-US" dirty="0"/>
          </a:p>
          <a:p>
            <a:r>
              <a:rPr lang="en-US" dirty="0"/>
              <a:t>                                &lt;a </a:t>
            </a:r>
            <a:r>
              <a:rPr lang="en-US" dirty="0" err="1"/>
              <a:t>href</a:t>
            </a:r>
            <a:r>
              <a:rPr lang="en-US" dirty="0"/>
              <a:t>="/content/</a:t>
            </a:r>
            <a:r>
              <a:rPr lang="en-US" dirty="0" err="1"/>
              <a:t>budweisertours</a:t>
            </a:r>
            <a:r>
              <a:rPr lang="en-US" dirty="0"/>
              <a:t>/</a:t>
            </a:r>
            <a:r>
              <a:rPr lang="en-US" dirty="0" err="1"/>
              <a:t>en</a:t>
            </a:r>
            <a:r>
              <a:rPr lang="en-US" dirty="0"/>
              <a:t>/commitment-to-quality.html" class="</a:t>
            </a:r>
            <a:r>
              <a:rPr lang="en-US" dirty="0" err="1"/>
              <a:t>mh</a:t>
            </a:r>
            <a:r>
              <a:rPr lang="en-US" dirty="0"/>
              <a:t>-</a:t>
            </a:r>
            <a:r>
              <a:rPr lang="en-US" dirty="0" err="1"/>
              <a:t>mn</a:t>
            </a:r>
            <a:r>
              <a:rPr lang="en-US" dirty="0"/>
              <a:t>-menu-link" data-analytics-click="{&amp;</a:t>
            </a:r>
            <a:r>
              <a:rPr lang="en-US" dirty="0" err="1"/>
              <a:t>quot;map&amp;quot</a:t>
            </a:r>
            <a:r>
              <a:rPr lang="en-US" dirty="0"/>
              <a:t>;:&amp;</a:t>
            </a:r>
            <a:r>
              <a:rPr lang="en-US" dirty="0" err="1"/>
              <a:t>quot;header_interaction&amp;quot</a:t>
            </a:r>
            <a:r>
              <a:rPr lang="en-US" dirty="0"/>
              <a:t>;, &amp;</a:t>
            </a:r>
            <a:r>
              <a:rPr lang="en-US" dirty="0" err="1"/>
              <a:t>quot;label&amp;quot</a:t>
            </a:r>
            <a:r>
              <a:rPr lang="en-US" dirty="0"/>
              <a:t>;:&amp;</a:t>
            </a:r>
            <a:r>
              <a:rPr lang="en-US" dirty="0" err="1"/>
              <a:t>quot;Commitment</a:t>
            </a:r>
            <a:r>
              <a:rPr lang="en-US" dirty="0"/>
              <a:t> to </a:t>
            </a:r>
            <a:r>
              <a:rPr lang="en-US" dirty="0" err="1"/>
              <a:t>Quality&amp;quot</a:t>
            </a:r>
            <a:r>
              <a:rPr lang="en-US" dirty="0"/>
              <a:t>;}"&gt;</a:t>
            </a:r>
          </a:p>
          <a:p>
            <a:r>
              <a:rPr lang="en-US" dirty="0"/>
              <a:t>                                    Commitment to Quality</a:t>
            </a:r>
          </a:p>
          <a:p>
            <a:r>
              <a:rPr lang="en-US" dirty="0"/>
              <a:t>                                &lt;/a&gt;</a:t>
            </a:r>
          </a:p>
          <a:p>
            <a:r>
              <a:rPr lang="en-US" dirty="0"/>
              <a:t>                            </a:t>
            </a:r>
          </a:p>
          <a:p>
            <a:r>
              <a:rPr lang="en-US" dirty="0"/>
              <a:t>                            </a:t>
            </a:r>
          </a:p>
          <a:p>
            <a:r>
              <a:rPr lang="en-US" dirty="0"/>
              <a:t>                        </a:t>
            </a:r>
          </a:p>
          <a:p>
            <a:r>
              <a:rPr lang="en-US" dirty="0"/>
              <a:t>                       &lt;!-- When the menu item has a submenu instead of an anchor we draw a span with a </a:t>
            </a:r>
            <a:r>
              <a:rPr lang="en-US" dirty="0" err="1"/>
              <a:t>span.icon</a:t>
            </a:r>
            <a:r>
              <a:rPr lang="en-US" dirty="0"/>
              <a:t>-arrow-down inside --&gt;</a:t>
            </a:r>
          </a:p>
          <a:p>
            <a:r>
              <a:rPr lang="en-US" dirty="0"/>
              <a:t>                        </a:t>
            </a:r>
          </a:p>
          <a:p>
            <a:r>
              <a:rPr lang="en-US" dirty="0"/>
              <a:t>                            </a:t>
            </a:r>
          </a:p>
          <a:p>
            <a:r>
              <a:rPr lang="en-US" dirty="0"/>
              <a:t>                            </a:t>
            </a:r>
          </a:p>
          <a:p>
            <a:r>
              <a:rPr lang="en-US" dirty="0"/>
              <a:t>                                </a:t>
            </a:r>
          </a:p>
          <a:p>
            <a:r>
              <a:rPr lang="en-US" dirty="0"/>
              <a:t>                               &lt;</a:t>
            </a:r>
            <a:r>
              <a:rPr lang="en-US" dirty="0" err="1"/>
              <a:t>ul</a:t>
            </a:r>
            <a:r>
              <a:rPr lang="en-US" dirty="0"/>
              <a:t> class="</a:t>
            </a:r>
            <a:r>
              <a:rPr lang="en-US" dirty="0" err="1"/>
              <a:t>mh</a:t>
            </a:r>
            <a:r>
              <a:rPr lang="en-US" dirty="0"/>
              <a:t>-</a:t>
            </a:r>
            <a:r>
              <a:rPr lang="en-US" dirty="0" err="1"/>
              <a:t>mn</a:t>
            </a:r>
            <a:r>
              <a:rPr lang="en-US" dirty="0"/>
              <a:t>-submenu"&gt;</a:t>
            </a:r>
          </a:p>
          <a:p>
            <a:r>
              <a:rPr lang="en-US" dirty="0"/>
              <a:t>                                    &lt;li class="</a:t>
            </a:r>
            <a:r>
              <a:rPr lang="en-US" dirty="0" err="1"/>
              <a:t>mh</a:t>
            </a:r>
            <a:r>
              <a:rPr lang="en-US" dirty="0"/>
              <a:t>-</a:t>
            </a:r>
            <a:r>
              <a:rPr lang="en-US" dirty="0" err="1"/>
              <a:t>mn</a:t>
            </a:r>
            <a:r>
              <a:rPr lang="en-US" dirty="0"/>
              <a:t>-submenu-title"&gt;Commitment&lt;</a:t>
            </a:r>
            <a:r>
              <a:rPr lang="en-US" dirty="0" err="1"/>
              <a:t>br</a:t>
            </a:r>
            <a:r>
              <a:rPr lang="en-US" dirty="0"/>
              <a:t>&gt;to&lt;</a:t>
            </a:r>
            <a:r>
              <a:rPr lang="en-US" dirty="0" err="1"/>
              <a:t>br</a:t>
            </a:r>
            <a:r>
              <a:rPr lang="en-US" dirty="0"/>
              <a:t>&gt;Quality&lt;/li&gt;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&lt;li class="</a:t>
            </a:r>
            <a:r>
              <a:rPr lang="en-US" dirty="0" err="1"/>
              <a:t>mh</a:t>
            </a:r>
            <a:r>
              <a:rPr lang="en-US" dirty="0"/>
              <a:t>-</a:t>
            </a:r>
            <a:r>
              <a:rPr lang="en-US" dirty="0" err="1"/>
              <a:t>mn</a:t>
            </a:r>
            <a:r>
              <a:rPr lang="en-US" dirty="0"/>
              <a:t>-submenu-item"&gt;</a:t>
            </a:r>
          </a:p>
          <a:p>
            <a:r>
              <a:rPr lang="en-US" dirty="0"/>
              <a:t>                                            </a:t>
            </a:r>
          </a:p>
          <a:p>
            <a:r>
              <a:rPr lang="en-US" dirty="0"/>
              <a:t>                                        </a:t>
            </a:r>
          </a:p>
          <a:p>
            <a:endParaRPr lang="en-US" dirty="0"/>
          </a:p>
          <a:p>
            <a:r>
              <a:rPr lang="en-US" dirty="0"/>
              <a:t>                                            </a:t>
            </a:r>
          </a:p>
          <a:p>
            <a:r>
              <a:rPr lang="en-US" dirty="0"/>
              <a:t>                                            </a:t>
            </a:r>
          </a:p>
          <a:p>
            <a:endParaRPr lang="en-US" dirty="0"/>
          </a:p>
          <a:p>
            <a:r>
              <a:rPr lang="en-US" dirty="0"/>
              <a:t>                                                &lt;a </a:t>
            </a:r>
            <a:r>
              <a:rPr lang="en-US" dirty="0" err="1"/>
              <a:t>href</a:t>
            </a:r>
            <a:r>
              <a:rPr lang="en-US" dirty="0"/>
              <a:t>="/content/</a:t>
            </a:r>
            <a:r>
              <a:rPr lang="en-US" dirty="0" err="1"/>
              <a:t>budweisertours</a:t>
            </a:r>
            <a:r>
              <a:rPr lang="en-US" dirty="0"/>
              <a:t>/</a:t>
            </a:r>
            <a:r>
              <a:rPr lang="en-US" dirty="0" err="1"/>
              <a:t>en</a:t>
            </a:r>
            <a:r>
              <a:rPr lang="en-US" dirty="0"/>
              <a:t>/commitment-to-quality/brewing-process.html" class="</a:t>
            </a:r>
            <a:r>
              <a:rPr lang="en-US" dirty="0" err="1"/>
              <a:t>mh</a:t>
            </a:r>
            <a:r>
              <a:rPr lang="en-US" dirty="0"/>
              <a:t>-</a:t>
            </a:r>
            <a:r>
              <a:rPr lang="en-US" dirty="0" err="1"/>
              <a:t>mn</a:t>
            </a:r>
            <a:r>
              <a:rPr lang="en-US" dirty="0"/>
              <a:t>-submenu-link" data-analytics-click="{&amp;</a:t>
            </a:r>
            <a:r>
              <a:rPr lang="en-US" dirty="0" err="1"/>
              <a:t>quot;map&amp;quot</a:t>
            </a:r>
            <a:r>
              <a:rPr lang="en-US" dirty="0"/>
              <a:t>;:&amp;</a:t>
            </a:r>
            <a:r>
              <a:rPr lang="en-US" dirty="0" err="1"/>
              <a:t>quot;header_interaction&amp;quot</a:t>
            </a:r>
            <a:r>
              <a:rPr lang="en-US" dirty="0"/>
              <a:t>;, &amp;</a:t>
            </a:r>
            <a:r>
              <a:rPr lang="en-US" dirty="0" err="1"/>
              <a:t>quot;label&amp;quot</a:t>
            </a:r>
            <a:r>
              <a:rPr lang="en-US" dirty="0"/>
              <a:t>;:&amp;</a:t>
            </a:r>
            <a:r>
              <a:rPr lang="en-US" dirty="0" err="1"/>
              <a:t>quot;Brewing</a:t>
            </a:r>
            <a:r>
              <a:rPr lang="en-US" dirty="0"/>
              <a:t> </a:t>
            </a:r>
            <a:r>
              <a:rPr lang="en-US" dirty="0" err="1"/>
              <a:t>Process&amp;quot</a:t>
            </a:r>
            <a:r>
              <a:rPr lang="en-US" dirty="0"/>
              <a:t>;}"&gt;</a:t>
            </a:r>
          </a:p>
          <a:p>
            <a:endParaRPr lang="en-US" dirty="0"/>
          </a:p>
          <a:p>
            <a:r>
              <a:rPr lang="en-US" dirty="0"/>
              <a:t>                                                    </a:t>
            </a:r>
          </a:p>
          <a:p>
            <a:r>
              <a:rPr lang="en-US" dirty="0"/>
              <a:t>                                                    </a:t>
            </a:r>
          </a:p>
          <a:p>
            <a:r>
              <a:rPr lang="en-US" dirty="0"/>
              <a:t>                                                    &lt;strong&gt;Brewing Process&lt;/strong&gt;</a:t>
            </a:r>
          </a:p>
          <a:p>
            <a:endParaRPr lang="en-US" dirty="0"/>
          </a:p>
          <a:p>
            <a:r>
              <a:rPr lang="en-US" dirty="0"/>
              <a:t>                                                    </a:t>
            </a:r>
          </a:p>
          <a:p>
            <a:r>
              <a:rPr lang="en-US" dirty="0"/>
              <a:t>                                                &lt;/a&gt;</a:t>
            </a:r>
          </a:p>
          <a:p>
            <a:r>
              <a:rPr lang="en-US" dirty="0"/>
              <a:t>                                            </a:t>
            </a:r>
          </a:p>
          <a:p>
            <a:endParaRPr lang="en-US" dirty="0"/>
          </a:p>
          <a:p>
            <a:r>
              <a:rPr lang="en-US" dirty="0"/>
              <a:t>                                            </a:t>
            </a:r>
          </a:p>
          <a:p>
            <a:endParaRPr lang="en-US" dirty="0"/>
          </a:p>
          <a:p>
            <a:r>
              <a:rPr lang="en-US" dirty="0"/>
              <a:t>                                        &lt;/li&gt;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&lt;li class="</a:t>
            </a:r>
            <a:r>
              <a:rPr lang="en-US" dirty="0" err="1"/>
              <a:t>mh</a:t>
            </a:r>
            <a:r>
              <a:rPr lang="en-US" dirty="0"/>
              <a:t>-</a:t>
            </a:r>
            <a:r>
              <a:rPr lang="en-US" dirty="0" err="1"/>
              <a:t>mn</a:t>
            </a:r>
            <a:r>
              <a:rPr lang="en-US" dirty="0"/>
              <a:t>-submenu-item"&gt;</a:t>
            </a:r>
          </a:p>
          <a:p>
            <a:r>
              <a:rPr lang="en-US" dirty="0"/>
              <a:t>                                            </a:t>
            </a:r>
          </a:p>
          <a:p>
            <a:r>
              <a:rPr lang="en-US" dirty="0"/>
              <a:t>                                        </a:t>
            </a:r>
          </a:p>
          <a:p>
            <a:endParaRPr lang="en-US" dirty="0"/>
          </a:p>
          <a:p>
            <a:r>
              <a:rPr lang="en-US" dirty="0"/>
              <a:t>                                            </a:t>
            </a:r>
          </a:p>
          <a:p>
            <a:r>
              <a:rPr lang="en-US" dirty="0"/>
              <a:t>                                            </a:t>
            </a:r>
          </a:p>
          <a:p>
            <a:endParaRPr lang="en-US" dirty="0"/>
          </a:p>
          <a:p>
            <a:r>
              <a:rPr lang="en-US" dirty="0"/>
              <a:t>                                                &lt;a </a:t>
            </a:r>
            <a:r>
              <a:rPr lang="en-US" dirty="0" err="1"/>
              <a:t>href</a:t>
            </a:r>
            <a:r>
              <a:rPr lang="en-US" dirty="0"/>
              <a:t>="/content/</a:t>
            </a:r>
            <a:r>
              <a:rPr lang="en-US" dirty="0" err="1"/>
              <a:t>budweisertours</a:t>
            </a:r>
            <a:r>
              <a:rPr lang="en-US" dirty="0"/>
              <a:t>/</a:t>
            </a:r>
            <a:r>
              <a:rPr lang="en-US" dirty="0" err="1"/>
              <a:t>en</a:t>
            </a:r>
            <a:r>
              <a:rPr lang="en-US" dirty="0"/>
              <a:t>/commitment-to-quality/ingredients.html" class="</a:t>
            </a:r>
            <a:r>
              <a:rPr lang="en-US" dirty="0" err="1"/>
              <a:t>mh</a:t>
            </a:r>
            <a:r>
              <a:rPr lang="en-US" dirty="0"/>
              <a:t>-</a:t>
            </a:r>
            <a:r>
              <a:rPr lang="en-US" dirty="0" err="1"/>
              <a:t>mn</a:t>
            </a:r>
            <a:r>
              <a:rPr lang="en-US" dirty="0"/>
              <a:t>-submenu-link" data-analytics-click="{&amp;</a:t>
            </a:r>
            <a:r>
              <a:rPr lang="en-US" dirty="0" err="1"/>
              <a:t>quot;map&amp;quot</a:t>
            </a:r>
            <a:r>
              <a:rPr lang="en-US" dirty="0"/>
              <a:t>;:&amp;</a:t>
            </a:r>
            <a:r>
              <a:rPr lang="en-US" dirty="0" err="1"/>
              <a:t>quot;header_interaction&amp;quot</a:t>
            </a:r>
            <a:r>
              <a:rPr lang="en-US" dirty="0"/>
              <a:t>;, &amp;</a:t>
            </a:r>
            <a:r>
              <a:rPr lang="en-US" dirty="0" err="1"/>
              <a:t>quot;label&amp;quot</a:t>
            </a:r>
            <a:r>
              <a:rPr lang="en-US" dirty="0"/>
              <a:t>;:&amp;</a:t>
            </a:r>
            <a:r>
              <a:rPr lang="en-US" dirty="0" err="1"/>
              <a:t>quot;Ingredients&amp;quot</a:t>
            </a:r>
            <a:r>
              <a:rPr lang="en-US" dirty="0"/>
              <a:t>;}"&gt;</a:t>
            </a:r>
          </a:p>
          <a:p>
            <a:endParaRPr lang="en-US" dirty="0"/>
          </a:p>
          <a:p>
            <a:r>
              <a:rPr lang="en-US" dirty="0"/>
              <a:t>                                                    </a:t>
            </a:r>
          </a:p>
          <a:p>
            <a:r>
              <a:rPr lang="en-US" dirty="0"/>
              <a:t>                                                    </a:t>
            </a:r>
          </a:p>
          <a:p>
            <a:r>
              <a:rPr lang="en-US" dirty="0"/>
              <a:t>                                                    &lt;strong&gt;Ingredients&lt;/strong&gt;</a:t>
            </a:r>
          </a:p>
          <a:p>
            <a:endParaRPr lang="en-US" dirty="0"/>
          </a:p>
          <a:p>
            <a:r>
              <a:rPr lang="en-US" dirty="0"/>
              <a:t>                                                    </a:t>
            </a:r>
          </a:p>
          <a:p>
            <a:r>
              <a:rPr lang="en-US" dirty="0"/>
              <a:t>                                                &lt;/a&gt;</a:t>
            </a:r>
          </a:p>
          <a:p>
            <a:r>
              <a:rPr lang="en-US" dirty="0"/>
              <a:t>                                            </a:t>
            </a:r>
          </a:p>
          <a:p>
            <a:endParaRPr lang="en-US" dirty="0"/>
          </a:p>
          <a:p>
            <a:r>
              <a:rPr lang="en-US" dirty="0"/>
              <a:t>                                            </a:t>
            </a:r>
          </a:p>
          <a:p>
            <a:endParaRPr lang="en-US" dirty="0"/>
          </a:p>
          <a:p>
            <a:r>
              <a:rPr lang="en-US" dirty="0"/>
              <a:t>                                        &lt;/li&gt;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&lt;li class="</a:t>
            </a:r>
            <a:r>
              <a:rPr lang="en-US" dirty="0" err="1"/>
              <a:t>mh</a:t>
            </a:r>
            <a:r>
              <a:rPr lang="en-US" dirty="0"/>
              <a:t>-</a:t>
            </a:r>
            <a:r>
              <a:rPr lang="en-US" dirty="0" err="1"/>
              <a:t>mn</a:t>
            </a:r>
            <a:r>
              <a:rPr lang="en-US" dirty="0"/>
              <a:t>-submenu-item"&gt;</a:t>
            </a:r>
          </a:p>
          <a:p>
            <a:r>
              <a:rPr lang="en-US" dirty="0"/>
              <a:t>                                            </a:t>
            </a:r>
          </a:p>
          <a:p>
            <a:r>
              <a:rPr lang="en-US" dirty="0"/>
              <a:t>                                        </a:t>
            </a:r>
          </a:p>
          <a:p>
            <a:endParaRPr lang="en-US" dirty="0"/>
          </a:p>
          <a:p>
            <a:r>
              <a:rPr lang="en-US" dirty="0"/>
              <a:t>                                            </a:t>
            </a:r>
          </a:p>
          <a:p>
            <a:r>
              <a:rPr lang="en-US" dirty="0"/>
              <a:t>                                            </a:t>
            </a:r>
          </a:p>
          <a:p>
            <a:endParaRPr lang="en-US" dirty="0"/>
          </a:p>
          <a:p>
            <a:r>
              <a:rPr lang="en-US" dirty="0"/>
              <a:t>                                                &lt;a </a:t>
            </a:r>
            <a:r>
              <a:rPr lang="en-US" dirty="0" err="1"/>
              <a:t>href</a:t>
            </a:r>
            <a:r>
              <a:rPr lang="en-US" dirty="0"/>
              <a:t>="/content/</a:t>
            </a:r>
            <a:r>
              <a:rPr lang="en-US" dirty="0" err="1"/>
              <a:t>budweisertours</a:t>
            </a:r>
            <a:r>
              <a:rPr lang="en-US" dirty="0"/>
              <a:t>/</a:t>
            </a:r>
            <a:r>
              <a:rPr lang="en-US" dirty="0" err="1"/>
              <a:t>en</a:t>
            </a:r>
            <a:r>
              <a:rPr lang="en-US" dirty="0"/>
              <a:t>/commitment-to-quality/ales-vs-lagers.html" class="</a:t>
            </a:r>
            <a:r>
              <a:rPr lang="en-US" dirty="0" err="1"/>
              <a:t>mh</a:t>
            </a:r>
            <a:r>
              <a:rPr lang="en-US" dirty="0"/>
              <a:t>-</a:t>
            </a:r>
            <a:r>
              <a:rPr lang="en-US" dirty="0" err="1"/>
              <a:t>mn</a:t>
            </a:r>
            <a:r>
              <a:rPr lang="en-US" dirty="0"/>
              <a:t>-submenu-link" data-analytics-click="{&amp;</a:t>
            </a:r>
            <a:r>
              <a:rPr lang="en-US" dirty="0" err="1"/>
              <a:t>quot;map&amp;quot</a:t>
            </a:r>
            <a:r>
              <a:rPr lang="en-US" dirty="0"/>
              <a:t>;:&amp;</a:t>
            </a:r>
            <a:r>
              <a:rPr lang="en-US" dirty="0" err="1"/>
              <a:t>quot;header_interaction&amp;quot</a:t>
            </a:r>
            <a:r>
              <a:rPr lang="en-US" dirty="0"/>
              <a:t>;, &amp;</a:t>
            </a:r>
            <a:r>
              <a:rPr lang="en-US" dirty="0" err="1"/>
              <a:t>quot;label&amp;quot</a:t>
            </a:r>
            <a:r>
              <a:rPr lang="en-US" dirty="0"/>
              <a:t>;:&amp;</a:t>
            </a:r>
            <a:r>
              <a:rPr lang="en-US" dirty="0" err="1"/>
              <a:t>quot;Ales</a:t>
            </a:r>
            <a:r>
              <a:rPr lang="en-US" dirty="0"/>
              <a:t> vs. </a:t>
            </a:r>
            <a:r>
              <a:rPr lang="en-US" dirty="0" err="1"/>
              <a:t>Lagers&amp;quot</a:t>
            </a:r>
            <a:r>
              <a:rPr lang="en-US" dirty="0"/>
              <a:t>;}"&gt;</a:t>
            </a:r>
          </a:p>
          <a:p>
            <a:endParaRPr lang="en-US" dirty="0"/>
          </a:p>
          <a:p>
            <a:r>
              <a:rPr lang="en-US" dirty="0"/>
              <a:t>                                                    </a:t>
            </a:r>
          </a:p>
          <a:p>
            <a:r>
              <a:rPr lang="en-US" dirty="0"/>
              <a:t>                                                    </a:t>
            </a:r>
          </a:p>
          <a:p>
            <a:r>
              <a:rPr lang="en-US" dirty="0"/>
              <a:t>                                                    &lt;strong&gt;Ales vs. Lagers&lt;/strong&gt;</a:t>
            </a:r>
          </a:p>
          <a:p>
            <a:endParaRPr lang="en-US" dirty="0"/>
          </a:p>
          <a:p>
            <a:r>
              <a:rPr lang="en-US" dirty="0"/>
              <a:t>                                                    </a:t>
            </a:r>
          </a:p>
          <a:p>
            <a:r>
              <a:rPr lang="en-US" dirty="0"/>
              <a:t>                                                &lt;/a&gt;</a:t>
            </a:r>
          </a:p>
          <a:p>
            <a:r>
              <a:rPr lang="en-US" dirty="0"/>
              <a:t>                                            </a:t>
            </a:r>
          </a:p>
          <a:p>
            <a:endParaRPr lang="en-US" dirty="0"/>
          </a:p>
          <a:p>
            <a:r>
              <a:rPr lang="en-US" dirty="0"/>
              <a:t>                                            </a:t>
            </a:r>
          </a:p>
          <a:p>
            <a:endParaRPr lang="en-US" dirty="0"/>
          </a:p>
          <a:p>
            <a:r>
              <a:rPr lang="en-US" dirty="0"/>
              <a:t>                                        &lt;/li&gt;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&lt;li class="</a:t>
            </a:r>
            <a:r>
              <a:rPr lang="en-US" dirty="0" err="1"/>
              <a:t>mh</a:t>
            </a:r>
            <a:r>
              <a:rPr lang="en-US" dirty="0"/>
              <a:t>-</a:t>
            </a:r>
            <a:r>
              <a:rPr lang="en-US" dirty="0" err="1"/>
              <a:t>mn</a:t>
            </a:r>
            <a:r>
              <a:rPr lang="en-US" dirty="0"/>
              <a:t>-submenu-item"&gt;</a:t>
            </a:r>
          </a:p>
          <a:p>
            <a:r>
              <a:rPr lang="en-US" dirty="0"/>
              <a:t>                                            </a:t>
            </a:r>
          </a:p>
          <a:p>
            <a:r>
              <a:rPr lang="en-US" dirty="0"/>
              <a:t>                                        </a:t>
            </a:r>
          </a:p>
          <a:p>
            <a:endParaRPr lang="en-US" dirty="0"/>
          </a:p>
          <a:p>
            <a:r>
              <a:rPr lang="en-US" dirty="0"/>
              <a:t>                                            </a:t>
            </a:r>
          </a:p>
          <a:p>
            <a:r>
              <a:rPr lang="en-US" dirty="0"/>
              <a:t>                                            </a:t>
            </a:r>
          </a:p>
          <a:p>
            <a:endParaRPr lang="en-US" dirty="0"/>
          </a:p>
          <a:p>
            <a:r>
              <a:rPr lang="en-US" dirty="0"/>
              <a:t>                                                &lt;a </a:t>
            </a:r>
            <a:r>
              <a:rPr lang="en-US" dirty="0" err="1"/>
              <a:t>href</a:t>
            </a:r>
            <a:r>
              <a:rPr lang="en-US" dirty="0"/>
              <a:t>="/content/</a:t>
            </a:r>
            <a:r>
              <a:rPr lang="en-US" dirty="0" err="1"/>
              <a:t>budweisertours</a:t>
            </a:r>
            <a:r>
              <a:rPr lang="en-US" dirty="0"/>
              <a:t>/</a:t>
            </a:r>
            <a:r>
              <a:rPr lang="en-US" dirty="0" err="1"/>
              <a:t>en</a:t>
            </a:r>
            <a:r>
              <a:rPr lang="en-US" dirty="0"/>
              <a:t>/commitment-to-quality/food-and-beer-pairings.html" class="</a:t>
            </a:r>
            <a:r>
              <a:rPr lang="en-US" dirty="0" err="1"/>
              <a:t>mh</a:t>
            </a:r>
            <a:r>
              <a:rPr lang="en-US" dirty="0"/>
              <a:t>-</a:t>
            </a:r>
            <a:r>
              <a:rPr lang="en-US" dirty="0" err="1"/>
              <a:t>mn</a:t>
            </a:r>
            <a:r>
              <a:rPr lang="en-US" dirty="0"/>
              <a:t>-submenu-link" data-analytics-click="{&amp;</a:t>
            </a:r>
            <a:r>
              <a:rPr lang="en-US" dirty="0" err="1"/>
              <a:t>quot;map&amp;quot</a:t>
            </a:r>
            <a:r>
              <a:rPr lang="en-US" dirty="0"/>
              <a:t>;:&amp;</a:t>
            </a:r>
            <a:r>
              <a:rPr lang="en-US" dirty="0" err="1"/>
              <a:t>quot;header_interaction&amp;quot</a:t>
            </a:r>
            <a:r>
              <a:rPr lang="en-US" dirty="0"/>
              <a:t>;, &amp;</a:t>
            </a:r>
            <a:r>
              <a:rPr lang="en-US" dirty="0" err="1"/>
              <a:t>quot;label&amp;quot</a:t>
            </a:r>
            <a:r>
              <a:rPr lang="en-US" dirty="0"/>
              <a:t>;:&amp;</a:t>
            </a:r>
            <a:r>
              <a:rPr lang="en-US" dirty="0" err="1"/>
              <a:t>quot;Food</a:t>
            </a:r>
            <a:r>
              <a:rPr lang="en-US" dirty="0"/>
              <a:t> and Beer </a:t>
            </a:r>
            <a:r>
              <a:rPr lang="en-US" dirty="0" err="1"/>
              <a:t>Pairings&amp;quot</a:t>
            </a:r>
            <a:r>
              <a:rPr lang="en-US" dirty="0"/>
              <a:t>;}"&gt;</a:t>
            </a:r>
          </a:p>
          <a:p>
            <a:endParaRPr lang="en-US" dirty="0"/>
          </a:p>
          <a:p>
            <a:r>
              <a:rPr lang="en-US" dirty="0"/>
              <a:t>                                                    </a:t>
            </a:r>
          </a:p>
          <a:p>
            <a:r>
              <a:rPr lang="en-US" dirty="0"/>
              <a:t>                                                    </a:t>
            </a:r>
          </a:p>
          <a:p>
            <a:r>
              <a:rPr lang="en-US" dirty="0"/>
              <a:t>                                                    &lt;strong&gt;Food and Beer Pairings&lt;/strong&gt;</a:t>
            </a:r>
          </a:p>
          <a:p>
            <a:endParaRPr lang="en-US" dirty="0"/>
          </a:p>
          <a:p>
            <a:r>
              <a:rPr lang="en-US" dirty="0"/>
              <a:t>                                                    </a:t>
            </a:r>
          </a:p>
          <a:p>
            <a:r>
              <a:rPr lang="en-US" dirty="0"/>
              <a:t>                                                &lt;/a&gt;</a:t>
            </a:r>
          </a:p>
          <a:p>
            <a:r>
              <a:rPr lang="en-US" dirty="0"/>
              <a:t>                                            </a:t>
            </a:r>
          </a:p>
          <a:p>
            <a:endParaRPr lang="en-US" dirty="0"/>
          </a:p>
          <a:p>
            <a:r>
              <a:rPr lang="en-US" dirty="0"/>
              <a:t>                                            </a:t>
            </a:r>
          </a:p>
          <a:p>
            <a:endParaRPr lang="en-US" dirty="0"/>
          </a:p>
          <a:p>
            <a:r>
              <a:rPr lang="en-US" dirty="0"/>
              <a:t>                                        &lt;/li&gt;</a:t>
            </a:r>
          </a:p>
          <a:p>
            <a:r>
              <a:rPr lang="en-US" dirty="0"/>
              <a:t>                                    </a:t>
            </a:r>
          </a:p>
          <a:p>
            <a:r>
              <a:rPr lang="en-US" dirty="0"/>
              <a:t>                                &lt;/</a:t>
            </a:r>
            <a:r>
              <a:rPr lang="en-US" dirty="0" err="1"/>
              <a:t>ul</a:t>
            </a:r>
            <a:r>
              <a:rPr lang="en-US" dirty="0"/>
              <a:t>&gt;</a:t>
            </a:r>
          </a:p>
          <a:p>
            <a:r>
              <a:rPr lang="en-US" dirty="0"/>
              <a:t>                              </a:t>
            </a:r>
          </a:p>
          <a:p>
            <a:r>
              <a:rPr lang="en-US" dirty="0"/>
              <a:t>                            </a:t>
            </a:r>
          </a:p>
          <a:p>
            <a:r>
              <a:rPr lang="en-US" dirty="0"/>
              <a:t>                        </a:t>
            </a:r>
          </a:p>
          <a:p>
            <a:r>
              <a:rPr lang="en-US" dirty="0"/>
              <a:t>                    &lt;/li&gt;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endParaRPr lang="en-US" dirty="0"/>
          </a:p>
          <a:p>
            <a:r>
              <a:rPr lang="en-US" dirty="0"/>
              <a:t>                    &lt;li class="</a:t>
            </a:r>
            <a:r>
              <a:rPr lang="en-US" dirty="0" err="1"/>
              <a:t>mh</a:t>
            </a:r>
            <a:r>
              <a:rPr lang="en-US" dirty="0"/>
              <a:t>-</a:t>
            </a:r>
            <a:r>
              <a:rPr lang="en-US" dirty="0" err="1"/>
              <a:t>mn</a:t>
            </a:r>
            <a:r>
              <a:rPr lang="en-US" dirty="0"/>
              <a:t>-menu-item"&gt;</a:t>
            </a:r>
          </a:p>
          <a:p>
            <a:r>
              <a:rPr lang="en-US" dirty="0"/>
              <a:t>                        &lt;a </a:t>
            </a:r>
            <a:r>
              <a:rPr lang="en-US" dirty="0" err="1"/>
              <a:t>href</a:t>
            </a:r>
            <a:r>
              <a:rPr lang="en-US" dirty="0"/>
              <a:t>="/content/</a:t>
            </a:r>
            <a:r>
              <a:rPr lang="en-US" dirty="0" err="1"/>
              <a:t>budweisertours</a:t>
            </a:r>
            <a:r>
              <a:rPr lang="en-US" dirty="0"/>
              <a:t>/</a:t>
            </a:r>
            <a:r>
              <a:rPr lang="en-US" dirty="0" err="1"/>
              <a:t>en</a:t>
            </a:r>
            <a:r>
              <a:rPr lang="en-US" dirty="0"/>
              <a:t>/Clydesdales.html" class="</a:t>
            </a:r>
            <a:r>
              <a:rPr lang="en-US" dirty="0" err="1"/>
              <a:t>mh</a:t>
            </a:r>
            <a:r>
              <a:rPr lang="en-US" dirty="0"/>
              <a:t>-</a:t>
            </a:r>
            <a:r>
              <a:rPr lang="en-US" dirty="0" err="1"/>
              <a:t>mn</a:t>
            </a:r>
            <a:r>
              <a:rPr lang="en-US" dirty="0"/>
              <a:t>-menu-link" data-analytics-click="{&amp;</a:t>
            </a:r>
            <a:r>
              <a:rPr lang="en-US" dirty="0" err="1"/>
              <a:t>quot;map&amp;quot</a:t>
            </a:r>
            <a:r>
              <a:rPr lang="en-US" dirty="0"/>
              <a:t>;:&amp;</a:t>
            </a:r>
            <a:r>
              <a:rPr lang="en-US" dirty="0" err="1"/>
              <a:t>quot;header_interaction&amp;quot</a:t>
            </a:r>
            <a:r>
              <a:rPr lang="en-US" dirty="0"/>
              <a:t>;, &amp;</a:t>
            </a:r>
            <a:r>
              <a:rPr lang="en-US" dirty="0" err="1"/>
              <a:t>quot;label&amp;quot</a:t>
            </a:r>
            <a:r>
              <a:rPr lang="en-US" dirty="0"/>
              <a:t>;:&amp;</a:t>
            </a:r>
            <a:r>
              <a:rPr lang="en-US" dirty="0" err="1"/>
              <a:t>quot;Clydesdales&amp;quot</a:t>
            </a:r>
            <a:r>
              <a:rPr lang="en-US" dirty="0"/>
              <a:t>;}"&gt;</a:t>
            </a:r>
          </a:p>
          <a:p>
            <a:r>
              <a:rPr lang="en-US" dirty="0"/>
              <a:t>                            Clydesdales</a:t>
            </a:r>
          </a:p>
          <a:p>
            <a:r>
              <a:rPr lang="en-US" dirty="0"/>
              <a:t>                        &lt;/a&gt;</a:t>
            </a:r>
          </a:p>
          <a:p>
            <a:r>
              <a:rPr lang="en-US" dirty="0"/>
              <a:t>                    &lt;/li&gt;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endParaRPr lang="en-US" dirty="0"/>
          </a:p>
          <a:p>
            <a:r>
              <a:rPr lang="en-US" dirty="0"/>
              <a:t>                    &lt;li class="</a:t>
            </a:r>
            <a:r>
              <a:rPr lang="en-US" dirty="0" err="1"/>
              <a:t>mh</a:t>
            </a:r>
            <a:r>
              <a:rPr lang="en-US" dirty="0"/>
              <a:t>-</a:t>
            </a:r>
            <a:r>
              <a:rPr lang="en-US" dirty="0" err="1"/>
              <a:t>mn</a:t>
            </a:r>
            <a:r>
              <a:rPr lang="en-US" dirty="0"/>
              <a:t>-menu-item"&gt;</a:t>
            </a:r>
          </a:p>
          <a:p>
            <a:r>
              <a:rPr lang="en-US" dirty="0"/>
              <a:t>                        &lt;a </a:t>
            </a:r>
            <a:r>
              <a:rPr lang="en-US" dirty="0" err="1"/>
              <a:t>href</a:t>
            </a:r>
            <a:r>
              <a:rPr lang="en-US" dirty="0"/>
              <a:t>="https://abgiftshop.com/" class="</a:t>
            </a:r>
            <a:r>
              <a:rPr lang="en-US" dirty="0" err="1"/>
              <a:t>mh</a:t>
            </a:r>
            <a:r>
              <a:rPr lang="en-US" dirty="0"/>
              <a:t>-</a:t>
            </a:r>
            <a:r>
              <a:rPr lang="en-US" dirty="0" err="1"/>
              <a:t>mn</a:t>
            </a:r>
            <a:r>
              <a:rPr lang="en-US" dirty="0"/>
              <a:t>-menu-link" data-analytics-click="{&amp;</a:t>
            </a:r>
            <a:r>
              <a:rPr lang="en-US" dirty="0" err="1"/>
              <a:t>quot;map&amp;quot</a:t>
            </a:r>
            <a:r>
              <a:rPr lang="en-US" dirty="0"/>
              <a:t>;:&amp;</a:t>
            </a:r>
            <a:r>
              <a:rPr lang="en-US" dirty="0" err="1"/>
              <a:t>quot;header_interaction&amp;quot</a:t>
            </a:r>
            <a:r>
              <a:rPr lang="en-US" dirty="0"/>
              <a:t>;, &amp;</a:t>
            </a:r>
            <a:r>
              <a:rPr lang="en-US" dirty="0" err="1"/>
              <a:t>quot;label&amp;quot</a:t>
            </a:r>
            <a:r>
              <a:rPr lang="en-US" dirty="0"/>
              <a:t>;:&amp;</a:t>
            </a:r>
            <a:r>
              <a:rPr lang="en-US" dirty="0" err="1"/>
              <a:t>quot;Gift</a:t>
            </a:r>
            <a:r>
              <a:rPr lang="en-US" dirty="0"/>
              <a:t> </a:t>
            </a:r>
            <a:r>
              <a:rPr lang="en-US" dirty="0" err="1"/>
              <a:t>Shop&amp;quot</a:t>
            </a:r>
            <a:r>
              <a:rPr lang="en-US" dirty="0"/>
              <a:t>;}" target="_blank"&gt;</a:t>
            </a:r>
          </a:p>
          <a:p>
            <a:r>
              <a:rPr lang="en-US" dirty="0"/>
              <a:t>                            Gift Shop</a:t>
            </a:r>
          </a:p>
          <a:p>
            <a:r>
              <a:rPr lang="en-US" dirty="0"/>
              <a:t>                        &lt;/a&gt;</a:t>
            </a:r>
          </a:p>
          <a:p>
            <a:r>
              <a:rPr lang="en-US" dirty="0"/>
              <a:t>                    &lt;/li&gt;</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endParaRPr lang="en-US" dirty="0"/>
          </a:p>
          <a:p>
            <a:r>
              <a:rPr lang="en-US" dirty="0"/>
              <a:t>                    </a:t>
            </a:r>
          </a:p>
          <a:p>
            <a:r>
              <a:rPr lang="en-US" dirty="0"/>
              <a:t>                    </a:t>
            </a:r>
          </a:p>
          <a:p>
            <a:r>
              <a:rPr lang="en-US" dirty="0"/>
              <a:t>                    </a:t>
            </a:r>
          </a:p>
          <a:p>
            <a:endParaRPr lang="en-US" dirty="0"/>
          </a:p>
          <a:p>
            <a:r>
              <a:rPr lang="en-US" dirty="0"/>
              <a:t>                     </a:t>
            </a:r>
          </a:p>
          <a:p>
            <a:r>
              <a:rPr lang="en-US" dirty="0"/>
              <a:t>                    </a:t>
            </a:r>
          </a:p>
          <a:p>
            <a:r>
              <a:rPr lang="en-US" dirty="0"/>
              <a:t>                    </a:t>
            </a:r>
          </a:p>
          <a:p>
            <a:r>
              <a:rPr lang="en-US" dirty="0"/>
              <a:t>                    </a:t>
            </a:r>
          </a:p>
          <a:p>
            <a:endParaRPr lang="en-US" dirty="0"/>
          </a:p>
          <a:p>
            <a:r>
              <a:rPr lang="en-US" dirty="0"/>
              <a:t>                    &lt;li class="</a:t>
            </a:r>
            <a:r>
              <a:rPr lang="en-US" dirty="0" err="1"/>
              <a:t>mh</a:t>
            </a:r>
            <a:r>
              <a:rPr lang="en-US" dirty="0"/>
              <a:t>-</a:t>
            </a:r>
            <a:r>
              <a:rPr lang="en-US" dirty="0" err="1"/>
              <a:t>mn</a:t>
            </a:r>
            <a:r>
              <a:rPr lang="en-US" dirty="0"/>
              <a:t>-menu-item"&gt;</a:t>
            </a:r>
          </a:p>
          <a:p>
            <a:r>
              <a:rPr lang="en-US" dirty="0"/>
              <a:t>                        &lt;a </a:t>
            </a:r>
            <a:r>
              <a:rPr lang="en-US" dirty="0" err="1"/>
              <a:t>href</a:t>
            </a:r>
            <a:r>
              <a:rPr lang="en-US" dirty="0"/>
              <a:t>="/content/</a:t>
            </a:r>
            <a:r>
              <a:rPr lang="en-US" dirty="0" err="1"/>
              <a:t>budweisertours</a:t>
            </a:r>
            <a:r>
              <a:rPr lang="en-US" dirty="0"/>
              <a:t>/</a:t>
            </a:r>
            <a:r>
              <a:rPr lang="en-US" dirty="0" err="1"/>
              <a:t>en</a:t>
            </a:r>
            <a:r>
              <a:rPr lang="en-US" dirty="0"/>
              <a:t>/work-with-us.html" class="</a:t>
            </a:r>
            <a:r>
              <a:rPr lang="en-US" dirty="0" err="1"/>
              <a:t>mh</a:t>
            </a:r>
            <a:r>
              <a:rPr lang="en-US" dirty="0"/>
              <a:t>-</a:t>
            </a:r>
            <a:r>
              <a:rPr lang="en-US" dirty="0" err="1"/>
              <a:t>mn</a:t>
            </a:r>
            <a:r>
              <a:rPr lang="en-US" dirty="0"/>
              <a:t>-menu-link" data-analytics-click="{&amp;</a:t>
            </a:r>
            <a:r>
              <a:rPr lang="en-US" dirty="0" err="1"/>
              <a:t>quot;map&amp;quot</a:t>
            </a:r>
            <a:r>
              <a:rPr lang="en-US" dirty="0"/>
              <a:t>;:&amp;</a:t>
            </a:r>
            <a:r>
              <a:rPr lang="en-US" dirty="0" err="1"/>
              <a:t>quot;header_interaction&amp;quot</a:t>
            </a:r>
            <a:r>
              <a:rPr lang="en-US" dirty="0"/>
              <a:t>;, &amp;</a:t>
            </a:r>
            <a:r>
              <a:rPr lang="en-US" dirty="0" err="1"/>
              <a:t>quot;label&amp;quot</a:t>
            </a:r>
            <a:r>
              <a:rPr lang="en-US" dirty="0"/>
              <a:t>;:&amp;</a:t>
            </a:r>
            <a:r>
              <a:rPr lang="en-US" dirty="0" err="1"/>
              <a:t>quot;Careers&amp;quot</a:t>
            </a:r>
            <a:r>
              <a:rPr lang="en-US" dirty="0"/>
              <a:t>;}"&gt;</a:t>
            </a:r>
          </a:p>
          <a:p>
            <a:r>
              <a:rPr lang="en-US" dirty="0"/>
              <a:t>                            Careers</a:t>
            </a:r>
          </a:p>
          <a:p>
            <a:r>
              <a:rPr lang="en-US" dirty="0"/>
              <a:t>                        &lt;/a&gt;</a:t>
            </a:r>
          </a:p>
          <a:p>
            <a:r>
              <a:rPr lang="en-US" dirty="0"/>
              <a:t>                    &lt;/li&gt;</a:t>
            </a:r>
          </a:p>
          <a:p>
            <a:r>
              <a:rPr lang="en-US" dirty="0"/>
              <a:t>                </a:t>
            </a:r>
          </a:p>
          <a:p>
            <a:r>
              <a:rPr lang="en-US" dirty="0"/>
              <a:t>            </a:t>
            </a:r>
          </a:p>
          <a:p>
            <a:r>
              <a:rPr lang="en-US" dirty="0"/>
              <a:t>        </a:t>
            </a:r>
          </a:p>
          <a:p>
            <a:r>
              <a:rPr lang="en-US" dirty="0"/>
              <a:t>        </a:t>
            </a:r>
          </a:p>
          <a:p>
            <a:r>
              <a:rPr lang="en-US" dirty="0"/>
              <a:t>    &lt;/</a:t>
            </a:r>
            <a:r>
              <a:rPr lang="en-US" dirty="0" err="1"/>
              <a:t>ul</a:t>
            </a:r>
            <a:r>
              <a:rPr lang="en-US" dirty="0"/>
              <a:t>&gt;</a:t>
            </a:r>
          </a:p>
          <a:p>
            <a:endParaRPr lang="en-US" dirty="0"/>
          </a:p>
          <a:p>
            <a:endParaRPr lang="en-US" dirty="0"/>
          </a:p>
          <a:p>
            <a:r>
              <a:rPr lang="en-US" dirty="0"/>
              <a:t>&lt;script type="text/</a:t>
            </a:r>
            <a:r>
              <a:rPr lang="en-US" dirty="0" err="1"/>
              <a:t>javascript</a:t>
            </a:r>
            <a:r>
              <a:rPr lang="en-US" dirty="0"/>
              <a:t>"&gt;</a:t>
            </a:r>
          </a:p>
          <a:p>
            <a:r>
              <a:rPr lang="en-US" dirty="0"/>
              <a:t>require(['modules/</a:t>
            </a:r>
            <a:r>
              <a:rPr lang="en-US" dirty="0" err="1"/>
              <a:t>topNavigationBarComponent</a:t>
            </a:r>
            <a:r>
              <a:rPr lang="en-US" dirty="0"/>
              <a:t>'], function(</a:t>
            </a:r>
            <a:r>
              <a:rPr lang="en-US" dirty="0" err="1"/>
              <a:t>topNavigation</a:t>
            </a:r>
            <a:r>
              <a:rPr lang="en-US" dirty="0"/>
              <a:t>){</a:t>
            </a:r>
          </a:p>
          <a:p>
            <a:r>
              <a:rPr lang="en-US" dirty="0"/>
              <a:t>  </a:t>
            </a:r>
            <a:r>
              <a:rPr lang="en-US" dirty="0" err="1"/>
              <a:t>topNavigation.init</a:t>
            </a:r>
            <a:r>
              <a:rPr lang="en-US" dirty="0"/>
              <a:t>();</a:t>
            </a:r>
          </a:p>
          <a:p>
            <a:r>
              <a:rPr lang="en-US" dirty="0"/>
              <a:t>});</a:t>
            </a:r>
          </a:p>
          <a:p>
            <a:r>
              <a:rPr lang="en-US" dirty="0"/>
              <a:t>&lt;/script&gt;</a:t>
            </a:r>
          </a:p>
          <a:p>
            <a:r>
              <a:rPr lang="en-US" dirty="0"/>
              <a:t>&lt;/div&gt;</a:t>
            </a:r>
          </a:p>
          <a:p>
            <a:endParaRPr lang="en-US" dirty="0"/>
          </a:p>
          <a:p>
            <a:r>
              <a:rPr lang="en-US" dirty="0"/>
              <a:t>  &lt;/</a:t>
            </a:r>
            <a:r>
              <a:rPr lang="en-US" dirty="0" err="1"/>
              <a:t>nav</a:t>
            </a:r>
            <a:r>
              <a:rPr lang="en-US" dirty="0"/>
              <a:t>&gt;</a:t>
            </a:r>
          </a:p>
          <a:p>
            <a:endParaRPr lang="en-US" dirty="0"/>
          </a:p>
          <a:p>
            <a:r>
              <a:rPr lang="en-US" dirty="0"/>
              <a:t>  </a:t>
            </a:r>
          </a:p>
          <a:p>
            <a:r>
              <a:rPr lang="en-US" dirty="0"/>
              <a:t>  </a:t>
            </a:r>
          </a:p>
          <a:p>
            <a:r>
              <a:rPr lang="en-US" dirty="0"/>
              <a:t>&lt;/header&gt;</a:t>
            </a:r>
          </a:p>
        </p:txBody>
      </p:sp>
    </p:spTree>
    <p:extLst>
      <p:ext uri="{BB962C8B-B14F-4D97-AF65-F5344CB8AC3E}">
        <p14:creationId xmlns:p14="http://schemas.microsoft.com/office/powerpoint/2010/main" val="234468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14990" y="6340840"/>
            <a:ext cx="1285875" cy="495300"/>
          </a:xfrm>
          <a:prstGeom prst="rect">
            <a:avLst/>
          </a:prstGeom>
        </p:spPr>
      </p:pic>
      <p:sp>
        <p:nvSpPr>
          <p:cNvPr id="7" name="Text Placeholder 6"/>
          <p:cNvSpPr>
            <a:spLocks noGrp="1"/>
          </p:cNvSpPr>
          <p:nvPr>
            <p:ph type="body" sz="quarter" idx="10"/>
          </p:nvPr>
        </p:nvSpPr>
        <p:spPr>
          <a:xfrm>
            <a:off x="539750" y="1154113"/>
            <a:ext cx="10852150" cy="46323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87134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3A1B7FAC-8F24-40E1-9732-999D47A92C04}" type="datetimeFigureOut">
              <a:rPr lang="en-US" smtClean="0"/>
              <a:t>3/2/2019</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A3C2A351-7DCF-4A54-ABD8-CDC2616BE4EF}" type="slidenum">
              <a:rPr lang="en-US" smtClean="0"/>
              <a:t>‹#›</a:t>
            </a:fld>
            <a:endParaRPr lang="en-US"/>
          </a:p>
        </p:txBody>
      </p:sp>
    </p:spTree>
    <p:extLst>
      <p:ext uri="{BB962C8B-B14F-4D97-AF65-F5344CB8AC3E}">
        <p14:creationId xmlns:p14="http://schemas.microsoft.com/office/powerpoint/2010/main" val="1131101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3A1B7FAC-8F24-40E1-9732-999D47A92C04}" type="datetimeFigureOut">
              <a:rPr lang="en-US" smtClean="0"/>
              <a:t>3/2/2019</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A3C2A351-7DCF-4A54-ABD8-CDC2616BE4EF}" type="slidenum">
              <a:rPr lang="en-US" smtClean="0"/>
              <a:t>‹#›</a:t>
            </a:fld>
            <a:endParaRPr lang="en-US"/>
          </a:p>
        </p:txBody>
      </p:sp>
    </p:spTree>
    <p:extLst>
      <p:ext uri="{BB962C8B-B14F-4D97-AF65-F5344CB8AC3E}">
        <p14:creationId xmlns:p14="http://schemas.microsoft.com/office/powerpoint/2010/main" val="4101153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12.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Title </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13"/>
          <a:stretch>
            <a:fillRect/>
          </a:stretch>
        </p:blipFill>
        <p:spPr>
          <a:xfrm>
            <a:off x="86975" y="6311900"/>
            <a:ext cx="1285875" cy="495300"/>
          </a:xfrm>
          <a:prstGeom prst="rect">
            <a:avLst/>
          </a:prstGeom>
        </p:spPr>
      </p:pic>
      <p:sp>
        <p:nvSpPr>
          <p:cNvPr id="8" name="Rectangle 7"/>
          <p:cNvSpPr/>
          <p:nvPr userDrawn="1"/>
        </p:nvSpPr>
        <p:spPr>
          <a:xfrm>
            <a:off x="838200" y="1244184"/>
            <a:ext cx="10515600" cy="59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7481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4943" y="417376"/>
            <a:ext cx="10047352" cy="1325563"/>
          </a:xfrm>
          <a:prstGeom prst="rect">
            <a:avLst/>
          </a:prstGeom>
        </p:spPr>
        <p:txBody>
          <a:bodyPr vert="horz" lIns="91440" tIns="45720" rIns="91440" bIns="45720" rtlCol="0" anchor="ctr">
            <a:normAutofit/>
          </a:bodyPr>
          <a:lstStyle/>
          <a:p>
            <a:r>
              <a:rPr lang="en-US"/>
              <a:t>Click to edit Master title style</a:t>
            </a:r>
          </a:p>
        </p:txBody>
      </p:sp>
      <p:sp>
        <p:nvSpPr>
          <p:cNvPr id="5" name="Footer Placeholder 4"/>
          <p:cNvSpPr>
            <a:spLocks noGrp="1"/>
          </p:cNvSpPr>
          <p:nvPr>
            <p:ph type="ftr" sz="quarter" idx="3"/>
          </p:nvPr>
        </p:nvSpPr>
        <p:spPr>
          <a:xfrm>
            <a:off x="3218899" y="6356349"/>
            <a:ext cx="327551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24694" y="6356350"/>
            <a:ext cx="142846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12CB2-7F2C-47B9-AE70-22A94B49F233}" type="slidenum">
              <a:rPr lang="en-US" smtClean="0"/>
              <a:t>‹#›</a:t>
            </a:fld>
            <a:endParaRPr lang="en-US"/>
          </a:p>
        </p:txBody>
      </p:sp>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12" name="TextBox 11"/>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460971398"/>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914400" rtl="0" eaLnBrk="1" latinLnBrk="0" hangingPunct="1">
        <a:lnSpc>
          <a:spcPct val="90000"/>
        </a:lnSpc>
        <a:spcBef>
          <a:spcPct val="0"/>
        </a:spcBef>
        <a:buNone/>
        <a:defRPr sz="4400" b="1" kern="1200">
          <a:solidFill>
            <a:srgbClr val="DE193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mailto:lzheng@mail.smu.edu" TargetMode="External"/><Relationship Id="rId2" Type="http://schemas.openxmlformats.org/officeDocument/2006/relationships/hyperlink" Target="mailto:leliasen@mail.smu.edu" TargetMode="External"/><Relationship Id="rId1" Type="http://schemas.openxmlformats.org/officeDocument/2006/relationships/slideLayout" Target="../slideLayouts/slideLayout2.xml"/><Relationship Id="rId4" Type="http://schemas.openxmlformats.org/officeDocument/2006/relationships/hyperlink" Target="https://youtu.be/l6h0L66IF8o"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 Craft Beer Market</a:t>
            </a:r>
          </a:p>
        </p:txBody>
      </p:sp>
      <p:sp>
        <p:nvSpPr>
          <p:cNvPr id="3" name="Subtitle 2"/>
          <p:cNvSpPr>
            <a:spLocks noGrp="1"/>
          </p:cNvSpPr>
          <p:nvPr>
            <p:ph type="subTitle" idx="1"/>
          </p:nvPr>
        </p:nvSpPr>
        <p:spPr/>
        <p:txBody>
          <a:bodyPr/>
          <a:lstStyle/>
          <a:p>
            <a:r>
              <a:rPr lang="en-US" dirty="0"/>
              <a:t>Linda </a:t>
            </a:r>
            <a:r>
              <a:rPr lang="en-US" dirty="0" err="1"/>
              <a:t>Eliasen</a:t>
            </a:r>
            <a:endParaRPr lang="en-US" dirty="0"/>
          </a:p>
          <a:p>
            <a:r>
              <a:rPr lang="en-US" dirty="0" err="1"/>
              <a:t>Limin</a:t>
            </a:r>
            <a:r>
              <a:rPr lang="en-US" dirty="0"/>
              <a:t> Zheng</a:t>
            </a:r>
          </a:p>
        </p:txBody>
      </p:sp>
    </p:spTree>
    <p:extLst>
      <p:ext uri="{BB962C8B-B14F-4D97-AF65-F5344CB8AC3E}">
        <p14:creationId xmlns:p14="http://schemas.microsoft.com/office/powerpoint/2010/main" val="1908412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 Preference - Craft Beer Style</a:t>
            </a:r>
          </a:p>
        </p:txBody>
      </p:sp>
      <p:sp>
        <p:nvSpPr>
          <p:cNvPr id="3" name="Content Placeholder 2"/>
          <p:cNvSpPr>
            <a:spLocks noGrp="1"/>
          </p:cNvSpPr>
          <p:nvPr>
            <p:ph idx="1"/>
          </p:nvPr>
        </p:nvSpPr>
        <p:spPr>
          <a:xfrm>
            <a:off x="6864824" y="2083276"/>
            <a:ext cx="4488975" cy="2264135"/>
          </a:xfrm>
        </p:spPr>
        <p:txBody>
          <a:bodyPr>
            <a:noAutofit/>
          </a:bodyPr>
          <a:lstStyle/>
          <a:p>
            <a:r>
              <a:rPr lang="en-US" sz="1800" dirty="0"/>
              <a:t>American India Pale Ale is the most popular craft beer style</a:t>
            </a:r>
          </a:p>
          <a:p>
            <a:r>
              <a:rPr lang="en-US" sz="1800" dirty="0"/>
              <a:t>American Pale Ale second most popular; steadily increasing</a:t>
            </a:r>
            <a:br>
              <a:rPr lang="en-US" sz="1800" dirty="0"/>
            </a:br>
            <a:endParaRPr lang="en-US" sz="1800" dirty="0"/>
          </a:p>
        </p:txBody>
      </p:sp>
      <p:pic>
        <p:nvPicPr>
          <p:cNvPr id="4" name="Picture 3"/>
          <p:cNvPicPr>
            <a:picLocks noChangeAspect="1"/>
          </p:cNvPicPr>
          <p:nvPr/>
        </p:nvPicPr>
        <p:blipFill>
          <a:blip r:embed="rId2"/>
          <a:stretch>
            <a:fillRect/>
          </a:stretch>
        </p:blipFill>
        <p:spPr>
          <a:xfrm>
            <a:off x="838200" y="1619249"/>
            <a:ext cx="5153167" cy="4400457"/>
          </a:xfrm>
          <a:prstGeom prst="rect">
            <a:avLst/>
          </a:prstGeom>
        </p:spPr>
      </p:pic>
    </p:spTree>
    <p:extLst>
      <p:ext uri="{BB962C8B-B14F-4D97-AF65-F5344CB8AC3E}">
        <p14:creationId xmlns:p14="http://schemas.microsoft.com/office/powerpoint/2010/main" val="470776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a:t>
            </a:r>
          </a:p>
        </p:txBody>
      </p:sp>
      <p:sp>
        <p:nvSpPr>
          <p:cNvPr id="3" name="Content Placeholder 2"/>
          <p:cNvSpPr>
            <a:spLocks noGrp="1"/>
          </p:cNvSpPr>
          <p:nvPr>
            <p:ph idx="1"/>
          </p:nvPr>
        </p:nvSpPr>
        <p:spPr>
          <a:xfrm>
            <a:off x="838200" y="1653096"/>
            <a:ext cx="10515600" cy="4202272"/>
          </a:xfrm>
        </p:spPr>
        <p:txBody>
          <a:bodyPr>
            <a:normAutofit/>
          </a:bodyPr>
          <a:lstStyle/>
          <a:p>
            <a:r>
              <a:rPr lang="en-US" dirty="0"/>
              <a:t>Re-entry into the craft beer market at the mid-scale level</a:t>
            </a:r>
          </a:p>
          <a:p>
            <a:r>
              <a:rPr lang="en-US" dirty="0"/>
              <a:t>Product development geared towards American Pale Ales</a:t>
            </a:r>
          </a:p>
          <a:p>
            <a:pPr lvl="1"/>
            <a:r>
              <a:rPr lang="en-US" dirty="0"/>
              <a:t>Market saturated with American IPAs</a:t>
            </a:r>
          </a:p>
          <a:p>
            <a:pPr lvl="2"/>
            <a:r>
              <a:rPr lang="en-US" dirty="0"/>
              <a:t>Sierra Nevada significant market leader and current strategy focused on increasing market share</a:t>
            </a:r>
          </a:p>
          <a:p>
            <a:pPr lvl="2"/>
            <a:r>
              <a:rPr lang="en-US" dirty="0"/>
              <a:t>Extremely competitive and difficult for new beers to gain market share  </a:t>
            </a:r>
          </a:p>
          <a:p>
            <a:pPr lvl="1"/>
            <a:r>
              <a:rPr lang="en-US" dirty="0"/>
              <a:t>American Pale Ales continue to gain popularity </a:t>
            </a:r>
          </a:p>
          <a:p>
            <a:pPr lvl="2"/>
            <a:r>
              <a:rPr lang="en-US" dirty="0"/>
              <a:t>Crafters experiment with local ingredients to push flavor profile boundaries</a:t>
            </a:r>
          </a:p>
          <a:p>
            <a:pPr lvl="2"/>
            <a:r>
              <a:rPr lang="en-US" dirty="0"/>
              <a:t>Consumers gravitating towards the wide array of interesting and complex flavors, supporting small/mid size batch processing</a:t>
            </a:r>
          </a:p>
        </p:txBody>
      </p:sp>
    </p:spTree>
    <p:extLst>
      <p:ext uri="{BB962C8B-B14F-4D97-AF65-F5344CB8AC3E}">
        <p14:creationId xmlns:p14="http://schemas.microsoft.com/office/powerpoint/2010/main" val="1119371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a:t>
            </a:r>
          </a:p>
        </p:txBody>
      </p:sp>
      <p:sp>
        <p:nvSpPr>
          <p:cNvPr id="3" name="Content Placeholder 2"/>
          <p:cNvSpPr>
            <a:spLocks noGrp="1"/>
          </p:cNvSpPr>
          <p:nvPr>
            <p:ph idx="1"/>
          </p:nvPr>
        </p:nvSpPr>
        <p:spPr>
          <a:xfrm>
            <a:off x="838200" y="1653096"/>
            <a:ext cx="10515600" cy="2373472"/>
          </a:xfrm>
        </p:spPr>
        <p:txBody>
          <a:bodyPr>
            <a:normAutofit lnSpcReduction="10000"/>
          </a:bodyPr>
          <a:lstStyle/>
          <a:p>
            <a:r>
              <a:rPr lang="en-US" dirty="0"/>
              <a:t>Focus on the Midwest Region. Western market saturated.</a:t>
            </a:r>
          </a:p>
          <a:p>
            <a:r>
              <a:rPr lang="en-US" dirty="0"/>
              <a:t>Existing brewery locations:  Ohio and Missouri</a:t>
            </a:r>
          </a:p>
          <a:p>
            <a:r>
              <a:rPr lang="en-US" dirty="0"/>
              <a:t>Ideal market based on craft beer economic impact statistics and potential market growth</a:t>
            </a:r>
          </a:p>
          <a:p>
            <a:r>
              <a:rPr lang="en-US" dirty="0"/>
              <a:t>Key states in the region</a:t>
            </a:r>
          </a:p>
          <a:p>
            <a:pPr marL="0" indent="0">
              <a:buNone/>
            </a:pPr>
            <a:endParaRPr lang="en-US" dirty="0"/>
          </a:p>
        </p:txBody>
      </p:sp>
      <p:pic>
        <p:nvPicPr>
          <p:cNvPr id="4" name="Picture 3"/>
          <p:cNvPicPr>
            <a:picLocks noChangeAspect="1"/>
          </p:cNvPicPr>
          <p:nvPr/>
        </p:nvPicPr>
        <p:blipFill>
          <a:blip r:embed="rId2"/>
          <a:stretch>
            <a:fillRect/>
          </a:stretch>
        </p:blipFill>
        <p:spPr>
          <a:xfrm>
            <a:off x="5041919" y="4026568"/>
            <a:ext cx="5509088" cy="2070100"/>
          </a:xfrm>
          <a:prstGeom prst="rect">
            <a:avLst/>
          </a:prstGeom>
        </p:spPr>
      </p:pic>
    </p:spTree>
    <p:extLst>
      <p:ext uri="{BB962C8B-B14F-4D97-AF65-F5344CB8AC3E}">
        <p14:creationId xmlns:p14="http://schemas.microsoft.com/office/powerpoint/2010/main" val="2328002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Organic Growth:  Craft Brewery Site - Illinois</a:t>
            </a:r>
          </a:p>
        </p:txBody>
      </p:sp>
      <p:sp>
        <p:nvSpPr>
          <p:cNvPr id="3" name="Content Placeholder 2"/>
          <p:cNvSpPr>
            <a:spLocks noGrp="1"/>
          </p:cNvSpPr>
          <p:nvPr>
            <p:ph idx="1"/>
          </p:nvPr>
        </p:nvSpPr>
        <p:spPr>
          <a:xfrm>
            <a:off x="838200" y="1653096"/>
            <a:ext cx="10515600" cy="4351338"/>
          </a:xfrm>
        </p:spPr>
        <p:txBody>
          <a:bodyPr>
            <a:normAutofit/>
          </a:bodyPr>
          <a:lstStyle/>
          <a:p>
            <a:r>
              <a:rPr lang="en-US" dirty="0"/>
              <a:t>Ranked 8 for economic impact of craft beer market</a:t>
            </a:r>
          </a:p>
          <a:p>
            <a:r>
              <a:rPr lang="en-US" dirty="0"/>
              <a:t>Proximity for sourcing fresh hops from the Pacific Northwest (preferred consumer flavor profile)</a:t>
            </a:r>
          </a:p>
          <a:p>
            <a:r>
              <a:rPr lang="en-US" dirty="0"/>
              <a:t>Ideal location for serving Michigan, Wisconsin and Minnesota</a:t>
            </a:r>
          </a:p>
          <a:p>
            <a:r>
              <a:rPr lang="en-US" dirty="0"/>
              <a:t>Potential Ingredient economy of scale with Missouri brewery</a:t>
            </a:r>
          </a:p>
          <a:p>
            <a:r>
              <a:rPr lang="en-US" dirty="0"/>
              <a:t>Utilize Missouri’s distribution network</a:t>
            </a:r>
          </a:p>
          <a:p>
            <a:r>
              <a:rPr lang="en-US" dirty="0"/>
              <a:t>Future growth potential into the Eastern Region via Ohio brewery and distribution network  </a:t>
            </a:r>
          </a:p>
          <a:p>
            <a:r>
              <a:rPr lang="en-US" dirty="0"/>
              <a:t>Requires sourcing a Master Brewer from the craft brew world</a:t>
            </a:r>
          </a:p>
          <a:p>
            <a:endParaRPr lang="en-US" dirty="0"/>
          </a:p>
          <a:p>
            <a:endParaRPr lang="en-US" dirty="0"/>
          </a:p>
          <a:p>
            <a:endParaRPr lang="en-US" dirty="0"/>
          </a:p>
        </p:txBody>
      </p:sp>
    </p:spTree>
    <p:extLst>
      <p:ext uri="{BB962C8B-B14F-4D97-AF65-F5344CB8AC3E}">
        <p14:creationId xmlns:p14="http://schemas.microsoft.com/office/powerpoint/2010/main" val="761538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Selective M&amp;A:  Regional Acquisition Western Region</a:t>
            </a:r>
          </a:p>
        </p:txBody>
      </p:sp>
      <p:sp>
        <p:nvSpPr>
          <p:cNvPr id="3" name="Content Placeholder 2"/>
          <p:cNvSpPr>
            <a:spLocks noGrp="1"/>
          </p:cNvSpPr>
          <p:nvPr>
            <p:ph idx="1"/>
          </p:nvPr>
        </p:nvSpPr>
        <p:spPr/>
        <p:txBody>
          <a:bodyPr>
            <a:normAutofit/>
          </a:bodyPr>
          <a:lstStyle/>
          <a:p>
            <a:pPr marL="0" indent="0">
              <a:buNone/>
            </a:pPr>
            <a:r>
              <a:rPr lang="en-US" dirty="0"/>
              <a:t>Anderson Valley Brewing Company &amp; Tap Room - Boonville, CA</a:t>
            </a:r>
          </a:p>
          <a:p>
            <a:r>
              <a:rPr lang="en-US" dirty="0"/>
              <a:t>Founded in 1987 with a 10 barrel </a:t>
            </a:r>
            <a:r>
              <a:rPr lang="en-US" dirty="0" err="1"/>
              <a:t>brewhouse</a:t>
            </a:r>
            <a:r>
              <a:rPr lang="en-US" dirty="0"/>
              <a:t>. </a:t>
            </a:r>
          </a:p>
          <a:p>
            <a:r>
              <a:rPr lang="en-US" dirty="0"/>
              <a:t>Expansion in 1996 to 26 acre property.  Includes a 100-barrel </a:t>
            </a:r>
            <a:r>
              <a:rPr lang="en-US" dirty="0" err="1"/>
              <a:t>brewhouse</a:t>
            </a:r>
            <a:r>
              <a:rPr lang="en-US" dirty="0"/>
              <a:t>, tasting room, beer garden, and the first 18-hole disc golf course ever to be built at a brewery.</a:t>
            </a:r>
          </a:p>
          <a:p>
            <a:r>
              <a:rPr lang="en-US" dirty="0"/>
              <a:t>Hand crafted Ales and Lagers</a:t>
            </a:r>
          </a:p>
          <a:p>
            <a:r>
              <a:rPr lang="en-US" dirty="0"/>
              <a:t>2011 – exclusive partnership with Wild Turkey Bourbon to develop a line of bourbon barrel aged-beers.</a:t>
            </a:r>
          </a:p>
        </p:txBody>
      </p:sp>
      <p:sp>
        <p:nvSpPr>
          <p:cNvPr id="4" name="Rectangle 3"/>
          <p:cNvSpPr/>
          <p:nvPr/>
        </p:nvSpPr>
        <p:spPr>
          <a:xfrm>
            <a:off x="8984427" y="6176963"/>
            <a:ext cx="1503938" cy="307777"/>
          </a:xfrm>
          <a:prstGeom prst="rect">
            <a:avLst/>
          </a:prstGeom>
        </p:spPr>
        <p:txBody>
          <a:bodyPr wrap="none">
            <a:spAutoFit/>
          </a:bodyPr>
          <a:lstStyle/>
          <a:p>
            <a:r>
              <a:rPr lang="en-US" sz="1400" i="1" dirty="0"/>
              <a:t>https://avbc.com/</a:t>
            </a:r>
          </a:p>
        </p:txBody>
      </p:sp>
    </p:spTree>
    <p:extLst>
      <p:ext uri="{BB962C8B-B14F-4D97-AF65-F5344CB8AC3E}">
        <p14:creationId xmlns:p14="http://schemas.microsoft.com/office/powerpoint/2010/main" val="3527954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nSpc>
                <a:spcPct val="100000"/>
              </a:lnSpc>
              <a:buNone/>
            </a:pPr>
            <a:r>
              <a:rPr lang="en-US" dirty="0"/>
              <a:t>We appreciate the opportunity to partner with you on this critical endeavor. The detailed report of our analysis has been emailed.</a:t>
            </a:r>
          </a:p>
          <a:p>
            <a:pPr marL="0" indent="0">
              <a:lnSpc>
                <a:spcPct val="100000"/>
              </a:lnSpc>
              <a:buNone/>
            </a:pPr>
            <a:endParaRPr lang="en-US" dirty="0"/>
          </a:p>
          <a:p>
            <a:pPr marL="0" indent="0">
              <a:lnSpc>
                <a:spcPct val="100000"/>
              </a:lnSpc>
              <a:buNone/>
            </a:pPr>
            <a:r>
              <a:rPr lang="en-US" dirty="0"/>
              <a:t>If you have additional questions feel free to contact us:</a:t>
            </a:r>
          </a:p>
          <a:p>
            <a:pPr marL="0" indent="0" algn="ctr">
              <a:buNone/>
            </a:pPr>
            <a:r>
              <a:rPr lang="en-US" dirty="0"/>
              <a:t> </a:t>
            </a:r>
            <a:r>
              <a:rPr lang="en-US" dirty="0">
                <a:hlinkClick r:id="rId2"/>
              </a:rPr>
              <a:t>leliasen@mail.smu.edu</a:t>
            </a:r>
            <a:endParaRPr lang="en-US" dirty="0"/>
          </a:p>
          <a:p>
            <a:pPr marL="0" indent="0" algn="ctr">
              <a:buNone/>
            </a:pPr>
            <a:r>
              <a:rPr lang="en-US" dirty="0">
                <a:hlinkClick r:id="rId3"/>
              </a:rPr>
              <a:t>lzheng@mail.smu.edu</a:t>
            </a:r>
            <a:endParaRPr lang="en-US" dirty="0"/>
          </a:p>
          <a:p>
            <a:pPr marL="0" indent="0">
              <a:buNone/>
            </a:pPr>
            <a:endParaRPr lang="en-US" dirty="0"/>
          </a:p>
          <a:p>
            <a:pPr marL="0" indent="0">
              <a:buNone/>
            </a:pPr>
            <a:r>
              <a:rPr lang="en-US" sz="2000" dirty="0"/>
              <a:t>YouTube:  </a:t>
            </a:r>
            <a:r>
              <a:rPr lang="en-US" sz="2000" dirty="0">
                <a:hlinkClick r:id="rId4"/>
              </a:rPr>
              <a:t>https://youtu.be/l6h0L66IF8o</a:t>
            </a:r>
            <a:endParaRPr lang="en-US" sz="2000"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959808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Budweiser – Current Outlook</a:t>
            </a:r>
          </a:p>
        </p:txBody>
      </p:sp>
      <p:sp>
        <p:nvSpPr>
          <p:cNvPr id="6" name="Content Placeholder 2"/>
          <p:cNvSpPr>
            <a:spLocks noGrp="1"/>
          </p:cNvSpPr>
          <p:nvPr>
            <p:ph idx="1"/>
          </p:nvPr>
        </p:nvSpPr>
        <p:spPr>
          <a:xfrm>
            <a:off x="1695450" y="4749407"/>
            <a:ext cx="8639397" cy="1970370"/>
          </a:xfrm>
        </p:spPr>
        <p:txBody>
          <a:bodyPr>
            <a:noAutofit/>
          </a:bodyPr>
          <a:lstStyle/>
          <a:p>
            <a:r>
              <a:rPr lang="en-US" sz="1600" dirty="0"/>
              <a:t>Top-line growth below initial expectations</a:t>
            </a:r>
          </a:p>
          <a:p>
            <a:r>
              <a:rPr lang="en-US" sz="1600" dirty="0"/>
              <a:t>Volumes under pressure from a softer industry and segment shift mix within beer</a:t>
            </a:r>
          </a:p>
          <a:p>
            <a:r>
              <a:rPr lang="en-US" sz="1600" dirty="0"/>
              <a:t>Growth opportunity focused on category expansion framework</a:t>
            </a:r>
          </a:p>
          <a:p>
            <a:r>
              <a:rPr lang="en-US" sz="1600" dirty="0"/>
              <a:t>Capital Allocation Objectives:</a:t>
            </a:r>
          </a:p>
          <a:p>
            <a:pPr lvl="1"/>
            <a:r>
              <a:rPr lang="en-US" sz="1600" dirty="0"/>
              <a:t>Organic growth</a:t>
            </a:r>
          </a:p>
          <a:p>
            <a:pPr lvl="1"/>
            <a:r>
              <a:rPr lang="en-US" sz="1600" dirty="0"/>
              <a:t>Selective M&amp;A</a:t>
            </a:r>
          </a:p>
        </p:txBody>
      </p:sp>
      <p:pic>
        <p:nvPicPr>
          <p:cNvPr id="3" name="Picture 2"/>
          <p:cNvPicPr>
            <a:picLocks noChangeAspect="1"/>
          </p:cNvPicPr>
          <p:nvPr/>
        </p:nvPicPr>
        <p:blipFill>
          <a:blip r:embed="rId2"/>
          <a:stretch>
            <a:fillRect/>
          </a:stretch>
        </p:blipFill>
        <p:spPr>
          <a:xfrm>
            <a:off x="1695450" y="1443790"/>
            <a:ext cx="8801100" cy="3248025"/>
          </a:xfrm>
          <a:prstGeom prst="rect">
            <a:avLst/>
          </a:prstGeom>
        </p:spPr>
      </p:pic>
      <p:sp>
        <p:nvSpPr>
          <p:cNvPr id="7" name="Rectangle 6"/>
          <p:cNvSpPr/>
          <p:nvPr/>
        </p:nvSpPr>
        <p:spPr>
          <a:xfrm>
            <a:off x="6015148" y="6319667"/>
            <a:ext cx="6096000" cy="400110"/>
          </a:xfrm>
          <a:prstGeom prst="rect">
            <a:avLst/>
          </a:prstGeom>
        </p:spPr>
        <p:txBody>
          <a:bodyPr>
            <a:spAutoFit/>
          </a:bodyPr>
          <a:lstStyle/>
          <a:p>
            <a:r>
              <a:rPr lang="en-US" sz="1000" i="1" dirty="0"/>
              <a:t>https://www.ab-inbev.com/content/dam/universaltemplate/ab-inbev/investors/reports-and-filings/quaterly-reports/2018/10/AB%20InBev%203Q18%20Results%20Presentation.pdf</a:t>
            </a:r>
          </a:p>
        </p:txBody>
      </p:sp>
    </p:spTree>
    <p:extLst>
      <p:ext uri="{BB962C8B-B14F-4D97-AF65-F5344CB8AC3E}">
        <p14:creationId xmlns:p14="http://schemas.microsoft.com/office/powerpoint/2010/main" val="2656972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United States Craft Beer Market</a:t>
            </a:r>
          </a:p>
        </p:txBody>
      </p:sp>
      <p:pic>
        <p:nvPicPr>
          <p:cNvPr id="4" name="Picture 3"/>
          <p:cNvPicPr>
            <a:picLocks noChangeAspect="1"/>
          </p:cNvPicPr>
          <p:nvPr/>
        </p:nvPicPr>
        <p:blipFill>
          <a:blip r:embed="rId2"/>
          <a:stretch>
            <a:fillRect/>
          </a:stretch>
        </p:blipFill>
        <p:spPr>
          <a:xfrm>
            <a:off x="774402" y="1567760"/>
            <a:ext cx="6481262" cy="4543425"/>
          </a:xfrm>
          <a:prstGeom prst="rect">
            <a:avLst/>
          </a:prstGeom>
        </p:spPr>
      </p:pic>
      <p:pic>
        <p:nvPicPr>
          <p:cNvPr id="5" name="Picture 4"/>
          <p:cNvPicPr/>
          <p:nvPr/>
        </p:nvPicPr>
        <p:blipFill>
          <a:blip r:embed="rId3"/>
          <a:stretch>
            <a:fillRect/>
          </a:stretch>
        </p:blipFill>
        <p:spPr>
          <a:xfrm>
            <a:off x="7255664" y="2945218"/>
            <a:ext cx="4467003" cy="2124740"/>
          </a:xfrm>
          <a:prstGeom prst="rect">
            <a:avLst/>
          </a:prstGeom>
        </p:spPr>
      </p:pic>
      <p:sp>
        <p:nvSpPr>
          <p:cNvPr id="3" name="Rectangle 2"/>
          <p:cNvSpPr/>
          <p:nvPr/>
        </p:nvSpPr>
        <p:spPr>
          <a:xfrm>
            <a:off x="1781855" y="6235155"/>
            <a:ext cx="2348720" cy="261610"/>
          </a:xfrm>
          <a:prstGeom prst="rect">
            <a:avLst/>
          </a:prstGeom>
        </p:spPr>
        <p:txBody>
          <a:bodyPr wrap="none">
            <a:spAutoFit/>
          </a:bodyPr>
          <a:lstStyle/>
          <a:p>
            <a:r>
              <a:rPr lang="en-US" sz="1100" i="1" dirty="0"/>
              <a:t>https://www.brewersassociation.org/</a:t>
            </a:r>
          </a:p>
        </p:txBody>
      </p:sp>
    </p:spTree>
    <p:extLst>
      <p:ext uri="{BB962C8B-B14F-4D97-AF65-F5344CB8AC3E}">
        <p14:creationId xmlns:p14="http://schemas.microsoft.com/office/powerpoint/2010/main" val="3262748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Craft Beer Breweries Per Capita</a:t>
            </a:r>
          </a:p>
        </p:txBody>
      </p:sp>
      <p:pic>
        <p:nvPicPr>
          <p:cNvPr id="5" name="Picture 4"/>
          <p:cNvPicPr>
            <a:picLocks noChangeAspect="1"/>
          </p:cNvPicPr>
          <p:nvPr/>
        </p:nvPicPr>
        <p:blipFill>
          <a:blip r:embed="rId2"/>
          <a:stretch>
            <a:fillRect/>
          </a:stretch>
        </p:blipFill>
        <p:spPr>
          <a:xfrm>
            <a:off x="1330587" y="1443790"/>
            <a:ext cx="7443537" cy="5242134"/>
          </a:xfrm>
          <a:prstGeom prst="rect">
            <a:avLst/>
          </a:prstGeom>
        </p:spPr>
      </p:pic>
      <p:sp>
        <p:nvSpPr>
          <p:cNvPr id="7" name="Rectangle 6"/>
          <p:cNvSpPr/>
          <p:nvPr/>
        </p:nvSpPr>
        <p:spPr>
          <a:xfrm>
            <a:off x="8737783" y="5702831"/>
            <a:ext cx="1425390" cy="230832"/>
          </a:xfrm>
          <a:prstGeom prst="rect">
            <a:avLst/>
          </a:prstGeom>
        </p:spPr>
        <p:txBody>
          <a:bodyPr wrap="none">
            <a:spAutoFit/>
          </a:bodyPr>
          <a:lstStyle/>
          <a:p>
            <a:r>
              <a:rPr lang="en-US" sz="900" b="0" i="1" dirty="0">
                <a:solidFill>
                  <a:srgbClr val="3D3626"/>
                </a:solidFill>
                <a:effectLst/>
                <a:latin typeface="proxima-nova-extra-condensed"/>
              </a:rPr>
              <a:t>*per 100,000 21+ Adults</a:t>
            </a:r>
            <a:endParaRPr lang="en-US" sz="900" i="1" dirty="0"/>
          </a:p>
        </p:txBody>
      </p:sp>
      <p:pic>
        <p:nvPicPr>
          <p:cNvPr id="4" name="Picture 3"/>
          <p:cNvPicPr>
            <a:picLocks noChangeAspect="1"/>
          </p:cNvPicPr>
          <p:nvPr/>
        </p:nvPicPr>
        <p:blipFill>
          <a:blip r:embed="rId3"/>
          <a:stretch>
            <a:fillRect/>
          </a:stretch>
        </p:blipFill>
        <p:spPr>
          <a:xfrm>
            <a:off x="8774124" y="3082677"/>
            <a:ext cx="2066324" cy="2598943"/>
          </a:xfrm>
          <a:prstGeom prst="rect">
            <a:avLst/>
          </a:prstGeom>
        </p:spPr>
      </p:pic>
    </p:spTree>
    <p:extLst>
      <p:ext uri="{BB962C8B-B14F-4D97-AF65-F5344CB8AC3E}">
        <p14:creationId xmlns:p14="http://schemas.microsoft.com/office/powerpoint/2010/main" val="3643095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53649" y="1337145"/>
            <a:ext cx="7912084" cy="5535333"/>
          </a:xfrm>
          <a:prstGeom prst="rect">
            <a:avLst/>
          </a:prstGeom>
        </p:spPr>
      </p:pic>
      <p:sp>
        <p:nvSpPr>
          <p:cNvPr id="2" name="Title 1"/>
          <p:cNvSpPr>
            <a:spLocks noGrp="1"/>
          </p:cNvSpPr>
          <p:nvPr>
            <p:ph type="title"/>
          </p:nvPr>
        </p:nvSpPr>
        <p:spPr/>
        <p:txBody>
          <a:bodyPr/>
          <a:lstStyle/>
          <a:p>
            <a:r>
              <a:rPr lang="en-US" dirty="0"/>
              <a:t>Economic Impact (M$)</a:t>
            </a:r>
          </a:p>
        </p:txBody>
      </p:sp>
      <p:sp>
        <p:nvSpPr>
          <p:cNvPr id="5" name="Rectangle 4"/>
          <p:cNvSpPr/>
          <p:nvPr/>
        </p:nvSpPr>
        <p:spPr>
          <a:xfrm>
            <a:off x="1353649" y="6337990"/>
            <a:ext cx="2031325" cy="230832"/>
          </a:xfrm>
          <a:prstGeom prst="rect">
            <a:avLst/>
          </a:prstGeom>
        </p:spPr>
        <p:txBody>
          <a:bodyPr wrap="none">
            <a:spAutoFit/>
          </a:bodyPr>
          <a:lstStyle/>
          <a:p>
            <a:r>
              <a:rPr lang="en-US" sz="900" b="0" i="1" dirty="0">
                <a:solidFill>
                  <a:srgbClr val="3D3626"/>
                </a:solidFill>
                <a:effectLst/>
                <a:latin typeface="Arial" panose="020B0604020202020204" pitchFamily="34" charset="0"/>
              </a:rPr>
              <a:t>*Economic impact data is from 2016</a:t>
            </a:r>
            <a:endParaRPr lang="en-US" sz="900" i="1" dirty="0"/>
          </a:p>
        </p:txBody>
      </p:sp>
      <p:pic>
        <p:nvPicPr>
          <p:cNvPr id="7" name="Picture 6"/>
          <p:cNvPicPr>
            <a:picLocks noChangeAspect="1"/>
          </p:cNvPicPr>
          <p:nvPr/>
        </p:nvPicPr>
        <p:blipFill>
          <a:blip r:embed="rId3"/>
          <a:stretch>
            <a:fillRect/>
          </a:stretch>
        </p:blipFill>
        <p:spPr>
          <a:xfrm>
            <a:off x="9057697" y="3436883"/>
            <a:ext cx="2096985" cy="2637508"/>
          </a:xfrm>
          <a:prstGeom prst="rect">
            <a:avLst/>
          </a:prstGeom>
        </p:spPr>
      </p:pic>
    </p:spTree>
    <p:extLst>
      <p:ext uri="{BB962C8B-B14F-4D97-AF65-F5344CB8AC3E}">
        <p14:creationId xmlns:p14="http://schemas.microsoft.com/office/powerpoint/2010/main" val="3500468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966068" y="1458081"/>
            <a:ext cx="8663831" cy="5386701"/>
          </a:xfrm>
          <a:prstGeom prst="rect">
            <a:avLst/>
          </a:prstGeom>
        </p:spPr>
      </p:pic>
      <p:sp>
        <p:nvSpPr>
          <p:cNvPr id="2" name="Title 1"/>
          <p:cNvSpPr>
            <a:spLocks noGrp="1"/>
          </p:cNvSpPr>
          <p:nvPr>
            <p:ph type="title"/>
          </p:nvPr>
        </p:nvSpPr>
        <p:spPr/>
        <p:txBody>
          <a:bodyPr/>
          <a:lstStyle/>
          <a:p>
            <a:r>
              <a:rPr lang="en-US" dirty="0"/>
              <a:t>Consumer Preferences – ABV / IBU</a:t>
            </a:r>
          </a:p>
        </p:txBody>
      </p:sp>
    </p:spTree>
    <p:extLst>
      <p:ext uri="{BB962C8B-B14F-4D97-AF65-F5344CB8AC3E}">
        <p14:creationId xmlns:p14="http://schemas.microsoft.com/office/powerpoint/2010/main" val="3324033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 Preferences – ABV / IBU</a:t>
            </a:r>
          </a:p>
        </p:txBody>
      </p:sp>
      <p:pic>
        <p:nvPicPr>
          <p:cNvPr id="4" name="Picture 3"/>
          <p:cNvPicPr>
            <a:picLocks noChangeAspect="1"/>
          </p:cNvPicPr>
          <p:nvPr/>
        </p:nvPicPr>
        <p:blipFill>
          <a:blip r:embed="rId2"/>
          <a:stretch>
            <a:fillRect/>
          </a:stretch>
        </p:blipFill>
        <p:spPr>
          <a:xfrm>
            <a:off x="4509443" y="1440546"/>
            <a:ext cx="3474493" cy="2525335"/>
          </a:xfrm>
          <a:prstGeom prst="rect">
            <a:avLst/>
          </a:prstGeom>
        </p:spPr>
      </p:pic>
      <p:pic>
        <p:nvPicPr>
          <p:cNvPr id="5" name="Picture 4"/>
          <p:cNvPicPr>
            <a:picLocks noChangeAspect="1"/>
          </p:cNvPicPr>
          <p:nvPr/>
        </p:nvPicPr>
        <p:blipFill>
          <a:blip r:embed="rId3"/>
          <a:stretch>
            <a:fillRect/>
          </a:stretch>
        </p:blipFill>
        <p:spPr>
          <a:xfrm>
            <a:off x="8250074" y="1454191"/>
            <a:ext cx="3508480" cy="2511689"/>
          </a:xfrm>
          <a:prstGeom prst="rect">
            <a:avLst/>
          </a:prstGeom>
        </p:spPr>
      </p:pic>
      <p:sp>
        <p:nvSpPr>
          <p:cNvPr id="6" name="Content Placeholder 2"/>
          <p:cNvSpPr>
            <a:spLocks noGrp="1"/>
          </p:cNvSpPr>
          <p:nvPr>
            <p:ph idx="1"/>
          </p:nvPr>
        </p:nvSpPr>
        <p:spPr>
          <a:xfrm>
            <a:off x="1473958" y="4276534"/>
            <a:ext cx="10002671" cy="1892254"/>
          </a:xfrm>
        </p:spPr>
        <p:txBody>
          <a:bodyPr>
            <a:normAutofit/>
          </a:bodyPr>
          <a:lstStyle/>
          <a:p>
            <a:r>
              <a:rPr lang="en-US" sz="1600" dirty="0"/>
              <a:t>Consumers tend to favor beers with lower alcohol content</a:t>
            </a:r>
          </a:p>
          <a:p>
            <a:r>
              <a:rPr lang="en-US" sz="1600" dirty="0"/>
              <a:t>Taste preferences gravitate towards beers with bitterness ratings below the average of 42.7</a:t>
            </a:r>
          </a:p>
          <a:p>
            <a:r>
              <a:rPr lang="en-US" sz="1600" dirty="0"/>
              <a:t>Those that prefer higher IBU, fall in the preference range of 60 – 75 IBUs</a:t>
            </a:r>
          </a:p>
          <a:p>
            <a:r>
              <a:rPr lang="en-US" sz="1600" dirty="0"/>
              <a:t>A positive linear relationship exists between bitterness and alcohol content and clustering mirrors the histograms heavier clustering is evident at the mix of .06 ABV and 40 IBUs.  Linear regression results indicates the relationship between ABV and IBU is statistically significant.</a:t>
            </a:r>
            <a:endParaRPr lang="en-US" sz="1800" dirty="0"/>
          </a:p>
          <a:p>
            <a:endParaRPr lang="en-US" sz="1400" dirty="0"/>
          </a:p>
        </p:txBody>
      </p:sp>
      <p:pic>
        <p:nvPicPr>
          <p:cNvPr id="7" name="Picture 6"/>
          <p:cNvPicPr>
            <a:picLocks noChangeAspect="1"/>
          </p:cNvPicPr>
          <p:nvPr/>
        </p:nvPicPr>
        <p:blipFill>
          <a:blip r:embed="rId4"/>
          <a:stretch>
            <a:fillRect/>
          </a:stretch>
        </p:blipFill>
        <p:spPr>
          <a:xfrm>
            <a:off x="1008421" y="1481727"/>
            <a:ext cx="3433106" cy="2468387"/>
          </a:xfrm>
          <a:prstGeom prst="rect">
            <a:avLst/>
          </a:prstGeom>
        </p:spPr>
      </p:pic>
    </p:spTree>
    <p:extLst>
      <p:ext uri="{BB962C8B-B14F-4D97-AF65-F5344CB8AC3E}">
        <p14:creationId xmlns:p14="http://schemas.microsoft.com/office/powerpoint/2010/main" val="275038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United States Craft Beer Market</a:t>
            </a:r>
          </a:p>
        </p:txBody>
      </p:sp>
      <p:pic>
        <p:nvPicPr>
          <p:cNvPr id="5" name="Picture 4"/>
          <p:cNvPicPr>
            <a:picLocks noChangeAspect="1"/>
          </p:cNvPicPr>
          <p:nvPr/>
        </p:nvPicPr>
        <p:blipFill>
          <a:blip r:embed="rId2"/>
          <a:stretch>
            <a:fillRect/>
          </a:stretch>
        </p:blipFill>
        <p:spPr>
          <a:xfrm>
            <a:off x="838199" y="1511254"/>
            <a:ext cx="5188625" cy="4546961"/>
          </a:xfrm>
          <a:prstGeom prst="rect">
            <a:avLst/>
          </a:prstGeom>
        </p:spPr>
      </p:pic>
      <p:pic>
        <p:nvPicPr>
          <p:cNvPr id="7" name="Picture 6"/>
          <p:cNvPicPr>
            <a:picLocks noChangeAspect="1"/>
          </p:cNvPicPr>
          <p:nvPr/>
        </p:nvPicPr>
        <p:blipFill>
          <a:blip r:embed="rId3"/>
          <a:stretch>
            <a:fillRect/>
          </a:stretch>
        </p:blipFill>
        <p:spPr>
          <a:xfrm>
            <a:off x="5977789" y="1486073"/>
            <a:ext cx="5188625" cy="4491646"/>
          </a:xfrm>
          <a:prstGeom prst="rect">
            <a:avLst/>
          </a:prstGeom>
        </p:spPr>
      </p:pic>
      <p:pic>
        <p:nvPicPr>
          <p:cNvPr id="6" name="Picture 5"/>
          <p:cNvPicPr>
            <a:picLocks noChangeAspect="1"/>
          </p:cNvPicPr>
          <p:nvPr/>
        </p:nvPicPr>
        <p:blipFill>
          <a:blip r:embed="rId4"/>
          <a:stretch>
            <a:fillRect/>
          </a:stretch>
        </p:blipFill>
        <p:spPr>
          <a:xfrm>
            <a:off x="8269750" y="2125032"/>
            <a:ext cx="3084050" cy="2460388"/>
          </a:xfrm>
          <a:prstGeom prst="rect">
            <a:avLst/>
          </a:prstGeom>
        </p:spPr>
      </p:pic>
    </p:spTree>
    <p:extLst>
      <p:ext uri="{BB962C8B-B14F-4D97-AF65-F5344CB8AC3E}">
        <p14:creationId xmlns:p14="http://schemas.microsoft.com/office/powerpoint/2010/main" val="2217916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 Preference - Craft Beer Style</a:t>
            </a:r>
          </a:p>
        </p:txBody>
      </p:sp>
      <p:pic>
        <p:nvPicPr>
          <p:cNvPr id="5" name="Picture 4"/>
          <p:cNvPicPr>
            <a:picLocks noChangeAspect="1"/>
          </p:cNvPicPr>
          <p:nvPr/>
        </p:nvPicPr>
        <p:blipFill>
          <a:blip r:embed="rId2"/>
          <a:stretch>
            <a:fillRect/>
          </a:stretch>
        </p:blipFill>
        <p:spPr>
          <a:xfrm>
            <a:off x="1242585" y="1443790"/>
            <a:ext cx="9701463" cy="5177941"/>
          </a:xfrm>
          <a:prstGeom prst="rect">
            <a:avLst/>
          </a:prstGeom>
        </p:spPr>
      </p:pic>
    </p:spTree>
    <p:extLst>
      <p:ext uri="{BB962C8B-B14F-4D97-AF65-F5344CB8AC3E}">
        <p14:creationId xmlns:p14="http://schemas.microsoft.com/office/powerpoint/2010/main" val="1858258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0" id="{0499D2BE-43F9-F04C-B22B-EB336B2462FB}" vid="{8AF3550B-44D4-9340-B54A-CCBECFB3C95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562</Words>
  <Application>Microsoft Office PowerPoint</Application>
  <PresentationFormat>Widescreen</PresentationFormat>
  <Paragraphs>65</Paragraphs>
  <Slides>15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Calibri</vt:lpstr>
      <vt:lpstr>Calibri Light</vt:lpstr>
      <vt:lpstr>proxima-nova-extra-condensed</vt:lpstr>
      <vt:lpstr>Trebuchet MS</vt:lpstr>
      <vt:lpstr>Office Theme</vt:lpstr>
      <vt:lpstr>1_Office Theme</vt:lpstr>
      <vt:lpstr>US Craft Beer Market</vt:lpstr>
      <vt:lpstr>Budweiser – Current Outlook</vt:lpstr>
      <vt:lpstr>United States Craft Beer Market</vt:lpstr>
      <vt:lpstr>Craft Beer Breweries Per Capita</vt:lpstr>
      <vt:lpstr>Economic Impact (M$)</vt:lpstr>
      <vt:lpstr>Consumer Preferences – ABV / IBU</vt:lpstr>
      <vt:lpstr>Consumer Preferences – ABV / IBU</vt:lpstr>
      <vt:lpstr>United States Craft Beer Market</vt:lpstr>
      <vt:lpstr>Consumer Preference - Craft Beer Style</vt:lpstr>
      <vt:lpstr>Consumer Preference - Craft Beer Style</vt:lpstr>
      <vt:lpstr>Recommendation</vt:lpstr>
      <vt:lpstr>Recommendation</vt:lpstr>
      <vt:lpstr>Organic Growth:  Craft Brewery Site - Illinois</vt:lpstr>
      <vt:lpstr>Selective M&amp;A:  Regional Acquisition Western Region</vt:lpstr>
      <vt:lpstr>PowerPoint Presentation</vt:lpstr>
    </vt:vector>
  </TitlesOfParts>
  <Company>L'Oreal Americas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ELIASEN Linda</dc:creator>
  <cp:lastModifiedBy> </cp:lastModifiedBy>
  <cp:revision>72</cp:revision>
  <cp:lastPrinted>2019-02-26T16:43:15Z</cp:lastPrinted>
  <dcterms:created xsi:type="dcterms:W3CDTF">2019-02-25T14:34:52Z</dcterms:created>
  <dcterms:modified xsi:type="dcterms:W3CDTF">2019-03-03T04:05:19Z</dcterms:modified>
</cp:coreProperties>
</file>