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747" autoAdjust="0"/>
  </p:normalViewPr>
  <p:slideViewPr>
    <p:cSldViewPr snapToGrid="0">
      <p:cViewPr varScale="1">
        <p:scale>
          <a:sx n="56" d="100"/>
          <a:sy n="56" d="100"/>
        </p:scale>
        <p:origin x="17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A370-4A89-4729-A5E3-B8F65C2B47C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3190-EA1A-48BB-B86A-DC061E40B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2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Default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High Viscosity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Zero Gravity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High Pressure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3190-EA1A-48BB-B86A-DC061E40B3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7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5905-AEDA-4AEB-AF1C-9197916C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BE20B-6C2F-4D82-941B-47461E53B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DED9-4C90-4200-968D-5F5F8FF6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C248-CB60-4CF1-A0CD-1E6355BF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AAAF-125C-491B-8270-AF0E7583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3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7F78-EF68-496E-8909-8E081EE3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A9BDC-D6CC-43EE-8708-871CB7CAF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F378-494A-484A-AADA-C02991AF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B5AE5-F30D-40F1-9444-C01AAC24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C677-68DC-432D-A244-D836A5D4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18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4A059-DF20-4722-BD6A-B03DE320A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0B279-6F9B-499E-BCBB-5BCE82544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91EF-4C4F-4A71-8C7D-B207E23B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F2DF-033D-4B75-AC22-B1F5A292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3D0D4-F3C7-46E1-89BC-020CC940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5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C1CC-3500-4951-B169-6E380B64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7FC4-E6E6-4A1E-9F3C-75F180F3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BC80-DB6C-4130-8E2B-90A892AE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DBA0-830C-448C-A1A1-36469714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B704-48DD-4EC9-A2C7-BFADE2DB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9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D6E8-EF79-4516-BD97-E92C6C76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8ACE6-4DC0-43F1-94D2-1B334ADD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8776-E66F-44A9-81C0-CEAA424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580A-B2EE-4AB5-BA5C-0CEC1FFD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F175-5E6D-430F-B688-81FDC11D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15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6317-CDDA-413E-A1DD-813592FF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90CC-F5AD-4315-9D1D-9A1B6BD75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7470D-F901-4A1A-9FAE-395EE77A5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FCF55-1EF0-4DA2-A257-6CD6323B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3D3CA-9DE3-465A-9E89-322A57AD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DC5F2-57EB-4026-AE40-22DD1BB0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33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1C9B-62E7-4F2A-92EE-8371671F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0E755-F70A-4511-9396-D6CE155D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4D6E-4E5E-4273-9D5A-EECC8D376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ABCEF-A89F-4210-9251-3088875E9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E90DA-E6F2-4538-A852-B6DC049BB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511E6-9C76-4C2B-9CE6-B209FECC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5B6B1-3363-44C1-81C1-317FBE0A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56D1D-71CD-49E6-A73A-6556E11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CDAC-4EFC-4873-8725-633B95A4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D8B09-FA55-47B0-A6D2-B8CEE297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2C809-CD0C-4A13-93BB-23E034B8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C00E4-ECB9-4161-B217-B3B13F3F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54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E770B-7F50-49E2-8D9E-F3205999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2FE32-6205-46ED-97B7-7CACE7CB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4DED-05DD-4FBD-8594-D8BA9733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D4B0-0113-4EB5-AFF1-30205A9A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2D8E-B277-4CF1-BFF4-FEE581F97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208F3-CD56-4AF8-941A-BBFB3FAC8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E0EDD-D732-409C-8CF6-3B8AFB03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4F1C-D057-49E8-A508-C554CD30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2CC88-B29D-427D-9FFD-DDF9E334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6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D5AC-67FD-43F0-AA8A-69E4D91F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76FC8-17B3-4563-B751-340FA6D1B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4B3C2-AA55-4626-82C2-BF4AE4F75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BA05-3E6E-4AE1-83EF-523B0390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22BA9-8B6D-414F-8A17-81F67720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4FB3C-606A-4B5C-A491-AFB2901B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783F6-7234-4729-9D6A-4CC2334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7E787-F277-438B-BBCC-DB24E7F5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1984-2C42-45A3-B825-0C850A410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5DFA-9A2A-4212-9E01-7D230109D22A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9C4F-6CD7-4E66-AC89-A76B40369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FCC2A-6981-4099-B302-ADD5C3D80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088A5-3B91-4DE9-9C79-A8E9935D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74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0E315-0DD5-4484-B89F-8908059C0A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AB584-EDB3-4266-900A-A40F7761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Fluid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22167-E03F-4AAF-95AF-3A80553BA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Floris Schild &amp; Thijs Voncken</a:t>
            </a:r>
          </a:p>
        </p:txBody>
      </p:sp>
    </p:spTree>
    <p:extLst>
      <p:ext uri="{BB962C8B-B14F-4D97-AF65-F5344CB8AC3E}">
        <p14:creationId xmlns:p14="http://schemas.microsoft.com/office/powerpoint/2010/main" val="3450031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C528-2FDB-4898-8132-C2008860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Particle based simulation using SPH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2DAD-0886-438F-9521-1EBB965C0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Navier-Stokes: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r>
                  <a:rPr lang="en-GB" b="0" dirty="0"/>
                  <a:t>SPH: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dirty="0"/>
                  <a:t>: smoothing kernel which weighs surrounding samples.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b="0" dirty="0"/>
              </a:p>
              <a:p>
                <a:r>
                  <a:rPr lang="en-GB" b="0" dirty="0"/>
                  <a:t>Poly6 smoothing kerne</a:t>
                </a:r>
                <a:r>
                  <a:rPr lang="en-GB" dirty="0"/>
                  <a:t>l is easy to compute.</a:t>
                </a:r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2DAD-0886-438F-9521-1EBB965C0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F0B451B-2367-40B2-B207-D2D219744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04" y="3769371"/>
            <a:ext cx="3363896" cy="2723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DCBAD2-2A75-4B22-8773-9A829BAB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815" y="681037"/>
            <a:ext cx="2369985" cy="217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8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EB44-4B4C-4B73-ADA2-3BCB492C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Pressure Forces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7BACC-C235-46D2-A41E-D7EE4079A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𝑝𝑟𝑒𝑠𝑠𝑢𝑟𝑒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GB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Poly6 leads to particle clustering, Spiky kernel solves this.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7BACC-C235-46D2-A41E-D7EE4079A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95B1FB6-0363-4AF4-91B8-92B11E118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3231"/>
            <a:ext cx="3482642" cy="2819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A4F95-01AB-40E5-908D-BE416C24E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58" y="3639908"/>
            <a:ext cx="3482642" cy="28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33B7-EE4A-4C59-8876-64C151EB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Viscosity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2D7E-C64B-4C5F-8442-7FE1C4A76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𝑣𝑖𝑠𝑐𝑜𝑠𝑖𝑡𝑦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Different smoothing kernel because of artefacts when closing in.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72D7E-C64B-4C5F-8442-7FE1C4A76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62BB8B-40AC-43F9-8B82-16483699C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3231"/>
            <a:ext cx="3482642" cy="2819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626EF-183B-46D5-B7DB-FBE350E77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58" y="3672859"/>
            <a:ext cx="3482642" cy="28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4A7A-D6ED-42DB-9E48-E67B1FCE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Surface tension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04E9-502E-4C56-A75C-5CDD2768A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𝑠𝑢𝑟𝑓𝑎𝑐𝑒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𝑠𝑢𝑟𝑓𝑎𝑐𝑒</m:t>
                        </m:r>
                      </m:sup>
                    </m:sSup>
                  </m:oMath>
                </a14:m>
                <a:r>
                  <a:rPr lang="en-GB" dirty="0"/>
                  <a:t> needs to be reduced to 0 at small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/>
                  <a:t> due to artefacts.</a:t>
                </a:r>
              </a:p>
              <a:p>
                <a:r>
                  <a:rPr lang="en-GB" dirty="0"/>
                  <a:t>Large values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/>
                  <a:t> constitute a surface particle.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04E9-502E-4C56-A75C-5CDD2768A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06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DEB6-4D68-48EF-AFB3-0E6D8C0D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Wall Sticking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4D6A-AD0A-4A13-8EF5-0AE470AB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Particles stick to walls and edges of the space.</a:t>
            </a:r>
          </a:p>
          <a:p>
            <a:r>
              <a:rPr lang="en-GB" dirty="0"/>
              <a:t>Incomplete sampling around edges of fluid.</a:t>
            </a:r>
          </a:p>
          <a:p>
            <a:r>
              <a:rPr lang="en-GB" dirty="0"/>
              <a:t>Naïve solution: walls exert a pressure force on the fluid as well.</a:t>
            </a:r>
          </a:p>
        </p:txBody>
      </p:sp>
    </p:spTree>
    <p:extLst>
      <p:ext uri="{BB962C8B-B14F-4D97-AF65-F5344CB8AC3E}">
        <p14:creationId xmlns:p14="http://schemas.microsoft.com/office/powerpoint/2010/main" val="210347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4EC0-35FA-4611-8B49-E41238F1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D1F6A-E297-4A4F-A888-B0A6BA26A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Each particle has to be evaluated against each other particle.</a:t>
                </a:r>
              </a:p>
              <a:p>
                <a:r>
                  <a:rPr lang="en-GB" dirty="0"/>
                  <a:t>Most evaluations result in 0, due to smoothing kernel.</a:t>
                </a:r>
              </a:p>
              <a:p>
                <a:r>
                  <a:rPr lang="en-GB" dirty="0"/>
                  <a:t>Particles arranged in a axis-aligned grid.</a:t>
                </a:r>
              </a:p>
              <a:p>
                <a:r>
                  <a:rPr lang="en-GB" dirty="0"/>
                  <a:t>Grid size tied to smoothing kernel resolution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D1F6A-E297-4A4F-A888-B0A6BA26A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04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1E7E-2BF0-426F-AF19-57E18660B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B32C23A-A4DE-4B82-9DB7-5AB7D3DAA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54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4CEA-0950-4F62-B047-F91271915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147C558-BA15-4FB2-BA16-1505BE806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1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219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Fluid Simulation</vt:lpstr>
      <vt:lpstr>Particle based simulation using SPH</vt:lpstr>
      <vt:lpstr>Pressure Forces</vt:lpstr>
      <vt:lpstr>Viscosity</vt:lpstr>
      <vt:lpstr>Surface tension</vt:lpstr>
      <vt:lpstr>Wall Sticking</vt:lpstr>
      <vt:lpstr>Performance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Simulation</dc:title>
  <dc:creator>Thijs Voncken</dc:creator>
  <cp:lastModifiedBy>Thijs Voncken</cp:lastModifiedBy>
  <cp:revision>4</cp:revision>
  <dcterms:created xsi:type="dcterms:W3CDTF">2019-04-11T09:51:52Z</dcterms:created>
  <dcterms:modified xsi:type="dcterms:W3CDTF">2019-04-11T10:01:04Z</dcterms:modified>
</cp:coreProperties>
</file>