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Sue Ellen Francisco"/>
      <p:regular r:id="rId10"/>
    </p:embeddedFont>
    <p:embeddedFont>
      <p:font typeface="Barlow Semi Condensed Light"/>
      <p:regular r:id="rId11"/>
      <p:bold r:id="rId12"/>
      <p:italic r:id="rId13"/>
      <p:boldItalic r:id="rId14"/>
    </p:embeddedFont>
    <p:embeddedFont>
      <p:font typeface="Joti One"/>
      <p:regular r:id="rId15"/>
    </p:embeddedFont>
    <p:embeddedFont>
      <p:font typeface="BenchNine"/>
      <p:regular r:id="rId16"/>
      <p:bold r:id="rId17"/>
    </p:embeddedFont>
    <p:embeddedFont>
      <p:font typeface="Barlow Semi Condense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SemiCondensed-italic.fntdata"/><Relationship Id="rId21" Type="http://schemas.openxmlformats.org/officeDocument/2006/relationships/font" Target="fonts/BarlowSemiCondense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BarlowSemiCondensedLight-regular.fntdata"/><Relationship Id="rId10" Type="http://schemas.openxmlformats.org/officeDocument/2006/relationships/font" Target="fonts/SueEllenFrancisco-regular.fntdata"/><Relationship Id="rId13" Type="http://schemas.openxmlformats.org/officeDocument/2006/relationships/font" Target="fonts/BarlowSemiCondensedLight-italic.fntdata"/><Relationship Id="rId12" Type="http://schemas.openxmlformats.org/officeDocument/2006/relationships/font" Target="fonts/BarlowSemiCondensedLight-bold.fntdata"/><Relationship Id="rId15" Type="http://schemas.openxmlformats.org/officeDocument/2006/relationships/font" Target="fonts/JotiOne-regular.fntdata"/><Relationship Id="rId14" Type="http://schemas.openxmlformats.org/officeDocument/2006/relationships/font" Target="fonts/BarlowSemiCondensedLight-boldItalic.fntdata"/><Relationship Id="rId17" Type="http://schemas.openxmlformats.org/officeDocument/2006/relationships/font" Target="fonts/BenchNine-bold.fntdata"/><Relationship Id="rId16" Type="http://schemas.openxmlformats.org/officeDocument/2006/relationships/font" Target="fonts/BenchNine-regular.fntdata"/><Relationship Id="rId19" Type="http://schemas.openxmlformats.org/officeDocument/2006/relationships/font" Target="fonts/BarlowSemiCondensed-bold.fntdata"/><Relationship Id="rId18" Type="http://schemas.openxmlformats.org/officeDocument/2006/relationships/font" Target="fonts/BarlowSemiCondense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1b4fbf6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1b4fbf6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1b4fbf6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91b4fbf6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1b4fbf6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1b4fbf6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type="obj">
  <p:cSld name="OBJECT">
    <p:spTree>
      <p:nvGrpSpPr>
        <p:cNvPr id="8" name="Shape 8"/>
        <p:cNvGrpSpPr/>
        <p:nvPr/>
      </p:nvGrpSpPr>
      <p:grpSpPr>
        <a:xfrm>
          <a:off x="0" y="0"/>
          <a:ext cx="0" cy="0"/>
          <a:chOff x="0" y="0"/>
          <a:chExt cx="0" cy="0"/>
        </a:xfrm>
      </p:grpSpPr>
      <p:sp>
        <p:nvSpPr>
          <p:cNvPr id="9" name="Google Shape;9;p2"/>
          <p:cNvSpPr txBox="1"/>
          <p:nvPr>
            <p:ph type="title"/>
          </p:nvPr>
        </p:nvSpPr>
        <p:spPr>
          <a:xfrm>
            <a:off x="2867538" y="2065963"/>
            <a:ext cx="3408900" cy="718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6000"/>
              <a:buFont typeface="Joti One"/>
              <a:buNone/>
              <a:defRPr i="0" sz="4800">
                <a:solidFill>
                  <a:srgbClr val="F9CB9C"/>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0" name="Google Shape;10;p2"/>
          <p:cNvSpPr txBox="1"/>
          <p:nvPr>
            <p:ph idx="1" type="subTitle"/>
          </p:nvPr>
        </p:nvSpPr>
        <p:spPr>
          <a:xfrm>
            <a:off x="3053675" y="2784463"/>
            <a:ext cx="3014100" cy="2892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rgbClr val="FFFFFF"/>
                </a:solidFill>
              </a:defRPr>
            </a:lvl1pPr>
            <a:lvl2pPr lvl="1" rtl="0" algn="ctr">
              <a:spcBef>
                <a:spcPts val="0"/>
              </a:spcBef>
              <a:spcAft>
                <a:spcPts val="0"/>
              </a:spcAft>
              <a:buNone/>
              <a:defRPr sz="1400">
                <a:solidFill>
                  <a:srgbClr val="FFFFFF"/>
                </a:solidFill>
              </a:defRPr>
            </a:lvl2pPr>
            <a:lvl3pPr lvl="2" rtl="0" algn="ctr">
              <a:spcBef>
                <a:spcPts val="0"/>
              </a:spcBef>
              <a:spcAft>
                <a:spcPts val="0"/>
              </a:spcAft>
              <a:buNone/>
              <a:defRPr sz="1400">
                <a:solidFill>
                  <a:srgbClr val="FFFFFF"/>
                </a:solidFill>
              </a:defRPr>
            </a:lvl3pPr>
            <a:lvl4pPr lvl="3" rtl="0" algn="ctr">
              <a:spcBef>
                <a:spcPts val="0"/>
              </a:spcBef>
              <a:spcAft>
                <a:spcPts val="0"/>
              </a:spcAft>
              <a:buNone/>
              <a:defRPr sz="1400">
                <a:solidFill>
                  <a:srgbClr val="FFFFFF"/>
                </a:solidFill>
              </a:defRPr>
            </a:lvl4pPr>
            <a:lvl5pPr lvl="4" rtl="0" algn="ctr">
              <a:spcBef>
                <a:spcPts val="0"/>
              </a:spcBef>
              <a:spcAft>
                <a:spcPts val="0"/>
              </a:spcAft>
              <a:buNone/>
              <a:defRPr sz="1400">
                <a:solidFill>
                  <a:srgbClr val="FFFFFF"/>
                </a:solidFill>
              </a:defRPr>
            </a:lvl5pPr>
            <a:lvl6pPr lvl="5" rtl="0" algn="ctr">
              <a:spcBef>
                <a:spcPts val="0"/>
              </a:spcBef>
              <a:spcAft>
                <a:spcPts val="0"/>
              </a:spcAft>
              <a:buNone/>
              <a:defRPr sz="1400">
                <a:solidFill>
                  <a:srgbClr val="FFFFFF"/>
                </a:solidFill>
              </a:defRPr>
            </a:lvl6pPr>
            <a:lvl7pPr lvl="6" rtl="0" algn="ctr">
              <a:spcBef>
                <a:spcPts val="0"/>
              </a:spcBef>
              <a:spcAft>
                <a:spcPts val="0"/>
              </a:spcAft>
              <a:buNone/>
              <a:defRPr sz="1400">
                <a:solidFill>
                  <a:srgbClr val="FFFFFF"/>
                </a:solidFill>
              </a:defRPr>
            </a:lvl7pPr>
            <a:lvl8pPr lvl="7" rtl="0" algn="ctr">
              <a:spcBef>
                <a:spcPts val="0"/>
              </a:spcBef>
              <a:spcAft>
                <a:spcPts val="0"/>
              </a:spcAft>
              <a:buNone/>
              <a:defRPr sz="1400">
                <a:solidFill>
                  <a:srgbClr val="FFFFFF"/>
                </a:solidFill>
              </a:defRPr>
            </a:lvl8pPr>
            <a:lvl9pPr lvl="8" rtl="0" algn="ctr">
              <a:spcBef>
                <a:spcPts val="0"/>
              </a:spcBef>
              <a:spcAft>
                <a:spcPts val="0"/>
              </a:spcAft>
              <a:buNone/>
              <a:defRPr sz="1400">
                <a:solidFill>
                  <a:srgbClr val="FFFFFF"/>
                </a:solidFill>
              </a:defRPr>
            </a:lvl9pPr>
          </a:lstStyle>
          <a:p/>
        </p:txBody>
      </p:sp>
      <p:grpSp>
        <p:nvGrpSpPr>
          <p:cNvPr id="11" name="Google Shape;11;p2"/>
          <p:cNvGrpSpPr/>
          <p:nvPr/>
        </p:nvGrpSpPr>
        <p:grpSpPr>
          <a:xfrm>
            <a:off x="1597622" y="296259"/>
            <a:ext cx="5948856" cy="4694195"/>
            <a:chOff x="2256903" y="816487"/>
            <a:chExt cx="4630180" cy="3653639"/>
          </a:xfrm>
        </p:grpSpPr>
        <p:sp>
          <p:nvSpPr>
            <p:cNvPr id="12" name="Google Shape;12;p2"/>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CUSTOM_12_1">
    <p:spTree>
      <p:nvGrpSpPr>
        <p:cNvPr id="64" name="Shape 64"/>
        <p:cNvGrpSpPr/>
        <p:nvPr/>
      </p:nvGrpSpPr>
      <p:grpSpPr>
        <a:xfrm>
          <a:off x="0" y="0"/>
          <a:ext cx="0" cy="0"/>
          <a:chOff x="0" y="0"/>
          <a:chExt cx="0" cy="0"/>
        </a:xfrm>
      </p:grpSpPr>
      <p:sp>
        <p:nvSpPr>
          <p:cNvPr id="65" name="Google Shape;65;p11"/>
          <p:cNvSpPr txBox="1"/>
          <p:nvPr>
            <p:ph type="title"/>
          </p:nvPr>
        </p:nvSpPr>
        <p:spPr>
          <a:xfrm flipH="1">
            <a:off x="3911812" y="1737250"/>
            <a:ext cx="4313100" cy="11781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FC39F"/>
              </a:buClr>
              <a:buSzPts val="3300"/>
              <a:buNone/>
              <a:defRPr i="0">
                <a:solidFill>
                  <a:srgbClr val="C9DAF8"/>
                </a:solidFill>
              </a:defRPr>
            </a:lvl1pPr>
            <a:lvl2pPr lvl="1" rtl="0" algn="r">
              <a:spcBef>
                <a:spcPts val="0"/>
              </a:spcBef>
              <a:spcAft>
                <a:spcPts val="0"/>
              </a:spcAft>
              <a:buClr>
                <a:srgbClr val="FFC39F"/>
              </a:buClr>
              <a:buSzPts val="2500"/>
              <a:buNone/>
              <a:defRPr sz="2500">
                <a:solidFill>
                  <a:srgbClr val="FFC39F"/>
                </a:solidFill>
              </a:defRPr>
            </a:lvl2pPr>
            <a:lvl3pPr lvl="2" rtl="0" algn="r">
              <a:spcBef>
                <a:spcPts val="0"/>
              </a:spcBef>
              <a:spcAft>
                <a:spcPts val="0"/>
              </a:spcAft>
              <a:buClr>
                <a:srgbClr val="FFC39F"/>
              </a:buClr>
              <a:buSzPts val="2500"/>
              <a:buNone/>
              <a:defRPr sz="2500">
                <a:solidFill>
                  <a:srgbClr val="FFC39F"/>
                </a:solidFill>
              </a:defRPr>
            </a:lvl3pPr>
            <a:lvl4pPr lvl="3" rtl="0" algn="r">
              <a:spcBef>
                <a:spcPts val="0"/>
              </a:spcBef>
              <a:spcAft>
                <a:spcPts val="0"/>
              </a:spcAft>
              <a:buClr>
                <a:srgbClr val="FFC39F"/>
              </a:buClr>
              <a:buSzPts val="2500"/>
              <a:buNone/>
              <a:defRPr sz="2500">
                <a:solidFill>
                  <a:srgbClr val="FFC39F"/>
                </a:solidFill>
              </a:defRPr>
            </a:lvl4pPr>
            <a:lvl5pPr lvl="4" rtl="0" algn="r">
              <a:spcBef>
                <a:spcPts val="0"/>
              </a:spcBef>
              <a:spcAft>
                <a:spcPts val="0"/>
              </a:spcAft>
              <a:buClr>
                <a:srgbClr val="FFC39F"/>
              </a:buClr>
              <a:buSzPts val="2500"/>
              <a:buNone/>
              <a:defRPr sz="2500">
                <a:solidFill>
                  <a:srgbClr val="FFC39F"/>
                </a:solidFill>
              </a:defRPr>
            </a:lvl5pPr>
            <a:lvl6pPr lvl="5" rtl="0" algn="r">
              <a:spcBef>
                <a:spcPts val="0"/>
              </a:spcBef>
              <a:spcAft>
                <a:spcPts val="0"/>
              </a:spcAft>
              <a:buClr>
                <a:srgbClr val="FFC39F"/>
              </a:buClr>
              <a:buSzPts val="2500"/>
              <a:buNone/>
              <a:defRPr sz="2500">
                <a:solidFill>
                  <a:srgbClr val="FFC39F"/>
                </a:solidFill>
              </a:defRPr>
            </a:lvl6pPr>
            <a:lvl7pPr lvl="6" rtl="0" algn="r">
              <a:spcBef>
                <a:spcPts val="0"/>
              </a:spcBef>
              <a:spcAft>
                <a:spcPts val="0"/>
              </a:spcAft>
              <a:buClr>
                <a:srgbClr val="FFC39F"/>
              </a:buClr>
              <a:buSzPts val="2500"/>
              <a:buNone/>
              <a:defRPr sz="2500">
                <a:solidFill>
                  <a:srgbClr val="FFC39F"/>
                </a:solidFill>
              </a:defRPr>
            </a:lvl7pPr>
            <a:lvl8pPr lvl="7" rtl="0" algn="r">
              <a:spcBef>
                <a:spcPts val="0"/>
              </a:spcBef>
              <a:spcAft>
                <a:spcPts val="0"/>
              </a:spcAft>
              <a:buClr>
                <a:srgbClr val="FFC39F"/>
              </a:buClr>
              <a:buSzPts val="2500"/>
              <a:buNone/>
              <a:defRPr sz="2500">
                <a:solidFill>
                  <a:srgbClr val="FFC39F"/>
                </a:solidFill>
              </a:defRPr>
            </a:lvl8pPr>
            <a:lvl9pPr lvl="8" rtl="0" algn="r">
              <a:spcBef>
                <a:spcPts val="0"/>
              </a:spcBef>
              <a:spcAft>
                <a:spcPts val="0"/>
              </a:spcAft>
              <a:buClr>
                <a:srgbClr val="FFC39F"/>
              </a:buClr>
              <a:buSzPts val="2500"/>
              <a:buNone/>
              <a:defRPr sz="2500">
                <a:solidFill>
                  <a:srgbClr val="FFC39F"/>
                </a:solidFill>
              </a:defRPr>
            </a:lvl9pPr>
          </a:lstStyle>
          <a:p/>
        </p:txBody>
      </p:sp>
      <p:sp>
        <p:nvSpPr>
          <p:cNvPr id="66" name="Google Shape;66;p11"/>
          <p:cNvSpPr txBox="1"/>
          <p:nvPr>
            <p:ph idx="1" type="subTitle"/>
          </p:nvPr>
        </p:nvSpPr>
        <p:spPr>
          <a:xfrm flipH="1">
            <a:off x="5424408" y="2998550"/>
            <a:ext cx="2800500" cy="684900"/>
          </a:xfrm>
          <a:prstGeom prst="rect">
            <a:avLst/>
          </a:prstGeom>
        </p:spPr>
        <p:txBody>
          <a:bodyPr anchorCtr="0" anchor="t" bIns="0" lIns="0" spcFirstLastPara="1" rIns="0" wrap="square" tIns="0">
            <a:noAutofit/>
          </a:bodyPr>
          <a:lstStyle>
            <a:lvl1pPr lvl="0" rtl="0" algn="r">
              <a:spcBef>
                <a:spcPts val="0"/>
              </a:spcBef>
              <a:spcAft>
                <a:spcPts val="0"/>
              </a:spcAft>
              <a:buNone/>
              <a:defRPr>
                <a:solidFill>
                  <a:srgbClr val="F3F3F3"/>
                </a:solidFill>
              </a:defRPr>
            </a:lvl1pPr>
            <a:lvl2pPr lvl="1" rtl="0" algn="r">
              <a:spcBef>
                <a:spcPts val="0"/>
              </a:spcBef>
              <a:spcAft>
                <a:spcPts val="0"/>
              </a:spcAft>
              <a:buNone/>
              <a:defRPr>
                <a:solidFill>
                  <a:srgbClr val="F3F3F3"/>
                </a:solidFill>
              </a:defRPr>
            </a:lvl2pPr>
            <a:lvl3pPr lvl="2" rtl="0" algn="r">
              <a:spcBef>
                <a:spcPts val="0"/>
              </a:spcBef>
              <a:spcAft>
                <a:spcPts val="0"/>
              </a:spcAft>
              <a:buNone/>
              <a:defRPr>
                <a:solidFill>
                  <a:srgbClr val="F3F3F3"/>
                </a:solidFill>
              </a:defRPr>
            </a:lvl3pPr>
            <a:lvl4pPr lvl="3" rtl="0" algn="r">
              <a:spcBef>
                <a:spcPts val="0"/>
              </a:spcBef>
              <a:spcAft>
                <a:spcPts val="0"/>
              </a:spcAft>
              <a:buNone/>
              <a:defRPr>
                <a:solidFill>
                  <a:srgbClr val="F3F3F3"/>
                </a:solidFill>
              </a:defRPr>
            </a:lvl4pPr>
            <a:lvl5pPr lvl="4" rtl="0" algn="r">
              <a:spcBef>
                <a:spcPts val="0"/>
              </a:spcBef>
              <a:spcAft>
                <a:spcPts val="0"/>
              </a:spcAft>
              <a:buNone/>
              <a:defRPr>
                <a:solidFill>
                  <a:srgbClr val="F3F3F3"/>
                </a:solidFill>
              </a:defRPr>
            </a:lvl5pPr>
            <a:lvl6pPr lvl="5" rtl="0" algn="r">
              <a:spcBef>
                <a:spcPts val="0"/>
              </a:spcBef>
              <a:spcAft>
                <a:spcPts val="0"/>
              </a:spcAft>
              <a:buNone/>
              <a:defRPr>
                <a:solidFill>
                  <a:srgbClr val="F3F3F3"/>
                </a:solidFill>
              </a:defRPr>
            </a:lvl6pPr>
            <a:lvl7pPr lvl="6" rtl="0" algn="r">
              <a:spcBef>
                <a:spcPts val="0"/>
              </a:spcBef>
              <a:spcAft>
                <a:spcPts val="0"/>
              </a:spcAft>
              <a:buNone/>
              <a:defRPr>
                <a:solidFill>
                  <a:srgbClr val="F3F3F3"/>
                </a:solidFill>
              </a:defRPr>
            </a:lvl7pPr>
            <a:lvl8pPr lvl="7" rtl="0" algn="r">
              <a:spcBef>
                <a:spcPts val="0"/>
              </a:spcBef>
              <a:spcAft>
                <a:spcPts val="0"/>
              </a:spcAft>
              <a:buNone/>
              <a:defRPr>
                <a:solidFill>
                  <a:srgbClr val="F3F3F3"/>
                </a:solidFill>
              </a:defRPr>
            </a:lvl8pPr>
            <a:lvl9pPr lvl="8" rtl="0" algn="r">
              <a:spcBef>
                <a:spcPts val="0"/>
              </a:spcBef>
              <a:spcAft>
                <a:spcPts val="0"/>
              </a:spcAft>
              <a:buNone/>
              <a:defRPr>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2_1_1">
    <p:spTree>
      <p:nvGrpSpPr>
        <p:cNvPr id="67" name="Shape 67"/>
        <p:cNvGrpSpPr/>
        <p:nvPr/>
      </p:nvGrpSpPr>
      <p:grpSpPr>
        <a:xfrm>
          <a:off x="0" y="0"/>
          <a:ext cx="0" cy="0"/>
          <a:chOff x="0" y="0"/>
          <a:chExt cx="0" cy="0"/>
        </a:xfrm>
      </p:grpSpPr>
      <p:sp>
        <p:nvSpPr>
          <p:cNvPr id="68" name="Google Shape;68;p12"/>
          <p:cNvSpPr txBox="1"/>
          <p:nvPr>
            <p:ph type="title"/>
          </p:nvPr>
        </p:nvSpPr>
        <p:spPr>
          <a:xfrm>
            <a:off x="911909" y="933125"/>
            <a:ext cx="2676300" cy="3277200"/>
          </a:xfrm>
          <a:prstGeom prst="rect">
            <a:avLst/>
          </a:prstGeom>
        </p:spPr>
        <p:txBody>
          <a:bodyPr anchorCtr="0" anchor="ctr" bIns="0" lIns="0" spcFirstLastPara="1" rIns="0" wrap="square" tIns="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CUSTOM_6">
    <p:spTree>
      <p:nvGrpSpPr>
        <p:cNvPr id="69" name="Shape 69"/>
        <p:cNvGrpSpPr/>
        <p:nvPr/>
      </p:nvGrpSpPr>
      <p:grpSpPr>
        <a:xfrm>
          <a:off x="0" y="0"/>
          <a:ext cx="0" cy="0"/>
          <a:chOff x="0" y="0"/>
          <a:chExt cx="0" cy="0"/>
        </a:xfrm>
      </p:grpSpPr>
      <p:sp>
        <p:nvSpPr>
          <p:cNvPr id="70" name="Google Shape;70;p13"/>
          <p:cNvSpPr txBox="1"/>
          <p:nvPr>
            <p:ph type="title"/>
          </p:nvPr>
        </p:nvSpPr>
        <p:spPr>
          <a:xfrm>
            <a:off x="1194150" y="1679100"/>
            <a:ext cx="6755700" cy="1785300"/>
          </a:xfrm>
          <a:prstGeom prst="rect">
            <a:avLst/>
          </a:prstGeom>
        </p:spPr>
        <p:txBody>
          <a:bodyPr anchorCtr="0" anchor="ctr" bIns="0" lIns="0" spcFirstLastPara="1" rIns="0" wrap="square" tIns="0">
            <a:noAutofit/>
          </a:bodyPr>
          <a:lstStyle>
            <a:lvl1pPr lvl="0" rtl="0" algn="ctr">
              <a:spcBef>
                <a:spcPts val="0"/>
              </a:spcBef>
              <a:spcAft>
                <a:spcPts val="0"/>
              </a:spcAft>
              <a:buNone/>
              <a:defRPr sz="6000">
                <a:solidFill>
                  <a:srgbClr val="DD7E6B"/>
                </a:solidFill>
              </a:defRPr>
            </a:lvl1pPr>
            <a:lvl2pPr lvl="1" rtl="0" algn="ctr">
              <a:spcBef>
                <a:spcPts val="0"/>
              </a:spcBef>
              <a:spcAft>
                <a:spcPts val="0"/>
              </a:spcAft>
              <a:buNone/>
              <a:defRPr sz="6000">
                <a:solidFill>
                  <a:srgbClr val="DD7E6B"/>
                </a:solidFill>
              </a:defRPr>
            </a:lvl2pPr>
            <a:lvl3pPr lvl="2" rtl="0" algn="ctr">
              <a:spcBef>
                <a:spcPts val="0"/>
              </a:spcBef>
              <a:spcAft>
                <a:spcPts val="0"/>
              </a:spcAft>
              <a:buNone/>
              <a:defRPr sz="6000">
                <a:solidFill>
                  <a:srgbClr val="DD7E6B"/>
                </a:solidFill>
              </a:defRPr>
            </a:lvl3pPr>
            <a:lvl4pPr lvl="3" rtl="0" algn="ctr">
              <a:spcBef>
                <a:spcPts val="0"/>
              </a:spcBef>
              <a:spcAft>
                <a:spcPts val="0"/>
              </a:spcAft>
              <a:buNone/>
              <a:defRPr sz="6000">
                <a:solidFill>
                  <a:srgbClr val="DD7E6B"/>
                </a:solidFill>
              </a:defRPr>
            </a:lvl4pPr>
            <a:lvl5pPr lvl="4" rtl="0" algn="ctr">
              <a:spcBef>
                <a:spcPts val="0"/>
              </a:spcBef>
              <a:spcAft>
                <a:spcPts val="0"/>
              </a:spcAft>
              <a:buNone/>
              <a:defRPr sz="6000">
                <a:solidFill>
                  <a:srgbClr val="DD7E6B"/>
                </a:solidFill>
              </a:defRPr>
            </a:lvl5pPr>
            <a:lvl6pPr lvl="5" rtl="0" algn="ctr">
              <a:spcBef>
                <a:spcPts val="0"/>
              </a:spcBef>
              <a:spcAft>
                <a:spcPts val="0"/>
              </a:spcAft>
              <a:buNone/>
              <a:defRPr sz="6000">
                <a:solidFill>
                  <a:srgbClr val="DD7E6B"/>
                </a:solidFill>
              </a:defRPr>
            </a:lvl6pPr>
            <a:lvl7pPr lvl="6" rtl="0" algn="ctr">
              <a:spcBef>
                <a:spcPts val="0"/>
              </a:spcBef>
              <a:spcAft>
                <a:spcPts val="0"/>
              </a:spcAft>
              <a:buNone/>
              <a:defRPr sz="6000">
                <a:solidFill>
                  <a:srgbClr val="DD7E6B"/>
                </a:solidFill>
              </a:defRPr>
            </a:lvl7pPr>
            <a:lvl8pPr lvl="7" rtl="0" algn="ctr">
              <a:spcBef>
                <a:spcPts val="0"/>
              </a:spcBef>
              <a:spcAft>
                <a:spcPts val="0"/>
              </a:spcAft>
              <a:buNone/>
              <a:defRPr sz="6000">
                <a:solidFill>
                  <a:srgbClr val="DD7E6B"/>
                </a:solidFill>
              </a:defRPr>
            </a:lvl8pPr>
            <a:lvl9pPr lvl="8" rtl="0" algn="ctr">
              <a:spcBef>
                <a:spcPts val="0"/>
              </a:spcBef>
              <a:spcAft>
                <a:spcPts val="0"/>
              </a:spcAft>
              <a:buNone/>
              <a:defRPr sz="6000">
                <a:solidFill>
                  <a:srgbClr val="DD7E6B"/>
                </a:solidFill>
              </a:defRPr>
            </a:lvl9pPr>
          </a:lstStyle>
          <a:p/>
        </p:txBody>
      </p:sp>
      <p:sp>
        <p:nvSpPr>
          <p:cNvPr id="71" name="Google Shape;71;p13"/>
          <p:cNvSpPr/>
          <p:nvPr/>
        </p:nvSpPr>
        <p:spPr>
          <a:xfrm flipH="1" rot="10800000">
            <a:off x="2326312" y="871261"/>
            <a:ext cx="4491286" cy="3544038"/>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p:cSld name="CUSTOM_8">
    <p:spTree>
      <p:nvGrpSpPr>
        <p:cNvPr id="72" name="Shape 72"/>
        <p:cNvGrpSpPr/>
        <p:nvPr/>
      </p:nvGrpSpPr>
      <p:grpSpPr>
        <a:xfrm>
          <a:off x="0" y="0"/>
          <a:ext cx="0" cy="0"/>
          <a:chOff x="0" y="0"/>
          <a:chExt cx="0" cy="0"/>
        </a:xfrm>
      </p:grpSpPr>
      <p:sp>
        <p:nvSpPr>
          <p:cNvPr id="73" name="Google Shape;73;p14"/>
          <p:cNvSpPr txBox="1"/>
          <p:nvPr>
            <p:ph type="title"/>
          </p:nvPr>
        </p:nvSpPr>
        <p:spPr>
          <a:xfrm>
            <a:off x="1739850" y="8099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TEXT  ">
  <p:cSld name="CUSTOM_6_1_1">
    <p:spTree>
      <p:nvGrpSpPr>
        <p:cNvPr id="74" name="Shape 74"/>
        <p:cNvGrpSpPr/>
        <p:nvPr/>
      </p:nvGrpSpPr>
      <p:grpSpPr>
        <a:xfrm>
          <a:off x="0" y="0"/>
          <a:ext cx="0" cy="0"/>
          <a:chOff x="0" y="0"/>
          <a:chExt cx="0" cy="0"/>
        </a:xfrm>
      </p:grpSpPr>
      <p:sp>
        <p:nvSpPr>
          <p:cNvPr id="75" name="Google Shape;75;p15"/>
          <p:cNvSpPr txBox="1"/>
          <p:nvPr>
            <p:ph idx="1" type="subTitle"/>
          </p:nvPr>
        </p:nvSpPr>
        <p:spPr>
          <a:xfrm>
            <a:off x="2895550" y="2995475"/>
            <a:ext cx="3422400" cy="307500"/>
          </a:xfrm>
          <a:prstGeom prst="rect">
            <a:avLst/>
          </a:prstGeom>
        </p:spPr>
        <p:txBody>
          <a:bodyPr anchorCtr="0" anchor="t" bIns="0" lIns="0" spcFirstLastPara="1" rIns="0" wrap="square" tIns="0">
            <a:noAutofit/>
          </a:bodyPr>
          <a:lstStyle>
            <a:lvl1pPr lvl="0" rtl="0" algn="ctr">
              <a:spcBef>
                <a:spcPts val="0"/>
              </a:spcBef>
              <a:spcAft>
                <a:spcPts val="0"/>
              </a:spcAft>
              <a:buNone/>
              <a:defRPr sz="1200">
                <a:solidFill>
                  <a:srgbClr val="F3F3F3"/>
                </a:solidFill>
              </a:defRPr>
            </a:lvl1pPr>
            <a:lvl2pPr lvl="1" rtl="0" algn="ctr">
              <a:spcBef>
                <a:spcPts val="0"/>
              </a:spcBef>
              <a:spcAft>
                <a:spcPts val="0"/>
              </a:spcAft>
              <a:buNone/>
              <a:defRPr sz="1000">
                <a:solidFill>
                  <a:srgbClr val="F3F3F3"/>
                </a:solidFill>
              </a:defRPr>
            </a:lvl2pPr>
            <a:lvl3pPr lvl="2" rtl="0" algn="ctr">
              <a:spcBef>
                <a:spcPts val="0"/>
              </a:spcBef>
              <a:spcAft>
                <a:spcPts val="0"/>
              </a:spcAft>
              <a:buNone/>
              <a:defRPr sz="1000">
                <a:solidFill>
                  <a:srgbClr val="F3F3F3"/>
                </a:solidFill>
              </a:defRPr>
            </a:lvl3pPr>
            <a:lvl4pPr lvl="3" rtl="0" algn="ctr">
              <a:spcBef>
                <a:spcPts val="0"/>
              </a:spcBef>
              <a:spcAft>
                <a:spcPts val="0"/>
              </a:spcAft>
              <a:buNone/>
              <a:defRPr sz="1000">
                <a:solidFill>
                  <a:srgbClr val="F3F3F3"/>
                </a:solidFill>
              </a:defRPr>
            </a:lvl4pPr>
            <a:lvl5pPr lvl="4" rtl="0" algn="ctr">
              <a:spcBef>
                <a:spcPts val="0"/>
              </a:spcBef>
              <a:spcAft>
                <a:spcPts val="0"/>
              </a:spcAft>
              <a:buNone/>
              <a:defRPr sz="1000">
                <a:solidFill>
                  <a:srgbClr val="F3F3F3"/>
                </a:solidFill>
              </a:defRPr>
            </a:lvl5pPr>
            <a:lvl6pPr lvl="5" rtl="0" algn="ctr">
              <a:spcBef>
                <a:spcPts val="0"/>
              </a:spcBef>
              <a:spcAft>
                <a:spcPts val="0"/>
              </a:spcAft>
              <a:buNone/>
              <a:defRPr sz="1000">
                <a:solidFill>
                  <a:srgbClr val="F3F3F3"/>
                </a:solidFill>
              </a:defRPr>
            </a:lvl6pPr>
            <a:lvl7pPr lvl="6" rtl="0" algn="ctr">
              <a:spcBef>
                <a:spcPts val="0"/>
              </a:spcBef>
              <a:spcAft>
                <a:spcPts val="0"/>
              </a:spcAft>
              <a:buNone/>
              <a:defRPr sz="1000">
                <a:solidFill>
                  <a:srgbClr val="F3F3F3"/>
                </a:solidFill>
              </a:defRPr>
            </a:lvl7pPr>
            <a:lvl8pPr lvl="7" rtl="0" algn="ctr">
              <a:spcBef>
                <a:spcPts val="0"/>
              </a:spcBef>
              <a:spcAft>
                <a:spcPts val="0"/>
              </a:spcAft>
              <a:buNone/>
              <a:defRPr sz="1000">
                <a:solidFill>
                  <a:srgbClr val="F3F3F3"/>
                </a:solidFill>
              </a:defRPr>
            </a:lvl8pPr>
            <a:lvl9pPr lvl="8" rtl="0" algn="ctr">
              <a:spcBef>
                <a:spcPts val="0"/>
              </a:spcBef>
              <a:spcAft>
                <a:spcPts val="0"/>
              </a:spcAft>
              <a:buNone/>
              <a:defRPr sz="1000">
                <a:solidFill>
                  <a:srgbClr val="F3F3F3"/>
                </a:solidFill>
              </a:defRPr>
            </a:lvl9pPr>
          </a:lstStyle>
          <a:p/>
        </p:txBody>
      </p:sp>
      <p:sp>
        <p:nvSpPr>
          <p:cNvPr id="76" name="Google Shape;76;p15"/>
          <p:cNvSpPr txBox="1"/>
          <p:nvPr>
            <p:ph hasCustomPrompt="1" type="title"/>
          </p:nvPr>
        </p:nvSpPr>
        <p:spPr>
          <a:xfrm>
            <a:off x="2088750" y="1787250"/>
            <a:ext cx="4966500" cy="1113900"/>
          </a:xfrm>
          <a:prstGeom prst="rect">
            <a:avLst/>
          </a:prstGeom>
          <a:noFill/>
        </p:spPr>
        <p:txBody>
          <a:bodyPr anchorCtr="0" anchor="b" bIns="0" lIns="0" spcFirstLastPara="1" rIns="0" wrap="square" tIns="0">
            <a:noAutofit/>
          </a:bodyPr>
          <a:lstStyle>
            <a:lvl1pPr lvl="0" rtl="0" algn="ctr">
              <a:spcBef>
                <a:spcPts val="0"/>
              </a:spcBef>
              <a:spcAft>
                <a:spcPts val="0"/>
              </a:spcAft>
              <a:buClr>
                <a:srgbClr val="FFC39F"/>
              </a:buClr>
              <a:buSzPts val="6000"/>
              <a:buNone/>
              <a:defRPr sz="7200">
                <a:solidFill>
                  <a:srgbClr val="F6B26B"/>
                </a:solidFill>
              </a:defRPr>
            </a:lvl1pPr>
            <a:lvl2pPr lvl="1" rtl="0" algn="ctr">
              <a:spcBef>
                <a:spcPts val="0"/>
              </a:spcBef>
              <a:spcAft>
                <a:spcPts val="0"/>
              </a:spcAft>
              <a:buClr>
                <a:srgbClr val="FFC39F"/>
              </a:buClr>
              <a:buSzPts val="6000"/>
              <a:buNone/>
              <a:defRPr sz="6000">
                <a:solidFill>
                  <a:srgbClr val="FFC39F"/>
                </a:solidFill>
              </a:defRPr>
            </a:lvl2pPr>
            <a:lvl3pPr lvl="2" rtl="0" algn="ctr">
              <a:spcBef>
                <a:spcPts val="0"/>
              </a:spcBef>
              <a:spcAft>
                <a:spcPts val="0"/>
              </a:spcAft>
              <a:buClr>
                <a:srgbClr val="FFC39F"/>
              </a:buClr>
              <a:buSzPts val="6000"/>
              <a:buNone/>
              <a:defRPr sz="6000">
                <a:solidFill>
                  <a:srgbClr val="FFC39F"/>
                </a:solidFill>
              </a:defRPr>
            </a:lvl3pPr>
            <a:lvl4pPr lvl="3" rtl="0" algn="ctr">
              <a:spcBef>
                <a:spcPts val="0"/>
              </a:spcBef>
              <a:spcAft>
                <a:spcPts val="0"/>
              </a:spcAft>
              <a:buClr>
                <a:srgbClr val="FFC39F"/>
              </a:buClr>
              <a:buSzPts val="6000"/>
              <a:buNone/>
              <a:defRPr sz="6000">
                <a:solidFill>
                  <a:srgbClr val="FFC39F"/>
                </a:solidFill>
              </a:defRPr>
            </a:lvl4pPr>
            <a:lvl5pPr lvl="4" rtl="0" algn="ctr">
              <a:spcBef>
                <a:spcPts val="0"/>
              </a:spcBef>
              <a:spcAft>
                <a:spcPts val="0"/>
              </a:spcAft>
              <a:buClr>
                <a:srgbClr val="FFC39F"/>
              </a:buClr>
              <a:buSzPts val="6000"/>
              <a:buNone/>
              <a:defRPr sz="6000">
                <a:solidFill>
                  <a:srgbClr val="FFC39F"/>
                </a:solidFill>
              </a:defRPr>
            </a:lvl5pPr>
            <a:lvl6pPr lvl="5" rtl="0" algn="ctr">
              <a:spcBef>
                <a:spcPts val="0"/>
              </a:spcBef>
              <a:spcAft>
                <a:spcPts val="0"/>
              </a:spcAft>
              <a:buClr>
                <a:srgbClr val="FFC39F"/>
              </a:buClr>
              <a:buSzPts val="6000"/>
              <a:buNone/>
              <a:defRPr sz="6000">
                <a:solidFill>
                  <a:srgbClr val="FFC39F"/>
                </a:solidFill>
              </a:defRPr>
            </a:lvl6pPr>
            <a:lvl7pPr lvl="6" rtl="0" algn="ctr">
              <a:spcBef>
                <a:spcPts val="0"/>
              </a:spcBef>
              <a:spcAft>
                <a:spcPts val="0"/>
              </a:spcAft>
              <a:buClr>
                <a:srgbClr val="FFC39F"/>
              </a:buClr>
              <a:buSzPts val="6000"/>
              <a:buNone/>
              <a:defRPr sz="6000">
                <a:solidFill>
                  <a:srgbClr val="FFC39F"/>
                </a:solidFill>
              </a:defRPr>
            </a:lvl7pPr>
            <a:lvl8pPr lvl="7" rtl="0" algn="ctr">
              <a:spcBef>
                <a:spcPts val="0"/>
              </a:spcBef>
              <a:spcAft>
                <a:spcPts val="0"/>
              </a:spcAft>
              <a:buClr>
                <a:srgbClr val="FFC39F"/>
              </a:buClr>
              <a:buSzPts val="6000"/>
              <a:buNone/>
              <a:defRPr sz="6000">
                <a:solidFill>
                  <a:srgbClr val="FFC39F"/>
                </a:solidFill>
              </a:defRPr>
            </a:lvl8pPr>
            <a:lvl9pPr lvl="8" rtl="0" algn="ctr">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TEXT ">
  <p:cSld name="CUSTOM_5_1_1_1">
    <p:spTree>
      <p:nvGrpSpPr>
        <p:cNvPr id="77" name="Shape 77"/>
        <p:cNvGrpSpPr/>
        <p:nvPr/>
      </p:nvGrpSpPr>
      <p:grpSpPr>
        <a:xfrm>
          <a:off x="0" y="0"/>
          <a:ext cx="0" cy="0"/>
          <a:chOff x="0" y="0"/>
          <a:chExt cx="0" cy="0"/>
        </a:xfrm>
      </p:grpSpPr>
      <p:sp>
        <p:nvSpPr>
          <p:cNvPr id="78" name="Google Shape;78;p16"/>
          <p:cNvSpPr txBox="1"/>
          <p:nvPr>
            <p:ph idx="1" type="subTitle"/>
          </p:nvPr>
        </p:nvSpPr>
        <p:spPr>
          <a:xfrm>
            <a:off x="2827350" y="1638000"/>
            <a:ext cx="34893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9" name="Google Shape;79;p16"/>
          <p:cNvSpPr txBox="1"/>
          <p:nvPr>
            <p:ph idx="2" type="subTitle"/>
          </p:nvPr>
        </p:nvSpPr>
        <p:spPr>
          <a:xfrm>
            <a:off x="2827350" y="2833794"/>
            <a:ext cx="34893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0" name="Google Shape;80;p16"/>
          <p:cNvSpPr txBox="1"/>
          <p:nvPr>
            <p:ph idx="3" type="subTitle"/>
          </p:nvPr>
        </p:nvSpPr>
        <p:spPr>
          <a:xfrm>
            <a:off x="2827350" y="4045475"/>
            <a:ext cx="34893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1" name="Google Shape;81;p16"/>
          <p:cNvSpPr txBox="1"/>
          <p:nvPr>
            <p:ph hasCustomPrompt="1" type="title"/>
          </p:nvPr>
        </p:nvSpPr>
        <p:spPr>
          <a:xfrm>
            <a:off x="2827350" y="940200"/>
            <a:ext cx="34893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solidFill>
                  <a:srgbClr val="9FC5E8"/>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82" name="Google Shape;82;p16"/>
          <p:cNvSpPr txBox="1"/>
          <p:nvPr>
            <p:ph hasCustomPrompt="1" idx="4" type="title"/>
          </p:nvPr>
        </p:nvSpPr>
        <p:spPr>
          <a:xfrm>
            <a:off x="2827350" y="2151873"/>
            <a:ext cx="34893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solidFill>
                  <a:srgbClr val="9FC5E8"/>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83" name="Google Shape;83;p16"/>
          <p:cNvSpPr txBox="1"/>
          <p:nvPr>
            <p:ph hasCustomPrompt="1" idx="5" type="title"/>
          </p:nvPr>
        </p:nvSpPr>
        <p:spPr>
          <a:xfrm>
            <a:off x="2827350" y="3347674"/>
            <a:ext cx="34893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solidFill>
                  <a:srgbClr val="9FC5E8"/>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Two Content_1_1">
    <p:spTree>
      <p:nvGrpSpPr>
        <p:cNvPr id="84" name="Shape 84"/>
        <p:cNvGrpSpPr/>
        <p:nvPr/>
      </p:nvGrpSpPr>
      <p:grpSpPr>
        <a:xfrm>
          <a:off x="0" y="0"/>
          <a:ext cx="0" cy="0"/>
          <a:chOff x="0" y="0"/>
          <a:chExt cx="0" cy="0"/>
        </a:xfrm>
      </p:grpSpPr>
      <p:sp>
        <p:nvSpPr>
          <p:cNvPr id="85" name="Google Shape;85;p17"/>
          <p:cNvSpPr txBox="1"/>
          <p:nvPr>
            <p:ph type="title"/>
          </p:nvPr>
        </p:nvSpPr>
        <p:spPr>
          <a:xfrm>
            <a:off x="967881" y="2128536"/>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dk2"/>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6" name="Google Shape;86;p17"/>
          <p:cNvSpPr txBox="1"/>
          <p:nvPr>
            <p:ph idx="1" type="subTitle"/>
          </p:nvPr>
        </p:nvSpPr>
        <p:spPr>
          <a:xfrm>
            <a:off x="758031" y="2576964"/>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87" name="Google Shape;87;p17"/>
          <p:cNvSpPr txBox="1"/>
          <p:nvPr>
            <p:ph idx="2" type="title"/>
          </p:nvPr>
        </p:nvSpPr>
        <p:spPr>
          <a:xfrm>
            <a:off x="6336894" y="2128536"/>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accent1"/>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8" name="Google Shape;88;p17"/>
          <p:cNvSpPr txBox="1"/>
          <p:nvPr>
            <p:ph idx="3" type="subTitle"/>
          </p:nvPr>
        </p:nvSpPr>
        <p:spPr>
          <a:xfrm>
            <a:off x="6127044" y="2576964"/>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89" name="Google Shape;89;p17"/>
          <p:cNvSpPr txBox="1"/>
          <p:nvPr>
            <p:ph idx="4" type="title"/>
          </p:nvPr>
        </p:nvSpPr>
        <p:spPr>
          <a:xfrm>
            <a:off x="3651737" y="3821137"/>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accent3"/>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0" name="Google Shape;90;p17"/>
          <p:cNvSpPr txBox="1"/>
          <p:nvPr>
            <p:ph idx="5" type="subTitle"/>
          </p:nvPr>
        </p:nvSpPr>
        <p:spPr>
          <a:xfrm>
            <a:off x="3441887" y="4269565"/>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91" name="Google Shape;91;p17"/>
          <p:cNvSpPr txBox="1"/>
          <p:nvPr>
            <p:ph idx="6" type="title"/>
          </p:nvPr>
        </p:nvSpPr>
        <p:spPr>
          <a:xfrm>
            <a:off x="3651737" y="2128536"/>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lt2"/>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2" name="Google Shape;92;p17"/>
          <p:cNvSpPr txBox="1"/>
          <p:nvPr>
            <p:ph idx="7" type="subTitle"/>
          </p:nvPr>
        </p:nvSpPr>
        <p:spPr>
          <a:xfrm>
            <a:off x="3441887" y="2576964"/>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93" name="Google Shape;93;p17"/>
          <p:cNvSpPr txBox="1"/>
          <p:nvPr>
            <p:ph idx="8" type="title"/>
          </p:nvPr>
        </p:nvSpPr>
        <p:spPr>
          <a:xfrm>
            <a:off x="967881" y="3821137"/>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accent2"/>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4" name="Google Shape;94;p17"/>
          <p:cNvSpPr txBox="1"/>
          <p:nvPr>
            <p:ph idx="9" type="subTitle"/>
          </p:nvPr>
        </p:nvSpPr>
        <p:spPr>
          <a:xfrm>
            <a:off x="758031" y="4269565"/>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95" name="Google Shape;95;p17"/>
          <p:cNvSpPr txBox="1"/>
          <p:nvPr>
            <p:ph idx="13" type="title"/>
          </p:nvPr>
        </p:nvSpPr>
        <p:spPr>
          <a:xfrm>
            <a:off x="6336894" y="3821137"/>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chemeClr val="accent4"/>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6" name="Google Shape;96;p17"/>
          <p:cNvSpPr txBox="1"/>
          <p:nvPr>
            <p:ph idx="14" type="subTitle"/>
          </p:nvPr>
        </p:nvSpPr>
        <p:spPr>
          <a:xfrm>
            <a:off x="6127044" y="4269565"/>
            <a:ext cx="2261100" cy="3489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3F3F3"/>
                </a:solidFill>
              </a:defRPr>
            </a:lvl1pPr>
            <a:lvl2pPr lvl="1" rtl="0" algn="ctr">
              <a:spcBef>
                <a:spcPts val="0"/>
              </a:spcBef>
              <a:spcAft>
                <a:spcPts val="0"/>
              </a:spcAft>
              <a:buNone/>
              <a:defRPr>
                <a:solidFill>
                  <a:srgbClr val="F3F3F3"/>
                </a:solidFill>
              </a:defRPr>
            </a:lvl2pPr>
            <a:lvl3pPr lvl="2" rtl="0" algn="ctr">
              <a:spcBef>
                <a:spcPts val="0"/>
              </a:spcBef>
              <a:spcAft>
                <a:spcPts val="0"/>
              </a:spcAft>
              <a:buNone/>
              <a:defRPr>
                <a:solidFill>
                  <a:srgbClr val="F3F3F3"/>
                </a:solidFill>
              </a:defRPr>
            </a:lvl3pPr>
            <a:lvl4pPr lvl="3" rtl="0" algn="ctr">
              <a:spcBef>
                <a:spcPts val="0"/>
              </a:spcBef>
              <a:spcAft>
                <a:spcPts val="0"/>
              </a:spcAft>
              <a:buNone/>
              <a:defRPr>
                <a:solidFill>
                  <a:srgbClr val="F3F3F3"/>
                </a:solidFill>
              </a:defRPr>
            </a:lvl4pPr>
            <a:lvl5pPr lvl="4" rtl="0" algn="ctr">
              <a:spcBef>
                <a:spcPts val="0"/>
              </a:spcBef>
              <a:spcAft>
                <a:spcPts val="0"/>
              </a:spcAft>
              <a:buNone/>
              <a:defRPr>
                <a:solidFill>
                  <a:srgbClr val="F3F3F3"/>
                </a:solidFill>
              </a:defRPr>
            </a:lvl5pPr>
            <a:lvl6pPr lvl="5" rtl="0" algn="ctr">
              <a:spcBef>
                <a:spcPts val="0"/>
              </a:spcBef>
              <a:spcAft>
                <a:spcPts val="0"/>
              </a:spcAft>
              <a:buNone/>
              <a:defRPr>
                <a:solidFill>
                  <a:srgbClr val="F3F3F3"/>
                </a:solidFill>
              </a:defRPr>
            </a:lvl6pPr>
            <a:lvl7pPr lvl="6" rtl="0" algn="ctr">
              <a:spcBef>
                <a:spcPts val="0"/>
              </a:spcBef>
              <a:spcAft>
                <a:spcPts val="0"/>
              </a:spcAft>
              <a:buNone/>
              <a:defRPr>
                <a:solidFill>
                  <a:srgbClr val="F3F3F3"/>
                </a:solidFill>
              </a:defRPr>
            </a:lvl7pPr>
            <a:lvl8pPr lvl="7" rtl="0" algn="ctr">
              <a:spcBef>
                <a:spcPts val="0"/>
              </a:spcBef>
              <a:spcAft>
                <a:spcPts val="0"/>
              </a:spcAft>
              <a:buNone/>
              <a:defRPr>
                <a:solidFill>
                  <a:srgbClr val="F3F3F3"/>
                </a:solidFill>
              </a:defRPr>
            </a:lvl8pPr>
            <a:lvl9pPr lvl="8" rtl="0" algn="ctr">
              <a:spcBef>
                <a:spcPts val="0"/>
              </a:spcBef>
              <a:spcAft>
                <a:spcPts val="0"/>
              </a:spcAft>
              <a:buNone/>
              <a:defRPr>
                <a:solidFill>
                  <a:srgbClr val="F3F3F3"/>
                </a:solidFill>
              </a:defRPr>
            </a:lvl9pPr>
          </a:lstStyle>
          <a:p/>
        </p:txBody>
      </p:sp>
      <p:sp>
        <p:nvSpPr>
          <p:cNvPr id="97" name="Google Shape;97;p17"/>
          <p:cNvSpPr txBox="1"/>
          <p:nvPr>
            <p:ph idx="15" type="title"/>
          </p:nvPr>
        </p:nvSpPr>
        <p:spPr>
          <a:xfrm>
            <a:off x="1739850" y="6575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CUSTOM_11_2">
    <p:spTree>
      <p:nvGrpSpPr>
        <p:cNvPr id="98" name="Shape 98"/>
        <p:cNvGrpSpPr/>
        <p:nvPr/>
      </p:nvGrpSpPr>
      <p:grpSpPr>
        <a:xfrm>
          <a:off x="0" y="0"/>
          <a:ext cx="0" cy="0"/>
          <a:chOff x="0" y="0"/>
          <a:chExt cx="0" cy="0"/>
        </a:xfrm>
      </p:grpSpPr>
      <p:sp>
        <p:nvSpPr>
          <p:cNvPr id="99" name="Google Shape;99;p18"/>
          <p:cNvSpPr txBox="1"/>
          <p:nvPr>
            <p:ph type="title"/>
          </p:nvPr>
        </p:nvSpPr>
        <p:spPr>
          <a:xfrm>
            <a:off x="1140013" y="1838000"/>
            <a:ext cx="1572600" cy="705600"/>
          </a:xfrm>
          <a:prstGeom prst="rect">
            <a:avLst/>
          </a:prstGeom>
          <a:noFill/>
          <a:ln>
            <a:noFill/>
          </a:ln>
        </p:spPr>
        <p:txBody>
          <a:bodyPr anchorCtr="0" anchor="b" bIns="0" lIns="0" spcFirstLastPara="1" rIns="0" wrap="square" tIns="0">
            <a:noAutofit/>
          </a:bodyPr>
          <a:lstStyle>
            <a:lvl1pPr lvl="0" rtl="0" algn="r">
              <a:spcBef>
                <a:spcPts val="0"/>
              </a:spcBef>
              <a:spcAft>
                <a:spcPts val="0"/>
              </a:spcAft>
              <a:buSzPts val="2200"/>
              <a:buNone/>
              <a:defRPr i="0" sz="220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00" name="Google Shape;100;p18"/>
          <p:cNvSpPr txBox="1"/>
          <p:nvPr>
            <p:ph idx="1" type="subTitle"/>
          </p:nvPr>
        </p:nvSpPr>
        <p:spPr>
          <a:xfrm>
            <a:off x="1140013" y="2731764"/>
            <a:ext cx="1572600" cy="840600"/>
          </a:xfrm>
          <a:prstGeom prst="rect">
            <a:avLst/>
          </a:prstGeom>
        </p:spPr>
        <p:txBody>
          <a:bodyPr anchorCtr="0" anchor="t" bIns="0" lIns="0" spcFirstLastPara="1" rIns="0" wrap="square" tIns="0">
            <a:noAutofit/>
          </a:bodyPr>
          <a:lstStyle>
            <a:lvl1pPr lvl="0" rtl="0" algn="r">
              <a:spcBef>
                <a:spcPts val="0"/>
              </a:spcBef>
              <a:spcAft>
                <a:spcPts val="0"/>
              </a:spcAft>
              <a:buNone/>
              <a:defRPr sz="1000">
                <a:solidFill>
                  <a:srgbClr val="F3F3F3"/>
                </a:solidFill>
              </a:defRPr>
            </a:lvl1pPr>
            <a:lvl2pPr lvl="1" rtl="0" algn="r">
              <a:spcBef>
                <a:spcPts val="0"/>
              </a:spcBef>
              <a:spcAft>
                <a:spcPts val="0"/>
              </a:spcAft>
              <a:buNone/>
              <a:defRPr sz="600">
                <a:solidFill>
                  <a:srgbClr val="F3F3F3"/>
                </a:solidFill>
              </a:defRPr>
            </a:lvl2pPr>
            <a:lvl3pPr lvl="2" rtl="0" algn="r">
              <a:spcBef>
                <a:spcPts val="0"/>
              </a:spcBef>
              <a:spcAft>
                <a:spcPts val="0"/>
              </a:spcAft>
              <a:buNone/>
              <a:defRPr sz="600">
                <a:solidFill>
                  <a:srgbClr val="F3F3F3"/>
                </a:solidFill>
              </a:defRPr>
            </a:lvl3pPr>
            <a:lvl4pPr lvl="3" rtl="0" algn="r">
              <a:spcBef>
                <a:spcPts val="0"/>
              </a:spcBef>
              <a:spcAft>
                <a:spcPts val="0"/>
              </a:spcAft>
              <a:buNone/>
              <a:defRPr sz="600">
                <a:solidFill>
                  <a:srgbClr val="F3F3F3"/>
                </a:solidFill>
              </a:defRPr>
            </a:lvl4pPr>
            <a:lvl5pPr lvl="4" rtl="0" algn="r">
              <a:spcBef>
                <a:spcPts val="0"/>
              </a:spcBef>
              <a:spcAft>
                <a:spcPts val="0"/>
              </a:spcAft>
              <a:buNone/>
              <a:defRPr sz="600">
                <a:solidFill>
                  <a:srgbClr val="F3F3F3"/>
                </a:solidFill>
              </a:defRPr>
            </a:lvl5pPr>
            <a:lvl6pPr lvl="5" rtl="0" algn="r">
              <a:spcBef>
                <a:spcPts val="0"/>
              </a:spcBef>
              <a:spcAft>
                <a:spcPts val="0"/>
              </a:spcAft>
              <a:buNone/>
              <a:defRPr sz="600">
                <a:solidFill>
                  <a:srgbClr val="F3F3F3"/>
                </a:solidFill>
              </a:defRPr>
            </a:lvl6pPr>
            <a:lvl7pPr lvl="6" rtl="0" algn="r">
              <a:spcBef>
                <a:spcPts val="0"/>
              </a:spcBef>
              <a:spcAft>
                <a:spcPts val="0"/>
              </a:spcAft>
              <a:buNone/>
              <a:defRPr sz="600">
                <a:solidFill>
                  <a:srgbClr val="F3F3F3"/>
                </a:solidFill>
              </a:defRPr>
            </a:lvl7pPr>
            <a:lvl8pPr lvl="7" rtl="0" algn="r">
              <a:spcBef>
                <a:spcPts val="0"/>
              </a:spcBef>
              <a:spcAft>
                <a:spcPts val="0"/>
              </a:spcAft>
              <a:buNone/>
              <a:defRPr sz="600">
                <a:solidFill>
                  <a:srgbClr val="F3F3F3"/>
                </a:solidFill>
              </a:defRPr>
            </a:lvl8pPr>
            <a:lvl9pPr lvl="8" rtl="0" algn="r">
              <a:spcBef>
                <a:spcPts val="0"/>
              </a:spcBef>
              <a:spcAft>
                <a:spcPts val="0"/>
              </a:spcAft>
              <a:buNone/>
              <a:defRPr sz="600">
                <a:solidFill>
                  <a:srgbClr val="F3F3F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5">
  <p:cSld name="CUSTOM_11_1">
    <p:spTree>
      <p:nvGrpSpPr>
        <p:cNvPr id="101" name="Shape 101"/>
        <p:cNvGrpSpPr/>
        <p:nvPr/>
      </p:nvGrpSpPr>
      <p:grpSpPr>
        <a:xfrm>
          <a:off x="0" y="0"/>
          <a:ext cx="0" cy="0"/>
          <a:chOff x="0" y="0"/>
          <a:chExt cx="0" cy="0"/>
        </a:xfrm>
      </p:grpSpPr>
      <p:sp>
        <p:nvSpPr>
          <p:cNvPr id="102" name="Google Shape;102;p19"/>
          <p:cNvSpPr txBox="1"/>
          <p:nvPr>
            <p:ph type="title"/>
          </p:nvPr>
        </p:nvSpPr>
        <p:spPr>
          <a:xfrm>
            <a:off x="2784171" y="1838000"/>
            <a:ext cx="1062600" cy="7056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3F3F3"/>
              </a:buClr>
              <a:buSzPts val="2200"/>
              <a:buNone/>
              <a:defRPr i="0" sz="2200">
                <a:solidFill>
                  <a:schemeClr val="accent1"/>
                </a:solidFill>
              </a:defRPr>
            </a:lvl1pPr>
            <a:lvl2pPr lvl="1" rtl="0">
              <a:spcBef>
                <a:spcPts val="0"/>
              </a:spcBef>
              <a:spcAft>
                <a:spcPts val="0"/>
              </a:spcAft>
              <a:buClr>
                <a:srgbClr val="F3F3F3"/>
              </a:buClr>
              <a:buSzPts val="2500"/>
              <a:buNone/>
              <a:defRPr sz="2500">
                <a:solidFill>
                  <a:srgbClr val="F3F3F3"/>
                </a:solidFill>
              </a:defRPr>
            </a:lvl2pPr>
            <a:lvl3pPr lvl="2" rtl="0">
              <a:spcBef>
                <a:spcPts val="0"/>
              </a:spcBef>
              <a:spcAft>
                <a:spcPts val="0"/>
              </a:spcAft>
              <a:buClr>
                <a:srgbClr val="F3F3F3"/>
              </a:buClr>
              <a:buSzPts val="2500"/>
              <a:buNone/>
              <a:defRPr sz="2500">
                <a:solidFill>
                  <a:srgbClr val="F3F3F3"/>
                </a:solidFill>
              </a:defRPr>
            </a:lvl3pPr>
            <a:lvl4pPr lvl="3" rtl="0">
              <a:spcBef>
                <a:spcPts val="0"/>
              </a:spcBef>
              <a:spcAft>
                <a:spcPts val="0"/>
              </a:spcAft>
              <a:buClr>
                <a:srgbClr val="F3F3F3"/>
              </a:buClr>
              <a:buSzPts val="2500"/>
              <a:buNone/>
              <a:defRPr sz="2500">
                <a:solidFill>
                  <a:srgbClr val="F3F3F3"/>
                </a:solidFill>
              </a:defRPr>
            </a:lvl4pPr>
            <a:lvl5pPr lvl="4" rtl="0">
              <a:spcBef>
                <a:spcPts val="0"/>
              </a:spcBef>
              <a:spcAft>
                <a:spcPts val="0"/>
              </a:spcAft>
              <a:buClr>
                <a:srgbClr val="F3F3F3"/>
              </a:buClr>
              <a:buSzPts val="2500"/>
              <a:buNone/>
              <a:defRPr sz="2500">
                <a:solidFill>
                  <a:srgbClr val="F3F3F3"/>
                </a:solidFill>
              </a:defRPr>
            </a:lvl5pPr>
            <a:lvl6pPr lvl="5" rtl="0">
              <a:spcBef>
                <a:spcPts val="0"/>
              </a:spcBef>
              <a:spcAft>
                <a:spcPts val="0"/>
              </a:spcAft>
              <a:buClr>
                <a:srgbClr val="F3F3F3"/>
              </a:buClr>
              <a:buSzPts val="2500"/>
              <a:buNone/>
              <a:defRPr sz="2500">
                <a:solidFill>
                  <a:srgbClr val="F3F3F3"/>
                </a:solidFill>
              </a:defRPr>
            </a:lvl6pPr>
            <a:lvl7pPr lvl="6" rtl="0">
              <a:spcBef>
                <a:spcPts val="0"/>
              </a:spcBef>
              <a:spcAft>
                <a:spcPts val="0"/>
              </a:spcAft>
              <a:buClr>
                <a:srgbClr val="F3F3F3"/>
              </a:buClr>
              <a:buSzPts val="2500"/>
              <a:buNone/>
              <a:defRPr sz="2500">
                <a:solidFill>
                  <a:srgbClr val="F3F3F3"/>
                </a:solidFill>
              </a:defRPr>
            </a:lvl7pPr>
            <a:lvl8pPr lvl="7" rtl="0">
              <a:spcBef>
                <a:spcPts val="0"/>
              </a:spcBef>
              <a:spcAft>
                <a:spcPts val="0"/>
              </a:spcAft>
              <a:buClr>
                <a:srgbClr val="F3F3F3"/>
              </a:buClr>
              <a:buSzPts val="2500"/>
              <a:buNone/>
              <a:defRPr sz="2500">
                <a:solidFill>
                  <a:srgbClr val="F3F3F3"/>
                </a:solidFill>
              </a:defRPr>
            </a:lvl8pPr>
            <a:lvl9pPr lvl="8" rtl="0">
              <a:spcBef>
                <a:spcPts val="0"/>
              </a:spcBef>
              <a:spcAft>
                <a:spcPts val="0"/>
              </a:spcAft>
              <a:buClr>
                <a:srgbClr val="F3F3F3"/>
              </a:buClr>
              <a:buSzPts val="2500"/>
              <a:buNone/>
              <a:defRPr sz="2500">
                <a:solidFill>
                  <a:srgbClr val="F3F3F3"/>
                </a:solidFill>
              </a:defRPr>
            </a:lvl9pPr>
          </a:lstStyle>
          <a:p/>
        </p:txBody>
      </p:sp>
      <p:sp>
        <p:nvSpPr>
          <p:cNvPr id="103" name="Google Shape;103;p19"/>
          <p:cNvSpPr txBox="1"/>
          <p:nvPr>
            <p:ph idx="1" type="subTitle"/>
          </p:nvPr>
        </p:nvSpPr>
        <p:spPr>
          <a:xfrm>
            <a:off x="2274138" y="2731764"/>
            <a:ext cx="1572600" cy="840600"/>
          </a:xfrm>
          <a:prstGeom prst="rect">
            <a:avLst/>
          </a:prstGeom>
        </p:spPr>
        <p:txBody>
          <a:bodyPr anchorCtr="0" anchor="t" bIns="0" lIns="0" spcFirstLastPara="1" rIns="0" wrap="square" tIns="0">
            <a:noAutofit/>
          </a:bodyPr>
          <a:lstStyle>
            <a:lvl1pPr lvl="0" rtl="0" algn="r">
              <a:spcBef>
                <a:spcPts val="0"/>
              </a:spcBef>
              <a:spcAft>
                <a:spcPts val="0"/>
              </a:spcAft>
              <a:buNone/>
              <a:defRPr sz="1000">
                <a:solidFill>
                  <a:srgbClr val="F3F3F3"/>
                </a:solidFill>
              </a:defRPr>
            </a:lvl1pPr>
            <a:lvl2pPr lvl="1" rtl="0" algn="r">
              <a:spcBef>
                <a:spcPts val="0"/>
              </a:spcBef>
              <a:spcAft>
                <a:spcPts val="0"/>
              </a:spcAft>
              <a:buNone/>
              <a:defRPr sz="600">
                <a:solidFill>
                  <a:srgbClr val="F3F3F3"/>
                </a:solidFill>
              </a:defRPr>
            </a:lvl2pPr>
            <a:lvl3pPr lvl="2" rtl="0" algn="r">
              <a:spcBef>
                <a:spcPts val="0"/>
              </a:spcBef>
              <a:spcAft>
                <a:spcPts val="0"/>
              </a:spcAft>
              <a:buNone/>
              <a:defRPr sz="600">
                <a:solidFill>
                  <a:srgbClr val="F3F3F3"/>
                </a:solidFill>
              </a:defRPr>
            </a:lvl3pPr>
            <a:lvl4pPr lvl="3" rtl="0" algn="r">
              <a:spcBef>
                <a:spcPts val="0"/>
              </a:spcBef>
              <a:spcAft>
                <a:spcPts val="0"/>
              </a:spcAft>
              <a:buNone/>
              <a:defRPr sz="600">
                <a:solidFill>
                  <a:srgbClr val="F3F3F3"/>
                </a:solidFill>
              </a:defRPr>
            </a:lvl4pPr>
            <a:lvl5pPr lvl="4" rtl="0" algn="r">
              <a:spcBef>
                <a:spcPts val="0"/>
              </a:spcBef>
              <a:spcAft>
                <a:spcPts val="0"/>
              </a:spcAft>
              <a:buNone/>
              <a:defRPr sz="600">
                <a:solidFill>
                  <a:srgbClr val="F3F3F3"/>
                </a:solidFill>
              </a:defRPr>
            </a:lvl5pPr>
            <a:lvl6pPr lvl="5" rtl="0" algn="r">
              <a:spcBef>
                <a:spcPts val="0"/>
              </a:spcBef>
              <a:spcAft>
                <a:spcPts val="0"/>
              </a:spcAft>
              <a:buNone/>
              <a:defRPr sz="600">
                <a:solidFill>
                  <a:srgbClr val="F3F3F3"/>
                </a:solidFill>
              </a:defRPr>
            </a:lvl6pPr>
            <a:lvl7pPr lvl="6" rtl="0" algn="r">
              <a:spcBef>
                <a:spcPts val="0"/>
              </a:spcBef>
              <a:spcAft>
                <a:spcPts val="0"/>
              </a:spcAft>
              <a:buNone/>
              <a:defRPr sz="600">
                <a:solidFill>
                  <a:srgbClr val="F3F3F3"/>
                </a:solidFill>
              </a:defRPr>
            </a:lvl7pPr>
            <a:lvl8pPr lvl="7" rtl="0" algn="r">
              <a:spcBef>
                <a:spcPts val="0"/>
              </a:spcBef>
              <a:spcAft>
                <a:spcPts val="0"/>
              </a:spcAft>
              <a:buNone/>
              <a:defRPr sz="600">
                <a:solidFill>
                  <a:srgbClr val="F3F3F3"/>
                </a:solidFill>
              </a:defRPr>
            </a:lvl8pPr>
            <a:lvl9pPr lvl="8" rtl="0" algn="r">
              <a:spcBef>
                <a:spcPts val="0"/>
              </a:spcBef>
              <a:spcAft>
                <a:spcPts val="0"/>
              </a:spcAft>
              <a:buNone/>
              <a:defRPr sz="600">
                <a:solidFill>
                  <a:srgbClr val="F3F3F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6">
  <p:cSld name="CUSTOM_10">
    <p:spTree>
      <p:nvGrpSpPr>
        <p:cNvPr id="104" name="Shape 104"/>
        <p:cNvGrpSpPr/>
        <p:nvPr/>
      </p:nvGrpSpPr>
      <p:grpSpPr>
        <a:xfrm>
          <a:off x="0" y="0"/>
          <a:ext cx="0" cy="0"/>
          <a:chOff x="0" y="0"/>
          <a:chExt cx="0" cy="0"/>
        </a:xfrm>
      </p:grpSpPr>
      <p:sp>
        <p:nvSpPr>
          <p:cNvPr id="105" name="Google Shape;105;p20"/>
          <p:cNvSpPr txBox="1"/>
          <p:nvPr>
            <p:ph type="title"/>
          </p:nvPr>
        </p:nvSpPr>
        <p:spPr>
          <a:xfrm>
            <a:off x="5560074" y="1838000"/>
            <a:ext cx="926100" cy="7056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2200"/>
              <a:buNone/>
              <a:defRPr i="0" sz="2200">
                <a:solidFill>
                  <a:schemeClr val="lt2"/>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p:txBody>
      </p:sp>
      <p:sp>
        <p:nvSpPr>
          <p:cNvPr id="106" name="Google Shape;106;p20"/>
          <p:cNvSpPr txBox="1"/>
          <p:nvPr>
            <p:ph idx="1" type="subTitle"/>
          </p:nvPr>
        </p:nvSpPr>
        <p:spPr>
          <a:xfrm>
            <a:off x="5560063" y="2731762"/>
            <a:ext cx="1572600" cy="7461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LE &amp; TEXT">
  <p:cSld name="CUSTOM_6_1_2_1">
    <p:spTree>
      <p:nvGrpSpPr>
        <p:cNvPr id="14" name="Shape 14"/>
        <p:cNvGrpSpPr/>
        <p:nvPr/>
      </p:nvGrpSpPr>
      <p:grpSpPr>
        <a:xfrm>
          <a:off x="0" y="0"/>
          <a:ext cx="0" cy="0"/>
          <a:chOff x="0" y="0"/>
          <a:chExt cx="0" cy="0"/>
        </a:xfrm>
      </p:grpSpPr>
      <p:sp>
        <p:nvSpPr>
          <p:cNvPr id="15" name="Google Shape;15;p3"/>
          <p:cNvSpPr txBox="1"/>
          <p:nvPr>
            <p:ph idx="1" type="subTitle"/>
          </p:nvPr>
        </p:nvSpPr>
        <p:spPr>
          <a:xfrm>
            <a:off x="902400" y="1079600"/>
            <a:ext cx="7353900" cy="3628800"/>
          </a:xfrm>
          <a:prstGeom prst="rect">
            <a:avLst/>
          </a:prstGeom>
        </p:spPr>
        <p:txBody>
          <a:bodyPr anchorCtr="0" anchor="ctr" bIns="0" lIns="0" spcFirstLastPara="1" rIns="0" wrap="square" tIns="0">
            <a:noAutofit/>
          </a:bodyPr>
          <a:lstStyle>
            <a:lvl1pPr lvl="0" rtl="0">
              <a:spcBef>
                <a:spcPts val="300"/>
              </a:spcBef>
              <a:spcAft>
                <a:spcPts val="0"/>
              </a:spcAft>
              <a:buNone/>
              <a:defRPr/>
            </a:lvl1pPr>
            <a:lvl2pPr lvl="1" rtl="0">
              <a:spcBef>
                <a:spcPts val="300"/>
              </a:spcBef>
              <a:spcAft>
                <a:spcPts val="0"/>
              </a:spcAft>
              <a:buNone/>
              <a:defRPr/>
            </a:lvl2pPr>
            <a:lvl3pPr lvl="2" rtl="0">
              <a:spcBef>
                <a:spcPts val="300"/>
              </a:spcBef>
              <a:spcAft>
                <a:spcPts val="0"/>
              </a:spcAft>
              <a:buNone/>
              <a:defRPr/>
            </a:lvl3pPr>
            <a:lvl4pPr lvl="3" rtl="0">
              <a:spcBef>
                <a:spcPts val="300"/>
              </a:spcBef>
              <a:spcAft>
                <a:spcPts val="0"/>
              </a:spcAft>
              <a:buNone/>
              <a:defRPr/>
            </a:lvl4pPr>
            <a:lvl5pPr lvl="4" rtl="0">
              <a:spcBef>
                <a:spcPts val="300"/>
              </a:spcBef>
              <a:spcAft>
                <a:spcPts val="0"/>
              </a:spcAft>
              <a:buNone/>
              <a:defRPr/>
            </a:lvl5pPr>
            <a:lvl6pPr lvl="5" rtl="0">
              <a:spcBef>
                <a:spcPts val="300"/>
              </a:spcBef>
              <a:spcAft>
                <a:spcPts val="0"/>
              </a:spcAft>
              <a:buNone/>
              <a:defRPr/>
            </a:lvl6pPr>
            <a:lvl7pPr lvl="6" rtl="0">
              <a:spcBef>
                <a:spcPts val="300"/>
              </a:spcBef>
              <a:spcAft>
                <a:spcPts val="0"/>
              </a:spcAft>
              <a:buNone/>
              <a:defRPr/>
            </a:lvl7pPr>
            <a:lvl8pPr lvl="7" rtl="0">
              <a:spcBef>
                <a:spcPts val="300"/>
              </a:spcBef>
              <a:spcAft>
                <a:spcPts val="0"/>
              </a:spcAft>
              <a:buNone/>
              <a:defRPr/>
            </a:lvl8pPr>
            <a:lvl9pPr lvl="8" rtl="0">
              <a:spcBef>
                <a:spcPts val="300"/>
              </a:spcBef>
              <a:spcAft>
                <a:spcPts val="0"/>
              </a:spcAft>
              <a:buNone/>
              <a:defRPr/>
            </a:lvl9pPr>
          </a:lstStyle>
          <a:p/>
        </p:txBody>
      </p:sp>
      <p:sp>
        <p:nvSpPr>
          <p:cNvPr id="16" name="Google Shape;16;p3"/>
          <p:cNvSpPr txBox="1"/>
          <p:nvPr>
            <p:ph type="title"/>
          </p:nvPr>
        </p:nvSpPr>
        <p:spPr>
          <a:xfrm>
            <a:off x="1739850" y="8099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BJECT_2">
    <p:spTree>
      <p:nvGrpSpPr>
        <p:cNvPr id="107" name="Shape 107"/>
        <p:cNvGrpSpPr/>
        <p:nvPr/>
      </p:nvGrpSpPr>
      <p:grpSpPr>
        <a:xfrm>
          <a:off x="0" y="0"/>
          <a:ext cx="0" cy="0"/>
          <a:chOff x="0" y="0"/>
          <a:chExt cx="0" cy="0"/>
        </a:xfrm>
      </p:grpSpPr>
      <p:sp>
        <p:nvSpPr>
          <p:cNvPr id="108" name="Google Shape;108;p21"/>
          <p:cNvSpPr txBox="1"/>
          <p:nvPr>
            <p:ph type="title"/>
          </p:nvPr>
        </p:nvSpPr>
        <p:spPr>
          <a:xfrm flipH="1">
            <a:off x="2714350" y="1535100"/>
            <a:ext cx="3715200" cy="10188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6000"/>
              <a:buNone/>
              <a:defRPr i="0" sz="6000">
                <a:solidFill>
                  <a:srgbClr val="F9CB9C"/>
                </a:solidFill>
              </a:defRPr>
            </a:lvl1pPr>
            <a:lvl2pPr lvl="1" rtl="0" algn="r">
              <a:spcBef>
                <a:spcPts val="0"/>
              </a:spcBef>
              <a:spcAft>
                <a:spcPts val="0"/>
              </a:spcAft>
              <a:buSzPts val="3300"/>
              <a:buNone/>
              <a:defRPr sz="3300"/>
            </a:lvl2pPr>
            <a:lvl3pPr lvl="2" rtl="0" algn="r">
              <a:spcBef>
                <a:spcPts val="0"/>
              </a:spcBef>
              <a:spcAft>
                <a:spcPts val="0"/>
              </a:spcAft>
              <a:buSzPts val="3300"/>
              <a:buNone/>
              <a:defRPr sz="3300"/>
            </a:lvl3pPr>
            <a:lvl4pPr lvl="3" rtl="0" algn="r">
              <a:spcBef>
                <a:spcPts val="0"/>
              </a:spcBef>
              <a:spcAft>
                <a:spcPts val="0"/>
              </a:spcAft>
              <a:buSzPts val="3300"/>
              <a:buNone/>
              <a:defRPr sz="3300"/>
            </a:lvl4pPr>
            <a:lvl5pPr lvl="4" rtl="0" algn="r">
              <a:spcBef>
                <a:spcPts val="0"/>
              </a:spcBef>
              <a:spcAft>
                <a:spcPts val="0"/>
              </a:spcAft>
              <a:buSzPts val="3300"/>
              <a:buNone/>
              <a:defRPr sz="3300"/>
            </a:lvl5pPr>
            <a:lvl6pPr lvl="5" rtl="0" algn="r">
              <a:spcBef>
                <a:spcPts val="0"/>
              </a:spcBef>
              <a:spcAft>
                <a:spcPts val="0"/>
              </a:spcAft>
              <a:buSzPts val="3300"/>
              <a:buNone/>
              <a:defRPr sz="3300"/>
            </a:lvl6pPr>
            <a:lvl7pPr lvl="6" rtl="0" algn="r">
              <a:spcBef>
                <a:spcPts val="0"/>
              </a:spcBef>
              <a:spcAft>
                <a:spcPts val="0"/>
              </a:spcAft>
              <a:buSzPts val="3300"/>
              <a:buNone/>
              <a:defRPr sz="3300"/>
            </a:lvl7pPr>
            <a:lvl8pPr lvl="7" rtl="0" algn="r">
              <a:spcBef>
                <a:spcPts val="0"/>
              </a:spcBef>
              <a:spcAft>
                <a:spcPts val="0"/>
              </a:spcAft>
              <a:buSzPts val="3300"/>
              <a:buNone/>
              <a:defRPr sz="3300"/>
            </a:lvl8pPr>
            <a:lvl9pPr lvl="8" rtl="0" algn="r">
              <a:spcBef>
                <a:spcPts val="0"/>
              </a:spcBef>
              <a:spcAft>
                <a:spcPts val="0"/>
              </a:spcAft>
              <a:buSzPts val="3300"/>
              <a:buNone/>
              <a:defRPr sz="3300"/>
            </a:lvl9pPr>
          </a:lstStyle>
          <a:p/>
        </p:txBody>
      </p:sp>
      <p:sp>
        <p:nvSpPr>
          <p:cNvPr id="109" name="Google Shape;109;p21"/>
          <p:cNvSpPr txBox="1"/>
          <p:nvPr>
            <p:ph idx="1" type="subTitle"/>
          </p:nvPr>
        </p:nvSpPr>
        <p:spPr>
          <a:xfrm flipH="1">
            <a:off x="2597100" y="2753700"/>
            <a:ext cx="3949800" cy="8547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10" name="Google Shape;110;p21"/>
          <p:cNvSpPr txBox="1"/>
          <p:nvPr/>
        </p:nvSpPr>
        <p:spPr>
          <a:xfrm>
            <a:off x="1360050" y="3845025"/>
            <a:ext cx="6423900" cy="8547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lang="en-GB" sz="900">
                <a:solidFill>
                  <a:srgbClr val="FFFFFF"/>
                </a:solidFill>
                <a:latin typeface="Barlow Semi Condensed Light"/>
                <a:ea typeface="Barlow Semi Condensed Light"/>
                <a:cs typeface="Barlow Semi Condensed Light"/>
                <a:sym typeface="Barlow Semi Condensed Light"/>
              </a:rPr>
              <a:t>CREDITS: This presentation template was created by </a:t>
            </a:r>
            <a:r>
              <a:rPr b="1" lang="en-GB" sz="900">
                <a:solidFill>
                  <a:srgbClr val="FFFFFF"/>
                </a:solidFill>
                <a:uFill>
                  <a:noFill/>
                </a:uFill>
                <a:latin typeface="Barlow Semi Condensed"/>
                <a:ea typeface="Barlow Semi Condensed"/>
                <a:cs typeface="Barlow Semi Condensed"/>
                <a:sym typeface="Barlow Semi Condensed"/>
                <a:hlinkClick r:id="rId2">
                  <a:extLst>
                    <a:ext uri="{A12FA001-AC4F-418D-AE19-62706E023703}">
                      <ahyp:hlinkClr val="tx"/>
                    </a:ext>
                  </a:extLst>
                </a:hlinkClick>
              </a:rPr>
              <a:t>Slidesgo</a:t>
            </a:r>
            <a:r>
              <a:rPr lang="en-GB" sz="900">
                <a:solidFill>
                  <a:srgbClr val="FFFFFF"/>
                </a:solidFill>
                <a:latin typeface="Barlow Semi Condensed Light"/>
                <a:ea typeface="Barlow Semi Condensed Light"/>
                <a:cs typeface="Barlow Semi Condensed Light"/>
                <a:sym typeface="Barlow Semi Condensed Light"/>
              </a:rPr>
              <a:t>, including icons by </a:t>
            </a:r>
            <a:r>
              <a:rPr b="1" lang="en-GB" sz="900">
                <a:solidFill>
                  <a:srgbClr val="FFFFFF"/>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Flaticon</a:t>
            </a:r>
            <a:r>
              <a:rPr lang="en-GB" sz="900">
                <a:solidFill>
                  <a:srgbClr val="FFFFFF"/>
                </a:solidFill>
                <a:latin typeface="Barlow Semi Condensed Light"/>
                <a:ea typeface="Barlow Semi Condensed Light"/>
                <a:cs typeface="Barlow Semi Condensed Light"/>
                <a:sym typeface="Barlow Semi Condensed Light"/>
              </a:rPr>
              <a:t>, and infographics &amp; images by </a:t>
            </a:r>
            <a:r>
              <a:rPr lang="en-GB" sz="900">
                <a:solidFill>
                  <a:srgbClr val="FFFFFF"/>
                </a:solidFill>
                <a:uFill>
                  <a:noFill/>
                </a:uFill>
                <a:latin typeface="Barlow Semi Condensed Light"/>
                <a:ea typeface="Barlow Semi Condensed Light"/>
                <a:cs typeface="Barlow Semi Condensed Light"/>
                <a:sym typeface="Barlow Semi Condensed Light"/>
                <a:hlinkClick r:id="rId4">
                  <a:extLst>
                    <a:ext uri="{A12FA001-AC4F-418D-AE19-62706E023703}">
                      <ahyp:hlinkClr val="tx"/>
                    </a:ext>
                  </a:extLst>
                </a:hlinkClick>
              </a:rPr>
              <a:t>Freepik</a:t>
            </a:r>
            <a:r>
              <a:rPr lang="en-GB" sz="900">
                <a:solidFill>
                  <a:srgbClr val="FFFFFF"/>
                </a:solidFill>
                <a:latin typeface="Barlow Semi Condensed Light"/>
                <a:ea typeface="Barlow Semi Condensed Light"/>
                <a:cs typeface="Barlow Semi Condensed Light"/>
                <a:sym typeface="Barlow Semi Condensed Light"/>
              </a:rPr>
              <a:t>. </a:t>
            </a:r>
            <a:endParaRPr sz="900">
              <a:solidFill>
                <a:srgbClr val="FFFFFF"/>
              </a:solidFill>
              <a:latin typeface="Barlow Semi Condensed Light"/>
              <a:ea typeface="Barlow Semi Condensed Light"/>
              <a:cs typeface="Barlow Semi Condensed Light"/>
              <a:sym typeface="Barlow Semi Condensed Light"/>
            </a:endParaRPr>
          </a:p>
          <a:p>
            <a:pPr indent="0" lvl="0" marL="0" rtl="0" algn="ctr">
              <a:spcBef>
                <a:spcPts val="300"/>
              </a:spcBef>
              <a:spcAft>
                <a:spcPts val="0"/>
              </a:spcAft>
              <a:buNone/>
            </a:pPr>
            <a:r>
              <a:rPr lang="en-GB" sz="900">
                <a:solidFill>
                  <a:srgbClr val="FFFFFF"/>
                </a:solidFill>
                <a:latin typeface="Barlow Semi Condensed Light"/>
                <a:ea typeface="Barlow Semi Condensed Light"/>
                <a:cs typeface="Barlow Semi Condensed Light"/>
                <a:sym typeface="Barlow Semi Condensed Light"/>
              </a:rPr>
              <a:t>Please keep this slide for attribution.</a:t>
            </a:r>
            <a:endParaRPr sz="900">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2">
    <p:spTree>
      <p:nvGrpSpPr>
        <p:cNvPr id="111" name="Shape 11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
  <p:cSld name="CUSTOM_12_3_1">
    <p:spTree>
      <p:nvGrpSpPr>
        <p:cNvPr id="112" name="Shape 11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2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24"/>
          <p:cNvGrpSpPr/>
          <p:nvPr/>
        </p:nvGrpSpPr>
        <p:grpSpPr>
          <a:xfrm>
            <a:off x="0" y="490"/>
            <a:ext cx="5153705" cy="5134399"/>
            <a:chOff x="0" y="75"/>
            <a:chExt cx="5153705" cy="5152950"/>
          </a:xfrm>
        </p:grpSpPr>
        <p:sp>
          <p:nvSpPr>
            <p:cNvPr id="116" name="Google Shape;116;p2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4"/>
          <p:cNvSpPr txBox="1"/>
          <p:nvPr>
            <p:ph type="ctrTitle"/>
          </p:nvPr>
        </p:nvSpPr>
        <p:spPr>
          <a:xfrm>
            <a:off x="3537150" y="1578400"/>
            <a:ext cx="5017500" cy="1578900"/>
          </a:xfrm>
          <a:prstGeom prst="rect">
            <a:avLst/>
          </a:prstGeom>
        </p:spPr>
        <p:txBody>
          <a:bodyPr anchorCtr="0" anchor="t"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21" name="Google Shape;121;p24"/>
          <p:cNvSpPr txBox="1"/>
          <p:nvPr>
            <p:ph idx="1" type="subTitle"/>
          </p:nvPr>
        </p:nvSpPr>
        <p:spPr>
          <a:xfrm>
            <a:off x="5083950" y="3924925"/>
            <a:ext cx="3470700" cy="506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22" name="Google Shape;12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grpSp>
        <p:nvGrpSpPr>
          <p:cNvPr id="124" name="Google Shape;124;p25"/>
          <p:cNvGrpSpPr/>
          <p:nvPr/>
        </p:nvGrpSpPr>
        <p:grpSpPr>
          <a:xfrm>
            <a:off x="0" y="381001"/>
            <a:ext cx="1037850" cy="1016287"/>
            <a:chOff x="0" y="381001"/>
            <a:chExt cx="1037850" cy="1016287"/>
          </a:xfrm>
        </p:grpSpPr>
        <p:sp>
          <p:nvSpPr>
            <p:cNvPr id="125" name="Google Shape;125;p2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5"/>
          <p:cNvSpPr txBox="1"/>
          <p:nvPr>
            <p:ph type="title"/>
          </p:nvPr>
        </p:nvSpPr>
        <p:spPr>
          <a:xfrm>
            <a:off x="1297500" y="393750"/>
            <a:ext cx="7038900" cy="914100"/>
          </a:xfrm>
          <a:prstGeom prst="rect">
            <a:avLst/>
          </a:prstGeom>
        </p:spPr>
        <p:txBody>
          <a:bodyPr anchorCtr="0" anchor="t"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8" name="Google Shape;128;p25"/>
          <p:cNvSpPr txBox="1"/>
          <p:nvPr>
            <p:ph idx="1" type="body"/>
          </p:nvPr>
        </p:nvSpPr>
        <p:spPr>
          <a:xfrm>
            <a:off x="1297500" y="1567550"/>
            <a:ext cx="7038900" cy="29112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1200"/>
              <a:buNone/>
              <a:defRPr/>
            </a:lvl1pPr>
            <a:lvl2pPr indent="-228600" lvl="1" marL="914400" rtl="0">
              <a:spcBef>
                <a:spcPts val="0"/>
              </a:spcBef>
              <a:spcAft>
                <a:spcPts val="0"/>
              </a:spcAft>
              <a:buSzPts val="1200"/>
              <a:buNone/>
              <a:defRPr/>
            </a:lvl2pPr>
            <a:lvl3pPr indent="-228600" lvl="2" marL="1371600" rtl="0">
              <a:spcBef>
                <a:spcPts val="0"/>
              </a:spcBef>
              <a:spcAft>
                <a:spcPts val="0"/>
              </a:spcAft>
              <a:buSzPts val="1200"/>
              <a:buNone/>
              <a:defRPr/>
            </a:lvl3pPr>
            <a:lvl4pPr indent="-228600" lvl="3" marL="1828800" rtl="0">
              <a:spcBef>
                <a:spcPts val="0"/>
              </a:spcBef>
              <a:spcAft>
                <a:spcPts val="0"/>
              </a:spcAft>
              <a:buSzPts val="1200"/>
              <a:buNone/>
              <a:defRPr/>
            </a:lvl4pPr>
            <a:lvl5pPr indent="-228600" lvl="4" marL="2286000" rtl="0">
              <a:spcBef>
                <a:spcPts val="0"/>
              </a:spcBef>
              <a:spcAft>
                <a:spcPts val="0"/>
              </a:spcAft>
              <a:buSzPts val="1200"/>
              <a:buNone/>
              <a:defRPr/>
            </a:lvl5pPr>
            <a:lvl6pPr indent="-228600" lvl="5" marL="2743200" rtl="0">
              <a:spcBef>
                <a:spcPts val="0"/>
              </a:spcBef>
              <a:spcAft>
                <a:spcPts val="0"/>
              </a:spcAft>
              <a:buSzPts val="1200"/>
              <a:buNone/>
              <a:defRPr/>
            </a:lvl6pPr>
            <a:lvl7pPr indent="-228600" lvl="6" marL="3200400" rtl="0">
              <a:spcBef>
                <a:spcPts val="0"/>
              </a:spcBef>
              <a:spcAft>
                <a:spcPts val="0"/>
              </a:spcAft>
              <a:buSzPts val="1200"/>
              <a:buNone/>
              <a:defRPr/>
            </a:lvl7pPr>
            <a:lvl8pPr indent="-228600" lvl="7" marL="3657600" rtl="0">
              <a:spcBef>
                <a:spcPts val="0"/>
              </a:spcBef>
              <a:spcAft>
                <a:spcPts val="0"/>
              </a:spcAft>
              <a:buSzPts val="1200"/>
              <a:buNone/>
              <a:defRPr/>
            </a:lvl8pPr>
            <a:lvl9pPr indent="-228600" lvl="8" marL="4114800" rtl="0">
              <a:spcBef>
                <a:spcPts val="0"/>
              </a:spcBef>
              <a:spcAft>
                <a:spcPts val="0"/>
              </a:spcAft>
              <a:buSzPts val="1200"/>
              <a:buNone/>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BJECT_1">
    <p:spTree>
      <p:nvGrpSpPr>
        <p:cNvPr id="17" name="Shape 17"/>
        <p:cNvGrpSpPr/>
        <p:nvPr/>
      </p:nvGrpSpPr>
      <p:grpSpPr>
        <a:xfrm>
          <a:off x="0" y="0"/>
          <a:ext cx="0" cy="0"/>
          <a:chOff x="0" y="0"/>
          <a:chExt cx="0" cy="0"/>
        </a:xfrm>
      </p:grpSpPr>
      <p:sp>
        <p:nvSpPr>
          <p:cNvPr id="18" name="Google Shape;18;p4"/>
          <p:cNvSpPr txBox="1"/>
          <p:nvPr>
            <p:ph type="title"/>
          </p:nvPr>
        </p:nvSpPr>
        <p:spPr>
          <a:xfrm>
            <a:off x="3137700" y="1815411"/>
            <a:ext cx="2868600" cy="9099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6000"/>
              <a:buNone/>
              <a:defRPr i="0" sz="6000">
                <a:solidFill>
                  <a:schemeClr val="accent6"/>
                </a:solidFill>
              </a:defRPr>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9" name="Google Shape;19;p4"/>
          <p:cNvSpPr txBox="1"/>
          <p:nvPr>
            <p:ph idx="1" type="subTitle"/>
          </p:nvPr>
        </p:nvSpPr>
        <p:spPr>
          <a:xfrm>
            <a:off x="2897400" y="2868788"/>
            <a:ext cx="3349200" cy="4593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rgbClr val="F5F6F6"/>
                </a:solidFill>
              </a:defRPr>
            </a:lvl1pPr>
            <a:lvl2pPr lvl="1" rtl="0" algn="ctr">
              <a:spcBef>
                <a:spcPts val="0"/>
              </a:spcBef>
              <a:spcAft>
                <a:spcPts val="0"/>
              </a:spcAft>
              <a:buNone/>
              <a:defRPr sz="1400">
                <a:solidFill>
                  <a:srgbClr val="F5F6F6"/>
                </a:solidFill>
              </a:defRPr>
            </a:lvl2pPr>
            <a:lvl3pPr lvl="2" rtl="0" algn="ctr">
              <a:spcBef>
                <a:spcPts val="0"/>
              </a:spcBef>
              <a:spcAft>
                <a:spcPts val="0"/>
              </a:spcAft>
              <a:buNone/>
              <a:defRPr sz="1400">
                <a:solidFill>
                  <a:srgbClr val="F5F6F6"/>
                </a:solidFill>
              </a:defRPr>
            </a:lvl3pPr>
            <a:lvl4pPr lvl="3" rtl="0" algn="ctr">
              <a:spcBef>
                <a:spcPts val="0"/>
              </a:spcBef>
              <a:spcAft>
                <a:spcPts val="0"/>
              </a:spcAft>
              <a:buNone/>
              <a:defRPr sz="1400">
                <a:solidFill>
                  <a:srgbClr val="F5F6F6"/>
                </a:solidFill>
              </a:defRPr>
            </a:lvl4pPr>
            <a:lvl5pPr lvl="4" rtl="0" algn="ctr">
              <a:spcBef>
                <a:spcPts val="0"/>
              </a:spcBef>
              <a:spcAft>
                <a:spcPts val="0"/>
              </a:spcAft>
              <a:buNone/>
              <a:defRPr sz="1400">
                <a:solidFill>
                  <a:srgbClr val="F5F6F6"/>
                </a:solidFill>
              </a:defRPr>
            </a:lvl5pPr>
            <a:lvl6pPr lvl="5" rtl="0" algn="ctr">
              <a:spcBef>
                <a:spcPts val="0"/>
              </a:spcBef>
              <a:spcAft>
                <a:spcPts val="0"/>
              </a:spcAft>
              <a:buNone/>
              <a:defRPr sz="1400">
                <a:solidFill>
                  <a:srgbClr val="F5F6F6"/>
                </a:solidFill>
              </a:defRPr>
            </a:lvl6pPr>
            <a:lvl7pPr lvl="6" rtl="0" algn="ctr">
              <a:spcBef>
                <a:spcPts val="0"/>
              </a:spcBef>
              <a:spcAft>
                <a:spcPts val="0"/>
              </a:spcAft>
              <a:buNone/>
              <a:defRPr sz="1400">
                <a:solidFill>
                  <a:srgbClr val="F5F6F6"/>
                </a:solidFill>
              </a:defRPr>
            </a:lvl7pPr>
            <a:lvl8pPr lvl="7" rtl="0" algn="ctr">
              <a:spcBef>
                <a:spcPts val="0"/>
              </a:spcBef>
              <a:spcAft>
                <a:spcPts val="0"/>
              </a:spcAft>
              <a:buNone/>
              <a:defRPr sz="1400">
                <a:solidFill>
                  <a:srgbClr val="F5F6F6"/>
                </a:solidFill>
              </a:defRPr>
            </a:lvl8pPr>
            <a:lvl9pPr lvl="8" rtl="0" algn="ctr">
              <a:spcBef>
                <a:spcPts val="0"/>
              </a:spcBef>
              <a:spcAft>
                <a:spcPts val="0"/>
              </a:spcAft>
              <a:buNone/>
              <a:defRPr sz="1400">
                <a:solidFill>
                  <a:srgbClr val="F5F6F6"/>
                </a:solidFill>
              </a:defRPr>
            </a:lvl9pPr>
          </a:lstStyle>
          <a:p/>
        </p:txBody>
      </p:sp>
      <p:grpSp>
        <p:nvGrpSpPr>
          <p:cNvPr id="20" name="Google Shape;20;p4"/>
          <p:cNvGrpSpPr/>
          <p:nvPr/>
        </p:nvGrpSpPr>
        <p:grpSpPr>
          <a:xfrm flipH="1" rot="10800000">
            <a:off x="2326312" y="871270"/>
            <a:ext cx="4491275" cy="3544029"/>
            <a:chOff x="2256903" y="816487"/>
            <a:chExt cx="4630180" cy="3653639"/>
          </a:xfrm>
        </p:grpSpPr>
        <p:sp>
          <p:nvSpPr>
            <p:cNvPr id="21" name="Google Shape;21;p4"/>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
    <p:spTree>
      <p:nvGrpSpPr>
        <p:cNvPr id="23" name="Shape 23"/>
        <p:cNvGrpSpPr/>
        <p:nvPr/>
      </p:nvGrpSpPr>
      <p:grpSpPr>
        <a:xfrm>
          <a:off x="0" y="0"/>
          <a:ext cx="0" cy="0"/>
          <a:chOff x="0" y="0"/>
          <a:chExt cx="0" cy="0"/>
        </a:xfrm>
      </p:grpSpPr>
      <p:sp>
        <p:nvSpPr>
          <p:cNvPr id="24" name="Google Shape;24;p5"/>
          <p:cNvSpPr txBox="1"/>
          <p:nvPr>
            <p:ph type="title"/>
          </p:nvPr>
        </p:nvSpPr>
        <p:spPr>
          <a:xfrm>
            <a:off x="3160200" y="2984400"/>
            <a:ext cx="2823600" cy="3654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3F3F3"/>
              </a:buClr>
              <a:buSzPts val="1200"/>
              <a:buNone/>
              <a:defRPr i="0" sz="1600">
                <a:solidFill>
                  <a:srgbClr val="DD7E6B"/>
                </a:solidFill>
              </a:defRPr>
            </a:lvl1pPr>
            <a:lvl2pPr lvl="1"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2pPr>
            <a:lvl3pPr lvl="2"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3pPr>
            <a:lvl4pPr lvl="3"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4pPr>
            <a:lvl5pPr lvl="4"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5pPr>
            <a:lvl6pPr lvl="5"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6pPr>
            <a:lvl7pPr lvl="6"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7pPr>
            <a:lvl8pPr lvl="7"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8pPr>
            <a:lvl9pPr lvl="8"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9pPr>
          </a:lstStyle>
          <a:p/>
        </p:txBody>
      </p:sp>
      <p:sp>
        <p:nvSpPr>
          <p:cNvPr id="25" name="Google Shape;25;p5"/>
          <p:cNvSpPr txBox="1"/>
          <p:nvPr>
            <p:ph idx="1" type="subTitle"/>
          </p:nvPr>
        </p:nvSpPr>
        <p:spPr>
          <a:xfrm>
            <a:off x="1948925" y="2131725"/>
            <a:ext cx="5246100" cy="699000"/>
          </a:xfrm>
          <a:prstGeom prst="rect">
            <a:avLst/>
          </a:prstGeom>
        </p:spPr>
        <p:txBody>
          <a:bodyPr anchorCtr="0" anchor="b" bIns="0" lIns="0" spcFirstLastPara="1" rIns="0" wrap="square" tIns="0">
            <a:noAutofit/>
          </a:bodyPr>
          <a:lstStyle>
            <a:lvl1pPr lvl="0" rtl="0" algn="ctr">
              <a:spcBef>
                <a:spcPts val="0"/>
              </a:spcBef>
              <a:spcAft>
                <a:spcPts val="0"/>
              </a:spcAft>
              <a:buNone/>
              <a:defRPr sz="1800">
                <a:solidFill>
                  <a:srgbClr val="F3F3F3"/>
                </a:solidFill>
              </a:defRPr>
            </a:lvl1pPr>
            <a:lvl2pPr lvl="1" rtl="0" algn="ctr">
              <a:spcBef>
                <a:spcPts val="0"/>
              </a:spcBef>
              <a:spcAft>
                <a:spcPts val="0"/>
              </a:spcAft>
              <a:buNone/>
              <a:defRPr sz="1800">
                <a:solidFill>
                  <a:srgbClr val="F3F3F3"/>
                </a:solidFill>
              </a:defRPr>
            </a:lvl2pPr>
            <a:lvl3pPr lvl="2" rtl="0" algn="ctr">
              <a:spcBef>
                <a:spcPts val="0"/>
              </a:spcBef>
              <a:spcAft>
                <a:spcPts val="0"/>
              </a:spcAft>
              <a:buNone/>
              <a:defRPr sz="1800">
                <a:solidFill>
                  <a:srgbClr val="F3F3F3"/>
                </a:solidFill>
              </a:defRPr>
            </a:lvl3pPr>
            <a:lvl4pPr lvl="3" rtl="0" algn="ctr">
              <a:spcBef>
                <a:spcPts val="0"/>
              </a:spcBef>
              <a:spcAft>
                <a:spcPts val="0"/>
              </a:spcAft>
              <a:buNone/>
              <a:defRPr sz="1800">
                <a:solidFill>
                  <a:srgbClr val="F3F3F3"/>
                </a:solidFill>
              </a:defRPr>
            </a:lvl4pPr>
            <a:lvl5pPr lvl="4" rtl="0" algn="ctr">
              <a:spcBef>
                <a:spcPts val="0"/>
              </a:spcBef>
              <a:spcAft>
                <a:spcPts val="0"/>
              </a:spcAft>
              <a:buNone/>
              <a:defRPr sz="1800">
                <a:solidFill>
                  <a:srgbClr val="F3F3F3"/>
                </a:solidFill>
              </a:defRPr>
            </a:lvl5pPr>
            <a:lvl6pPr lvl="5" rtl="0" algn="ctr">
              <a:spcBef>
                <a:spcPts val="0"/>
              </a:spcBef>
              <a:spcAft>
                <a:spcPts val="0"/>
              </a:spcAft>
              <a:buNone/>
              <a:defRPr sz="1800">
                <a:solidFill>
                  <a:srgbClr val="F3F3F3"/>
                </a:solidFill>
              </a:defRPr>
            </a:lvl6pPr>
            <a:lvl7pPr lvl="6" rtl="0" algn="ctr">
              <a:spcBef>
                <a:spcPts val="0"/>
              </a:spcBef>
              <a:spcAft>
                <a:spcPts val="0"/>
              </a:spcAft>
              <a:buNone/>
              <a:defRPr sz="1800">
                <a:solidFill>
                  <a:srgbClr val="F3F3F3"/>
                </a:solidFill>
              </a:defRPr>
            </a:lvl7pPr>
            <a:lvl8pPr lvl="7" rtl="0" algn="ctr">
              <a:spcBef>
                <a:spcPts val="0"/>
              </a:spcBef>
              <a:spcAft>
                <a:spcPts val="0"/>
              </a:spcAft>
              <a:buNone/>
              <a:defRPr sz="1800">
                <a:solidFill>
                  <a:srgbClr val="F3F3F3"/>
                </a:solidFill>
              </a:defRPr>
            </a:lvl8pPr>
            <a:lvl9pPr lvl="8" rtl="0" algn="ctr">
              <a:spcBef>
                <a:spcPts val="0"/>
              </a:spcBef>
              <a:spcAft>
                <a:spcPts val="0"/>
              </a:spcAft>
              <a:buNone/>
              <a:defRPr sz="1800">
                <a:solidFill>
                  <a:srgbClr val="F3F3F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 and Content">
    <p:spTree>
      <p:nvGrpSpPr>
        <p:cNvPr id="26" name="Shape 26"/>
        <p:cNvGrpSpPr/>
        <p:nvPr/>
      </p:nvGrpSpPr>
      <p:grpSpPr>
        <a:xfrm>
          <a:off x="0" y="0"/>
          <a:ext cx="0" cy="0"/>
          <a:chOff x="0" y="0"/>
          <a:chExt cx="0" cy="0"/>
        </a:xfrm>
      </p:grpSpPr>
      <p:sp>
        <p:nvSpPr>
          <p:cNvPr id="27" name="Google Shape;27;p6"/>
          <p:cNvSpPr txBox="1"/>
          <p:nvPr>
            <p:ph type="title"/>
          </p:nvPr>
        </p:nvSpPr>
        <p:spPr>
          <a:xfrm>
            <a:off x="2410000" y="1483525"/>
            <a:ext cx="1977600" cy="4215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6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8" name="Google Shape;28;p6"/>
          <p:cNvSpPr txBox="1"/>
          <p:nvPr>
            <p:ph idx="1" type="subTitle"/>
          </p:nvPr>
        </p:nvSpPr>
        <p:spPr>
          <a:xfrm>
            <a:off x="2555500" y="1905025"/>
            <a:ext cx="1686600" cy="330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9" name="Google Shape;29;p6"/>
          <p:cNvSpPr txBox="1"/>
          <p:nvPr>
            <p:ph idx="2" type="title"/>
          </p:nvPr>
        </p:nvSpPr>
        <p:spPr>
          <a:xfrm>
            <a:off x="4756393" y="1483517"/>
            <a:ext cx="1977600" cy="4215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6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6"/>
          <p:cNvSpPr txBox="1"/>
          <p:nvPr>
            <p:ph idx="3" type="subTitle"/>
          </p:nvPr>
        </p:nvSpPr>
        <p:spPr>
          <a:xfrm>
            <a:off x="4901893" y="1905025"/>
            <a:ext cx="1686600" cy="330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1" name="Google Shape;31;p6"/>
          <p:cNvSpPr txBox="1"/>
          <p:nvPr>
            <p:ph idx="4" type="title"/>
          </p:nvPr>
        </p:nvSpPr>
        <p:spPr>
          <a:xfrm>
            <a:off x="4756393" y="3605575"/>
            <a:ext cx="1977600" cy="4215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6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2" name="Google Shape;32;p6"/>
          <p:cNvSpPr txBox="1"/>
          <p:nvPr>
            <p:ph idx="5" type="subTitle"/>
          </p:nvPr>
        </p:nvSpPr>
        <p:spPr>
          <a:xfrm>
            <a:off x="4901893" y="4027075"/>
            <a:ext cx="1686600" cy="330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3" name="Google Shape;33;p6"/>
          <p:cNvSpPr txBox="1"/>
          <p:nvPr>
            <p:ph hasCustomPrompt="1" idx="6" type="title"/>
          </p:nvPr>
        </p:nvSpPr>
        <p:spPr>
          <a:xfrm>
            <a:off x="2410000" y="861950"/>
            <a:ext cx="1977600" cy="697800"/>
          </a:xfrm>
          <a:prstGeom prst="rect">
            <a:avLst/>
          </a:prstGeom>
        </p:spPr>
        <p:txBody>
          <a:bodyPr anchorCtr="0" anchor="b" bIns="0" lIns="0" spcFirstLastPara="1" rIns="0" wrap="square" tIns="0">
            <a:noAutofit/>
          </a:bodyPr>
          <a:lstStyle>
            <a:lvl1pPr lvl="0" rtl="0" algn="ctr">
              <a:spcBef>
                <a:spcPts val="0"/>
              </a:spcBef>
              <a:spcAft>
                <a:spcPts val="0"/>
              </a:spcAft>
              <a:buSzPts val="7200"/>
              <a:buNone/>
              <a:defRPr sz="7200">
                <a:solidFill>
                  <a:srgbClr val="F9CB9C"/>
                </a:solidFill>
              </a:defRPr>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34" name="Google Shape;34;p6"/>
          <p:cNvSpPr txBox="1"/>
          <p:nvPr>
            <p:ph hasCustomPrompt="1" idx="7" type="title"/>
          </p:nvPr>
        </p:nvSpPr>
        <p:spPr>
          <a:xfrm>
            <a:off x="4756393" y="861950"/>
            <a:ext cx="1977600" cy="697800"/>
          </a:xfrm>
          <a:prstGeom prst="rect">
            <a:avLst/>
          </a:prstGeom>
        </p:spPr>
        <p:txBody>
          <a:bodyPr anchorCtr="0" anchor="b" bIns="0" lIns="0" spcFirstLastPara="1" rIns="0" wrap="square" tIns="0">
            <a:noAutofit/>
          </a:bodyPr>
          <a:lstStyle>
            <a:lvl1pPr lvl="0" rtl="0" algn="ctr">
              <a:spcBef>
                <a:spcPts val="0"/>
              </a:spcBef>
              <a:spcAft>
                <a:spcPts val="0"/>
              </a:spcAft>
              <a:buSzPts val="7200"/>
              <a:buNone/>
              <a:defRPr sz="7200">
                <a:solidFill>
                  <a:srgbClr val="F9CB9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5" name="Google Shape;35;p6"/>
          <p:cNvSpPr txBox="1"/>
          <p:nvPr>
            <p:ph hasCustomPrompt="1" idx="8" type="title"/>
          </p:nvPr>
        </p:nvSpPr>
        <p:spPr>
          <a:xfrm>
            <a:off x="4968493" y="2984003"/>
            <a:ext cx="1553400" cy="697800"/>
          </a:xfrm>
          <a:prstGeom prst="rect">
            <a:avLst/>
          </a:prstGeom>
        </p:spPr>
        <p:txBody>
          <a:bodyPr anchorCtr="0" anchor="b" bIns="0" lIns="0" spcFirstLastPara="1" rIns="0" wrap="square" tIns="0">
            <a:noAutofit/>
          </a:bodyPr>
          <a:lstStyle>
            <a:lvl1pPr lvl="0" rtl="0" algn="ctr">
              <a:spcBef>
                <a:spcPts val="0"/>
              </a:spcBef>
              <a:spcAft>
                <a:spcPts val="0"/>
              </a:spcAft>
              <a:buClr>
                <a:srgbClr val="F9CB9C"/>
              </a:buClr>
              <a:buSzPts val="7200"/>
              <a:buNone/>
              <a:defRPr sz="7200">
                <a:solidFill>
                  <a:srgbClr val="F9CB9C"/>
                </a:solidFill>
              </a:defRPr>
            </a:lvl1pPr>
            <a:lvl2pPr lvl="1" rtl="0">
              <a:spcBef>
                <a:spcPts val="0"/>
              </a:spcBef>
              <a:spcAft>
                <a:spcPts val="0"/>
              </a:spcAft>
              <a:buClr>
                <a:srgbClr val="F9CB9C"/>
              </a:buClr>
              <a:buSzPts val="7200"/>
              <a:buNone/>
              <a:defRPr sz="7200">
                <a:solidFill>
                  <a:srgbClr val="F9CB9C"/>
                </a:solidFill>
              </a:defRPr>
            </a:lvl2pPr>
            <a:lvl3pPr lvl="2" rtl="0">
              <a:spcBef>
                <a:spcPts val="0"/>
              </a:spcBef>
              <a:spcAft>
                <a:spcPts val="0"/>
              </a:spcAft>
              <a:buClr>
                <a:srgbClr val="F9CB9C"/>
              </a:buClr>
              <a:buSzPts val="7200"/>
              <a:buNone/>
              <a:defRPr sz="7200">
                <a:solidFill>
                  <a:srgbClr val="F9CB9C"/>
                </a:solidFill>
              </a:defRPr>
            </a:lvl3pPr>
            <a:lvl4pPr lvl="3" rtl="0">
              <a:spcBef>
                <a:spcPts val="0"/>
              </a:spcBef>
              <a:spcAft>
                <a:spcPts val="0"/>
              </a:spcAft>
              <a:buClr>
                <a:srgbClr val="F9CB9C"/>
              </a:buClr>
              <a:buSzPts val="7200"/>
              <a:buNone/>
              <a:defRPr sz="7200">
                <a:solidFill>
                  <a:srgbClr val="F9CB9C"/>
                </a:solidFill>
              </a:defRPr>
            </a:lvl4pPr>
            <a:lvl5pPr lvl="4" rtl="0">
              <a:spcBef>
                <a:spcPts val="0"/>
              </a:spcBef>
              <a:spcAft>
                <a:spcPts val="0"/>
              </a:spcAft>
              <a:buClr>
                <a:srgbClr val="F9CB9C"/>
              </a:buClr>
              <a:buSzPts val="7200"/>
              <a:buNone/>
              <a:defRPr sz="7200">
                <a:solidFill>
                  <a:srgbClr val="F9CB9C"/>
                </a:solidFill>
              </a:defRPr>
            </a:lvl5pPr>
            <a:lvl6pPr lvl="5" rtl="0">
              <a:spcBef>
                <a:spcPts val="0"/>
              </a:spcBef>
              <a:spcAft>
                <a:spcPts val="0"/>
              </a:spcAft>
              <a:buClr>
                <a:srgbClr val="F9CB9C"/>
              </a:buClr>
              <a:buSzPts val="7200"/>
              <a:buNone/>
              <a:defRPr sz="7200">
                <a:solidFill>
                  <a:srgbClr val="F9CB9C"/>
                </a:solidFill>
              </a:defRPr>
            </a:lvl6pPr>
            <a:lvl7pPr lvl="6" rtl="0">
              <a:spcBef>
                <a:spcPts val="0"/>
              </a:spcBef>
              <a:spcAft>
                <a:spcPts val="0"/>
              </a:spcAft>
              <a:buClr>
                <a:srgbClr val="F9CB9C"/>
              </a:buClr>
              <a:buSzPts val="7200"/>
              <a:buNone/>
              <a:defRPr sz="7200">
                <a:solidFill>
                  <a:srgbClr val="F9CB9C"/>
                </a:solidFill>
              </a:defRPr>
            </a:lvl7pPr>
            <a:lvl8pPr lvl="7" rtl="0">
              <a:spcBef>
                <a:spcPts val="0"/>
              </a:spcBef>
              <a:spcAft>
                <a:spcPts val="0"/>
              </a:spcAft>
              <a:buClr>
                <a:srgbClr val="F9CB9C"/>
              </a:buClr>
              <a:buSzPts val="7200"/>
              <a:buNone/>
              <a:defRPr sz="7200">
                <a:solidFill>
                  <a:srgbClr val="F9CB9C"/>
                </a:solidFill>
              </a:defRPr>
            </a:lvl8pPr>
            <a:lvl9pPr lvl="8" rtl="0">
              <a:spcBef>
                <a:spcPts val="0"/>
              </a:spcBef>
              <a:spcAft>
                <a:spcPts val="0"/>
              </a:spcAft>
              <a:buClr>
                <a:srgbClr val="F9CB9C"/>
              </a:buClr>
              <a:buSzPts val="7200"/>
              <a:buNone/>
              <a:defRPr sz="7200">
                <a:solidFill>
                  <a:srgbClr val="F9CB9C"/>
                </a:solidFill>
              </a:defRPr>
            </a:lvl9pPr>
          </a:lstStyle>
          <a:p>
            <a:r>
              <a:t>xx%</a:t>
            </a:r>
          </a:p>
        </p:txBody>
      </p:sp>
      <p:sp>
        <p:nvSpPr>
          <p:cNvPr id="36" name="Google Shape;36;p6"/>
          <p:cNvSpPr txBox="1"/>
          <p:nvPr>
            <p:ph idx="9" type="title"/>
          </p:nvPr>
        </p:nvSpPr>
        <p:spPr>
          <a:xfrm>
            <a:off x="2410000" y="3605575"/>
            <a:ext cx="1977600" cy="4215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6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37" name="Google Shape;37;p6"/>
          <p:cNvSpPr txBox="1"/>
          <p:nvPr>
            <p:ph idx="13" type="subTitle"/>
          </p:nvPr>
        </p:nvSpPr>
        <p:spPr>
          <a:xfrm>
            <a:off x="2555500" y="4027075"/>
            <a:ext cx="1686600" cy="330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8" name="Google Shape;38;p6"/>
          <p:cNvSpPr txBox="1"/>
          <p:nvPr>
            <p:ph hasCustomPrompt="1" idx="14" type="title"/>
          </p:nvPr>
        </p:nvSpPr>
        <p:spPr>
          <a:xfrm>
            <a:off x="2410000" y="2984000"/>
            <a:ext cx="1977600" cy="697800"/>
          </a:xfrm>
          <a:prstGeom prst="rect">
            <a:avLst/>
          </a:prstGeom>
        </p:spPr>
        <p:txBody>
          <a:bodyPr anchorCtr="0" anchor="b" bIns="0" lIns="0" spcFirstLastPara="1" rIns="0" wrap="square" tIns="0">
            <a:noAutofit/>
          </a:bodyPr>
          <a:lstStyle>
            <a:lvl1pPr lvl="0" rtl="0" algn="ctr">
              <a:spcBef>
                <a:spcPts val="0"/>
              </a:spcBef>
              <a:spcAft>
                <a:spcPts val="0"/>
              </a:spcAft>
              <a:buSzPts val="7200"/>
              <a:buNone/>
              <a:defRPr sz="7200">
                <a:solidFill>
                  <a:srgbClr val="F9CB9C"/>
                </a:solidFill>
              </a:defRPr>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Tree>
  </p:cSld>
  <p:clrMapOvr>
    <a:masterClrMapping/>
  </p:clrMapOvr>
  <p:extLst>
    <p:ext uri="{DCECCB84-F9BA-43D5-87BE-67443E8EF086}">
      <p15:sldGuideLst>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
  <p:cSld name="Two Content">
    <p:spTree>
      <p:nvGrpSpPr>
        <p:cNvPr id="39" name="Shape 39"/>
        <p:cNvGrpSpPr/>
        <p:nvPr/>
      </p:nvGrpSpPr>
      <p:grpSpPr>
        <a:xfrm>
          <a:off x="0" y="0"/>
          <a:ext cx="0" cy="0"/>
          <a:chOff x="0" y="0"/>
          <a:chExt cx="0" cy="0"/>
        </a:xfrm>
      </p:grpSpPr>
      <p:sp>
        <p:nvSpPr>
          <p:cNvPr id="40" name="Google Shape;40;p7"/>
          <p:cNvSpPr txBox="1"/>
          <p:nvPr>
            <p:ph type="title"/>
          </p:nvPr>
        </p:nvSpPr>
        <p:spPr>
          <a:xfrm>
            <a:off x="2887051" y="1332225"/>
            <a:ext cx="3369900" cy="22428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4800"/>
              <a:buNone/>
              <a:defRPr i="0" sz="480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p:txBody>
      </p:sp>
      <p:sp>
        <p:nvSpPr>
          <p:cNvPr id="41" name="Google Shape;41;p7"/>
          <p:cNvSpPr txBox="1"/>
          <p:nvPr>
            <p:ph idx="1" type="subTitle"/>
          </p:nvPr>
        </p:nvSpPr>
        <p:spPr>
          <a:xfrm>
            <a:off x="2480101" y="3622951"/>
            <a:ext cx="4183800" cy="3552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rgbClr val="F3F3F3"/>
                </a:solidFill>
              </a:defRPr>
            </a:lvl1pPr>
            <a:lvl2pPr lvl="1" rtl="0" algn="ctr">
              <a:spcBef>
                <a:spcPts val="0"/>
              </a:spcBef>
              <a:spcAft>
                <a:spcPts val="0"/>
              </a:spcAft>
              <a:buNone/>
              <a:defRPr sz="1400">
                <a:solidFill>
                  <a:srgbClr val="F3F3F3"/>
                </a:solidFill>
              </a:defRPr>
            </a:lvl2pPr>
            <a:lvl3pPr lvl="2" rtl="0" algn="ctr">
              <a:spcBef>
                <a:spcPts val="0"/>
              </a:spcBef>
              <a:spcAft>
                <a:spcPts val="0"/>
              </a:spcAft>
              <a:buNone/>
              <a:defRPr sz="1400">
                <a:solidFill>
                  <a:srgbClr val="F3F3F3"/>
                </a:solidFill>
              </a:defRPr>
            </a:lvl3pPr>
            <a:lvl4pPr lvl="3" rtl="0" algn="ctr">
              <a:spcBef>
                <a:spcPts val="0"/>
              </a:spcBef>
              <a:spcAft>
                <a:spcPts val="0"/>
              </a:spcAft>
              <a:buNone/>
              <a:defRPr sz="1400">
                <a:solidFill>
                  <a:srgbClr val="F3F3F3"/>
                </a:solidFill>
              </a:defRPr>
            </a:lvl4pPr>
            <a:lvl5pPr lvl="4" rtl="0" algn="ctr">
              <a:spcBef>
                <a:spcPts val="0"/>
              </a:spcBef>
              <a:spcAft>
                <a:spcPts val="0"/>
              </a:spcAft>
              <a:buNone/>
              <a:defRPr sz="1400">
                <a:solidFill>
                  <a:srgbClr val="F3F3F3"/>
                </a:solidFill>
              </a:defRPr>
            </a:lvl5pPr>
            <a:lvl6pPr lvl="5" rtl="0" algn="ctr">
              <a:spcBef>
                <a:spcPts val="0"/>
              </a:spcBef>
              <a:spcAft>
                <a:spcPts val="0"/>
              </a:spcAft>
              <a:buNone/>
              <a:defRPr sz="1400">
                <a:solidFill>
                  <a:srgbClr val="F3F3F3"/>
                </a:solidFill>
              </a:defRPr>
            </a:lvl6pPr>
            <a:lvl7pPr lvl="6" rtl="0" algn="ctr">
              <a:spcBef>
                <a:spcPts val="0"/>
              </a:spcBef>
              <a:spcAft>
                <a:spcPts val="0"/>
              </a:spcAft>
              <a:buNone/>
              <a:defRPr sz="1400">
                <a:solidFill>
                  <a:srgbClr val="F3F3F3"/>
                </a:solidFill>
              </a:defRPr>
            </a:lvl7pPr>
            <a:lvl8pPr lvl="7" rtl="0" algn="ctr">
              <a:spcBef>
                <a:spcPts val="0"/>
              </a:spcBef>
              <a:spcAft>
                <a:spcPts val="0"/>
              </a:spcAft>
              <a:buNone/>
              <a:defRPr sz="1400">
                <a:solidFill>
                  <a:srgbClr val="F3F3F3"/>
                </a:solidFill>
              </a:defRPr>
            </a:lvl8pPr>
            <a:lvl9pPr lvl="8" rtl="0" algn="ctr">
              <a:spcBef>
                <a:spcPts val="0"/>
              </a:spcBef>
              <a:spcAft>
                <a:spcPts val="0"/>
              </a:spcAft>
              <a:buNone/>
              <a:defRPr sz="1400">
                <a:solidFill>
                  <a:srgbClr val="F3F3F3"/>
                </a:solidFill>
              </a:defRPr>
            </a:lvl9pPr>
          </a:lstStyle>
          <a:p/>
        </p:txBody>
      </p:sp>
      <p:grpSp>
        <p:nvGrpSpPr>
          <p:cNvPr id="42" name="Google Shape;42;p7"/>
          <p:cNvGrpSpPr/>
          <p:nvPr/>
        </p:nvGrpSpPr>
        <p:grpSpPr>
          <a:xfrm rot="10800000">
            <a:off x="2326312" y="871270"/>
            <a:ext cx="4491275" cy="3544029"/>
            <a:chOff x="2256903" y="816487"/>
            <a:chExt cx="4630180" cy="3653639"/>
          </a:xfrm>
        </p:grpSpPr>
        <p:sp>
          <p:nvSpPr>
            <p:cNvPr id="43" name="Google Shape;43;p7"/>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 Slide">
    <p:spTree>
      <p:nvGrpSpPr>
        <p:cNvPr id="45" name="Shape 45"/>
        <p:cNvGrpSpPr/>
        <p:nvPr/>
      </p:nvGrpSpPr>
      <p:grpSpPr>
        <a:xfrm>
          <a:off x="0" y="0"/>
          <a:ext cx="0" cy="0"/>
          <a:chOff x="0" y="0"/>
          <a:chExt cx="0" cy="0"/>
        </a:xfrm>
      </p:grpSpPr>
      <p:sp>
        <p:nvSpPr>
          <p:cNvPr id="46" name="Google Shape;46;p8"/>
          <p:cNvSpPr txBox="1"/>
          <p:nvPr>
            <p:ph type="title"/>
          </p:nvPr>
        </p:nvSpPr>
        <p:spPr>
          <a:xfrm>
            <a:off x="914400" y="1213375"/>
            <a:ext cx="2916600" cy="10329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700"/>
              <a:buNone/>
              <a:defRPr i="0" sz="330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47" name="Google Shape;47;p8"/>
          <p:cNvSpPr txBox="1"/>
          <p:nvPr>
            <p:ph idx="1" type="subTitle"/>
          </p:nvPr>
        </p:nvSpPr>
        <p:spPr>
          <a:xfrm>
            <a:off x="914400" y="2579800"/>
            <a:ext cx="6015600" cy="19491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400">
                <a:solidFill>
                  <a:srgbClr val="F3F3F3"/>
                </a:solidFill>
              </a:defRPr>
            </a:lvl1pPr>
            <a:lvl2pPr lvl="1" rtl="0">
              <a:lnSpc>
                <a:spcPct val="115000"/>
              </a:lnSpc>
              <a:spcBef>
                <a:spcPts val="0"/>
              </a:spcBef>
              <a:spcAft>
                <a:spcPts val="0"/>
              </a:spcAft>
              <a:buNone/>
              <a:defRPr sz="1400">
                <a:solidFill>
                  <a:srgbClr val="F3F3F3"/>
                </a:solidFill>
              </a:defRPr>
            </a:lvl2pPr>
            <a:lvl3pPr lvl="2" rtl="0">
              <a:lnSpc>
                <a:spcPct val="115000"/>
              </a:lnSpc>
              <a:spcBef>
                <a:spcPts val="0"/>
              </a:spcBef>
              <a:spcAft>
                <a:spcPts val="0"/>
              </a:spcAft>
              <a:buNone/>
              <a:defRPr sz="1400">
                <a:solidFill>
                  <a:srgbClr val="F3F3F3"/>
                </a:solidFill>
              </a:defRPr>
            </a:lvl3pPr>
            <a:lvl4pPr lvl="3" rtl="0">
              <a:lnSpc>
                <a:spcPct val="115000"/>
              </a:lnSpc>
              <a:spcBef>
                <a:spcPts val="0"/>
              </a:spcBef>
              <a:spcAft>
                <a:spcPts val="0"/>
              </a:spcAft>
              <a:buNone/>
              <a:defRPr sz="1400">
                <a:solidFill>
                  <a:srgbClr val="F3F3F3"/>
                </a:solidFill>
              </a:defRPr>
            </a:lvl4pPr>
            <a:lvl5pPr lvl="4" rtl="0">
              <a:lnSpc>
                <a:spcPct val="115000"/>
              </a:lnSpc>
              <a:spcBef>
                <a:spcPts val="0"/>
              </a:spcBef>
              <a:spcAft>
                <a:spcPts val="0"/>
              </a:spcAft>
              <a:buNone/>
              <a:defRPr sz="1400">
                <a:solidFill>
                  <a:srgbClr val="F3F3F3"/>
                </a:solidFill>
              </a:defRPr>
            </a:lvl5pPr>
            <a:lvl6pPr lvl="5" rtl="0">
              <a:lnSpc>
                <a:spcPct val="115000"/>
              </a:lnSpc>
              <a:spcBef>
                <a:spcPts val="0"/>
              </a:spcBef>
              <a:spcAft>
                <a:spcPts val="0"/>
              </a:spcAft>
              <a:buNone/>
              <a:defRPr sz="1400">
                <a:solidFill>
                  <a:srgbClr val="F3F3F3"/>
                </a:solidFill>
              </a:defRPr>
            </a:lvl6pPr>
            <a:lvl7pPr lvl="6" rtl="0">
              <a:lnSpc>
                <a:spcPct val="115000"/>
              </a:lnSpc>
              <a:spcBef>
                <a:spcPts val="0"/>
              </a:spcBef>
              <a:spcAft>
                <a:spcPts val="0"/>
              </a:spcAft>
              <a:buNone/>
              <a:defRPr sz="1400">
                <a:solidFill>
                  <a:srgbClr val="F3F3F3"/>
                </a:solidFill>
              </a:defRPr>
            </a:lvl7pPr>
            <a:lvl8pPr lvl="7" rtl="0">
              <a:lnSpc>
                <a:spcPct val="115000"/>
              </a:lnSpc>
              <a:spcBef>
                <a:spcPts val="0"/>
              </a:spcBef>
              <a:spcAft>
                <a:spcPts val="0"/>
              </a:spcAft>
              <a:buNone/>
              <a:defRPr sz="1400">
                <a:solidFill>
                  <a:srgbClr val="F3F3F3"/>
                </a:solidFill>
              </a:defRPr>
            </a:lvl8pPr>
            <a:lvl9pPr lvl="8" rtl="0">
              <a:lnSpc>
                <a:spcPct val="115000"/>
              </a:lnSpc>
              <a:spcBef>
                <a:spcPts val="0"/>
              </a:spcBef>
              <a:spcAft>
                <a:spcPts val="0"/>
              </a:spcAft>
              <a:buNone/>
              <a:defRPr sz="1400">
                <a:solidFill>
                  <a:srgbClr val="F3F3F3"/>
                </a:solidFill>
              </a:defRPr>
            </a:lvl9pPr>
          </a:lstStyle>
          <a:p/>
        </p:txBody>
      </p:sp>
      <p:sp>
        <p:nvSpPr>
          <p:cNvPr id="48" name="Google Shape;48;p8"/>
          <p:cNvSpPr/>
          <p:nvPr/>
        </p:nvSpPr>
        <p:spPr>
          <a:xfrm flipH="1">
            <a:off x="365938" y="481772"/>
            <a:ext cx="1999760" cy="1577995"/>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a:off x="723259" y="644277"/>
            <a:ext cx="1430061" cy="1186625"/>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
    <p:spTree>
      <p:nvGrpSpPr>
        <p:cNvPr id="50" name="Shape 50"/>
        <p:cNvGrpSpPr/>
        <p:nvPr/>
      </p:nvGrpSpPr>
      <p:grpSpPr>
        <a:xfrm>
          <a:off x="0" y="0"/>
          <a:ext cx="0" cy="0"/>
          <a:chOff x="0" y="0"/>
          <a:chExt cx="0" cy="0"/>
        </a:xfrm>
      </p:grpSpPr>
      <p:sp>
        <p:nvSpPr>
          <p:cNvPr id="51" name="Google Shape;51;p9"/>
          <p:cNvSpPr txBox="1"/>
          <p:nvPr>
            <p:ph idx="1" type="subTitle"/>
          </p:nvPr>
        </p:nvSpPr>
        <p:spPr>
          <a:xfrm>
            <a:off x="1356560" y="3186925"/>
            <a:ext cx="2868600" cy="10110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2" name="Google Shape;52;p9"/>
          <p:cNvSpPr txBox="1"/>
          <p:nvPr>
            <p:ph type="title"/>
          </p:nvPr>
        </p:nvSpPr>
        <p:spPr>
          <a:xfrm>
            <a:off x="2033060"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chemeClr val="dk2"/>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
        <p:nvSpPr>
          <p:cNvPr id="53" name="Google Shape;53;p9"/>
          <p:cNvSpPr txBox="1"/>
          <p:nvPr>
            <p:ph idx="2" type="subTitle"/>
          </p:nvPr>
        </p:nvSpPr>
        <p:spPr>
          <a:xfrm>
            <a:off x="4933088" y="3186925"/>
            <a:ext cx="2868600" cy="10110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4" name="Google Shape;54;p9"/>
          <p:cNvSpPr txBox="1"/>
          <p:nvPr>
            <p:ph idx="3" type="title"/>
          </p:nvPr>
        </p:nvSpPr>
        <p:spPr>
          <a:xfrm>
            <a:off x="5609588"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chemeClr val="accent6"/>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
        <p:nvSpPr>
          <p:cNvPr id="55" name="Google Shape;55;p9"/>
          <p:cNvSpPr txBox="1"/>
          <p:nvPr>
            <p:ph idx="4" type="title"/>
          </p:nvPr>
        </p:nvSpPr>
        <p:spPr>
          <a:xfrm>
            <a:off x="1739850" y="8099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
    <p:spTree>
      <p:nvGrpSpPr>
        <p:cNvPr id="56" name="Shape 56"/>
        <p:cNvGrpSpPr/>
        <p:nvPr/>
      </p:nvGrpSpPr>
      <p:grpSpPr>
        <a:xfrm>
          <a:off x="0" y="0"/>
          <a:ext cx="0" cy="0"/>
          <a:chOff x="0" y="0"/>
          <a:chExt cx="0" cy="0"/>
        </a:xfrm>
      </p:grpSpPr>
      <p:sp>
        <p:nvSpPr>
          <p:cNvPr id="57" name="Google Shape;57;p10"/>
          <p:cNvSpPr txBox="1"/>
          <p:nvPr>
            <p:ph type="title"/>
          </p:nvPr>
        </p:nvSpPr>
        <p:spPr>
          <a:xfrm>
            <a:off x="1251626"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600">
                <a:solidFill>
                  <a:schemeClr val="accent1"/>
                </a:solidFill>
              </a:defRPr>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58" name="Google Shape;58;p10"/>
          <p:cNvSpPr txBox="1"/>
          <p:nvPr>
            <p:ph idx="1" type="subTitle"/>
          </p:nvPr>
        </p:nvSpPr>
        <p:spPr>
          <a:xfrm>
            <a:off x="1207050" y="3340500"/>
            <a:ext cx="1932300" cy="9039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9" name="Google Shape;59;p10"/>
          <p:cNvSpPr txBox="1"/>
          <p:nvPr>
            <p:ph idx="2" type="title"/>
          </p:nvPr>
        </p:nvSpPr>
        <p:spPr>
          <a:xfrm>
            <a:off x="3651769"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600">
                <a:solidFill>
                  <a:schemeClr val="accent2"/>
                </a:solidFill>
              </a:defRPr>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60" name="Google Shape;60;p10"/>
          <p:cNvSpPr txBox="1"/>
          <p:nvPr>
            <p:ph idx="3" type="subTitle"/>
          </p:nvPr>
        </p:nvSpPr>
        <p:spPr>
          <a:xfrm>
            <a:off x="3606300" y="3340500"/>
            <a:ext cx="1932300" cy="9039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1" name="Google Shape;61;p10"/>
          <p:cNvSpPr txBox="1"/>
          <p:nvPr>
            <p:ph idx="4" type="title"/>
          </p:nvPr>
        </p:nvSpPr>
        <p:spPr>
          <a:xfrm>
            <a:off x="6052401"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600">
                <a:solidFill>
                  <a:schemeClr val="accent3"/>
                </a:solidFill>
              </a:defRPr>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62" name="Google Shape;62;p10"/>
          <p:cNvSpPr txBox="1"/>
          <p:nvPr>
            <p:ph idx="5" type="subTitle"/>
          </p:nvPr>
        </p:nvSpPr>
        <p:spPr>
          <a:xfrm>
            <a:off x="6006950" y="3340500"/>
            <a:ext cx="1932300" cy="9039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3" name="Google Shape;63;p10"/>
          <p:cNvSpPr txBox="1"/>
          <p:nvPr>
            <p:ph idx="6" type="title"/>
          </p:nvPr>
        </p:nvSpPr>
        <p:spPr>
          <a:xfrm>
            <a:off x="1739850" y="809925"/>
            <a:ext cx="5664300" cy="531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1800"/>
              <a:buNone/>
              <a:defRPr i="0" sz="1800">
                <a:solidFill>
                  <a:srgbClr val="FFFFFF"/>
                </a:solidFill>
              </a:defRPr>
            </a:lvl1pPr>
            <a:lvl2pPr lvl="1" rtl="0" algn="ctr">
              <a:spcBef>
                <a:spcPts val="0"/>
              </a:spcBef>
              <a:spcAft>
                <a:spcPts val="0"/>
              </a:spcAft>
              <a:buClr>
                <a:srgbClr val="FFC39F"/>
              </a:buClr>
              <a:buSzPts val="1800"/>
              <a:buNone/>
              <a:defRPr sz="1800">
                <a:solidFill>
                  <a:srgbClr val="FFC39F"/>
                </a:solidFill>
              </a:defRPr>
            </a:lvl2pPr>
            <a:lvl3pPr lvl="2" rtl="0" algn="ctr">
              <a:spcBef>
                <a:spcPts val="0"/>
              </a:spcBef>
              <a:spcAft>
                <a:spcPts val="0"/>
              </a:spcAft>
              <a:buClr>
                <a:srgbClr val="FFC39F"/>
              </a:buClr>
              <a:buSzPts val="1800"/>
              <a:buNone/>
              <a:defRPr sz="1800">
                <a:solidFill>
                  <a:srgbClr val="FFC39F"/>
                </a:solidFill>
              </a:defRPr>
            </a:lvl3pPr>
            <a:lvl4pPr lvl="3" rtl="0" algn="ctr">
              <a:spcBef>
                <a:spcPts val="0"/>
              </a:spcBef>
              <a:spcAft>
                <a:spcPts val="0"/>
              </a:spcAft>
              <a:buClr>
                <a:srgbClr val="FFC39F"/>
              </a:buClr>
              <a:buSzPts val="1800"/>
              <a:buNone/>
              <a:defRPr sz="1800">
                <a:solidFill>
                  <a:srgbClr val="FFC39F"/>
                </a:solidFill>
              </a:defRPr>
            </a:lvl4pPr>
            <a:lvl5pPr lvl="4" rtl="0" algn="ctr">
              <a:spcBef>
                <a:spcPts val="0"/>
              </a:spcBef>
              <a:spcAft>
                <a:spcPts val="0"/>
              </a:spcAft>
              <a:buClr>
                <a:srgbClr val="FFC39F"/>
              </a:buClr>
              <a:buSzPts val="1800"/>
              <a:buNone/>
              <a:defRPr sz="1800">
                <a:solidFill>
                  <a:srgbClr val="FFC39F"/>
                </a:solidFill>
              </a:defRPr>
            </a:lvl5pPr>
            <a:lvl6pPr lvl="5" rtl="0" algn="ctr">
              <a:spcBef>
                <a:spcPts val="0"/>
              </a:spcBef>
              <a:spcAft>
                <a:spcPts val="0"/>
              </a:spcAft>
              <a:buClr>
                <a:srgbClr val="FFC39F"/>
              </a:buClr>
              <a:buSzPts val="1800"/>
              <a:buNone/>
              <a:defRPr sz="1800">
                <a:solidFill>
                  <a:srgbClr val="FFC39F"/>
                </a:solidFill>
              </a:defRPr>
            </a:lvl6pPr>
            <a:lvl7pPr lvl="6" rtl="0" algn="ctr">
              <a:spcBef>
                <a:spcPts val="0"/>
              </a:spcBef>
              <a:spcAft>
                <a:spcPts val="0"/>
              </a:spcAft>
              <a:buClr>
                <a:srgbClr val="FFC39F"/>
              </a:buClr>
              <a:buSzPts val="1800"/>
              <a:buNone/>
              <a:defRPr sz="1800">
                <a:solidFill>
                  <a:srgbClr val="FFC39F"/>
                </a:solidFill>
              </a:defRPr>
            </a:lvl7pPr>
            <a:lvl8pPr lvl="7" rtl="0" algn="ctr">
              <a:spcBef>
                <a:spcPts val="0"/>
              </a:spcBef>
              <a:spcAft>
                <a:spcPts val="0"/>
              </a:spcAft>
              <a:buClr>
                <a:srgbClr val="FFC39F"/>
              </a:buClr>
              <a:buSzPts val="1800"/>
              <a:buNone/>
              <a:defRPr sz="1800">
                <a:solidFill>
                  <a:srgbClr val="FFC39F"/>
                </a:solidFill>
              </a:defRPr>
            </a:lvl8pPr>
            <a:lvl9pPr lvl="8" rtl="0" algn="ctr">
              <a:spcBef>
                <a:spcPts val="0"/>
              </a:spcBef>
              <a:spcAft>
                <a:spcPts val="0"/>
              </a:spcAft>
              <a:buClr>
                <a:srgbClr val="FFC39F"/>
              </a:buClr>
              <a:buSzPts val="1800"/>
              <a:buNone/>
              <a:defRPr sz="1800">
                <a:solidFill>
                  <a:srgbClr val="FFC39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1.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9349" y="731450"/>
            <a:ext cx="5885400" cy="12522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FFFFFF"/>
              </a:buClr>
              <a:buSzPts val="700"/>
              <a:buFont typeface="Sue Ellen Francisco"/>
              <a:buNone/>
              <a:defRPr i="0" sz="3300" u="none" cap="none" strike="noStrike">
                <a:solidFill>
                  <a:srgbClr val="FFFFFF"/>
                </a:solidFill>
                <a:latin typeface="Sue Ellen Francisco"/>
                <a:ea typeface="Sue Ellen Francisco"/>
                <a:cs typeface="Sue Ellen Francisco"/>
                <a:sym typeface="Sue Ellen Francisco"/>
              </a:defRPr>
            </a:lvl1pPr>
            <a:lvl2pPr lvl="1"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2pPr>
            <a:lvl3pPr lvl="2"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3pPr>
            <a:lvl4pPr lvl="3"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4pPr>
            <a:lvl5pPr lvl="4"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5pPr>
            <a:lvl6pPr lvl="5"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6pPr>
            <a:lvl7pPr lvl="6"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7pPr>
            <a:lvl8pPr lvl="7"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8pPr>
            <a:lvl9pPr lvl="8"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9pPr>
          </a:lstStyle>
          <a:p/>
        </p:txBody>
      </p:sp>
      <p:sp>
        <p:nvSpPr>
          <p:cNvPr id="7" name="Google Shape;7;p1"/>
          <p:cNvSpPr txBox="1"/>
          <p:nvPr>
            <p:ph idx="1" type="body"/>
          </p:nvPr>
        </p:nvSpPr>
        <p:spPr>
          <a:xfrm>
            <a:off x="1390725" y="2374775"/>
            <a:ext cx="4365900" cy="14775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1pPr>
            <a:lvl2pPr indent="-228600" lvl="1" marL="9144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2pPr>
            <a:lvl3pPr indent="-228600" lvl="2" marL="13716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3pPr>
            <a:lvl4pPr indent="-228600" lvl="3" marL="18288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4pPr>
            <a:lvl5pPr indent="-228600" lvl="4" marL="22860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5pPr>
            <a:lvl6pPr indent="-228600" lvl="5" marL="27432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6pPr>
            <a:lvl7pPr indent="-228600" lvl="6" marL="32004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7pPr>
            <a:lvl8pPr indent="-228600" lvl="7" marL="36576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8pPr>
            <a:lvl9pPr indent="-228600" lvl="8" marL="4114800" marR="0" rtl="0" algn="l">
              <a:spcBef>
                <a:spcPts val="0"/>
              </a:spcBef>
              <a:spcAft>
                <a:spcPts val="0"/>
              </a:spcAft>
              <a:buClr>
                <a:srgbClr val="FFFFFF"/>
              </a:buClr>
              <a:buSzPts val="1200"/>
              <a:buFont typeface="Barlow Semi Condensed Light"/>
              <a:buNone/>
              <a:defRPr i="0" sz="1200" u="none" cap="none" strike="noStrike">
                <a:solidFill>
                  <a:srgbClr val="FFFFFF"/>
                </a:solidFill>
                <a:latin typeface="Barlow Semi Condensed Light"/>
                <a:ea typeface="Barlow Semi Condensed Light"/>
                <a:cs typeface="Barlow Semi Condensed Light"/>
                <a:sym typeface="Barlow Semi Condensed Ligh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mc:AlternateContent>
    <mc:Choice Requires="p14">
      <p:transition spd="slow" p14:dur="25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ctrTitle"/>
          </p:nvPr>
        </p:nvSpPr>
        <p:spPr>
          <a:xfrm>
            <a:off x="2927550" y="359200"/>
            <a:ext cx="5017500" cy="157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5400"/>
              <a:t>AP Project </a:t>
            </a:r>
            <a:r>
              <a:rPr lang="en-GB" sz="5300"/>
              <a:t>ColorSwitch</a:t>
            </a:r>
            <a:endParaRPr sz="5300"/>
          </a:p>
          <a:p>
            <a:pPr indent="0" lvl="0" marL="0" rtl="0" algn="r">
              <a:spcBef>
                <a:spcPts val="0"/>
              </a:spcBef>
              <a:spcAft>
                <a:spcPts val="0"/>
              </a:spcAft>
              <a:buNone/>
            </a:pPr>
            <a:r>
              <a:rPr lang="en-GB" sz="3600"/>
              <a:t>using JavaFX</a:t>
            </a:r>
            <a:endParaRPr sz="3600"/>
          </a:p>
        </p:txBody>
      </p:sp>
      <p:sp>
        <p:nvSpPr>
          <p:cNvPr id="135" name="Google Shape;135;p26"/>
          <p:cNvSpPr txBox="1"/>
          <p:nvPr>
            <p:ph idx="1" type="subTitle"/>
          </p:nvPr>
        </p:nvSpPr>
        <p:spPr>
          <a:xfrm>
            <a:off x="5083950" y="3924925"/>
            <a:ext cx="3470700" cy="101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1800"/>
              <a:t>By-</a:t>
            </a:r>
            <a:endParaRPr sz="1800"/>
          </a:p>
          <a:p>
            <a:pPr indent="0" lvl="0" marL="0" rtl="0" algn="l">
              <a:spcBef>
                <a:spcPts val="0"/>
              </a:spcBef>
              <a:spcAft>
                <a:spcPts val="0"/>
              </a:spcAft>
              <a:buNone/>
            </a:pPr>
            <a:r>
              <a:rPr lang="en-GB" sz="1800"/>
              <a:t>Nikhil Kushwah (2019260)</a:t>
            </a:r>
            <a:endParaRPr sz="1800"/>
          </a:p>
          <a:p>
            <a:pPr indent="0" lvl="0" marL="0" rtl="0" algn="l">
              <a:spcBef>
                <a:spcPts val="0"/>
              </a:spcBef>
              <a:spcAft>
                <a:spcPts val="0"/>
              </a:spcAft>
              <a:buNone/>
            </a:pPr>
            <a:r>
              <a:rPr lang="en-GB" sz="1800"/>
              <a:t>Shubham Lohan (2019275)</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1297500" y="393750"/>
            <a:ext cx="7038900" cy="9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5400"/>
              <a:t>Design &amp; Implementation</a:t>
            </a:r>
            <a:endParaRPr sz="5400"/>
          </a:p>
        </p:txBody>
      </p:sp>
      <p:sp>
        <p:nvSpPr>
          <p:cNvPr id="141" name="Google Shape;141;p27"/>
          <p:cNvSpPr txBox="1"/>
          <p:nvPr>
            <p:ph idx="1" type="body"/>
          </p:nvPr>
        </p:nvSpPr>
        <p:spPr>
          <a:xfrm>
            <a:off x="1297500" y="1567550"/>
            <a:ext cx="7038900" cy="35760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GB" sz="1400"/>
              <a:t>This project is made with JavaFx. Project opens with the Main Menu Screen where user had functionality to start New Game, Saved Game or quit. On selecting Saved Game, User is directed to saved game menu where saved games in list are shown if there are any and select one of them to continue. Quit option quits the game.</a:t>
            </a:r>
            <a:endParaRPr sz="1400"/>
          </a:p>
          <a:p>
            <a:pPr indent="-317500" lvl="0" marL="457200" rtl="0" algn="l">
              <a:spcBef>
                <a:spcPts val="0"/>
              </a:spcBef>
              <a:spcAft>
                <a:spcPts val="0"/>
              </a:spcAft>
              <a:buSzPts val="1400"/>
              <a:buChar char="❖"/>
            </a:pPr>
            <a:r>
              <a:rPr lang="en-GB" sz="1400"/>
              <a:t>Design is made with the help of javaFx and Scene Builder. Obstacle were made with the help of group. Obstacles, star and color changer are put in infinite by reinitialising them with greater rotation animation speed. Functionality of ball interception in unwanted region is implemented with the help of intersect function.</a:t>
            </a:r>
            <a:endParaRPr sz="1400"/>
          </a:p>
          <a:p>
            <a:pPr indent="-317500" lvl="0" marL="457200" rtl="0" algn="l">
              <a:spcBef>
                <a:spcPts val="0"/>
              </a:spcBef>
              <a:spcAft>
                <a:spcPts val="0"/>
              </a:spcAft>
              <a:buSzPts val="1400"/>
              <a:buChar char="❖"/>
            </a:pPr>
            <a:r>
              <a:rPr lang="en-GB" sz="1400"/>
              <a:t>Use of AnimationTimer is made to run the loop by itself.</a:t>
            </a:r>
            <a:endParaRPr sz="1400"/>
          </a:p>
          <a:p>
            <a:pPr indent="-317500" lvl="0" marL="457200" rtl="0" algn="l">
              <a:spcBef>
                <a:spcPts val="0"/>
              </a:spcBef>
              <a:spcAft>
                <a:spcPts val="0"/>
              </a:spcAft>
              <a:buSzPts val="1400"/>
              <a:buChar char="❖"/>
            </a:pPr>
            <a:r>
              <a:rPr lang="en-GB" sz="1400"/>
              <a:t>Various animation is made by inbuilt JavaFx libraries.</a:t>
            </a:r>
            <a:endParaRPr sz="1400"/>
          </a:p>
          <a:p>
            <a:pPr indent="-317500" lvl="0" marL="457200" rtl="0" algn="l">
              <a:spcBef>
                <a:spcPts val="0"/>
              </a:spcBef>
              <a:spcAft>
                <a:spcPts val="0"/>
              </a:spcAft>
              <a:buSzPts val="1400"/>
              <a:buChar char="❖"/>
            </a:pPr>
            <a:r>
              <a:rPr lang="en-GB" sz="1400"/>
              <a:t>Serialization of Start class (responsible for game UI) is done to save game and list them.</a:t>
            </a:r>
            <a:endParaRPr sz="1400"/>
          </a:p>
          <a:p>
            <a:pPr indent="-317500" lvl="0" marL="457200" rtl="0" algn="l">
              <a:spcBef>
                <a:spcPts val="0"/>
              </a:spcBef>
              <a:spcAft>
                <a:spcPts val="0"/>
              </a:spcAft>
              <a:buSzPts val="1400"/>
              <a:buChar char="❖"/>
            </a:pPr>
            <a:r>
              <a:rPr lang="en-GB" sz="1400"/>
              <a:t>Design patterns uses:</a:t>
            </a:r>
            <a:endParaRPr sz="1400"/>
          </a:p>
          <a:p>
            <a:pPr indent="-317500" lvl="1" marL="914400" rtl="0" algn="l">
              <a:spcBef>
                <a:spcPts val="0"/>
              </a:spcBef>
              <a:spcAft>
                <a:spcPts val="0"/>
              </a:spcAft>
              <a:buSzPts val="1400"/>
              <a:buChar char="➢"/>
            </a:pPr>
            <a:r>
              <a:rPr lang="en-GB" sz="1400"/>
              <a:t>Composite Pattern</a:t>
            </a:r>
            <a:endParaRPr sz="1400"/>
          </a:p>
          <a:p>
            <a:pPr indent="-317500" lvl="1" marL="914400" rtl="0" algn="l">
              <a:spcBef>
                <a:spcPts val="0"/>
              </a:spcBef>
              <a:spcAft>
                <a:spcPts val="0"/>
              </a:spcAft>
              <a:buSzPts val="1400"/>
              <a:buChar char="➢"/>
            </a:pPr>
            <a:r>
              <a:rPr lang="en-GB" sz="1400"/>
              <a:t>Chain of Responsibility</a:t>
            </a:r>
            <a:endParaRPr sz="1400"/>
          </a:p>
          <a:p>
            <a:pPr indent="-317500" lvl="1" marL="914400" rtl="0" algn="l">
              <a:spcBef>
                <a:spcPts val="0"/>
              </a:spcBef>
              <a:spcAft>
                <a:spcPts val="0"/>
              </a:spcAft>
              <a:buSzPts val="1400"/>
              <a:buChar char="➢"/>
            </a:pPr>
            <a:r>
              <a:rPr lang="en-GB" sz="1400"/>
              <a:t>Template</a:t>
            </a:r>
            <a:endParaRPr sz="1400"/>
          </a:p>
          <a:p>
            <a:pPr indent="-317500" lvl="1" marL="914400" rtl="0" algn="l">
              <a:spcBef>
                <a:spcPts val="0"/>
              </a:spcBef>
              <a:spcAft>
                <a:spcPts val="0"/>
              </a:spcAft>
              <a:buSzPts val="1400"/>
              <a:buChar char="➢"/>
            </a:pPr>
            <a:r>
              <a:rPr lang="en-GB" sz="1400"/>
              <a:t>Facade</a:t>
            </a:r>
            <a:endParaRPr sz="1400"/>
          </a:p>
          <a:p>
            <a:pPr indent="0" lvl="0" marL="457200" rtl="0" algn="l">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1297500" y="393750"/>
            <a:ext cx="7038900" cy="9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5400"/>
              <a:t>Contribution</a:t>
            </a:r>
            <a:endParaRPr sz="5400"/>
          </a:p>
        </p:txBody>
      </p:sp>
      <p:sp>
        <p:nvSpPr>
          <p:cNvPr id="147" name="Google Shape;147;p28"/>
          <p:cNvSpPr txBox="1"/>
          <p:nvPr>
            <p:ph idx="1" type="body"/>
          </p:nvPr>
        </p:nvSpPr>
        <p:spPr>
          <a:xfrm>
            <a:off x="1145100" y="1235525"/>
            <a:ext cx="7038900" cy="38274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GB" sz="1500"/>
              <a:t>Shubham Lohan:</a:t>
            </a:r>
            <a:endParaRPr sz="1500"/>
          </a:p>
          <a:p>
            <a:pPr indent="-323850" lvl="1" marL="914400" rtl="0" algn="l">
              <a:spcBef>
                <a:spcPts val="0"/>
              </a:spcBef>
              <a:spcAft>
                <a:spcPts val="0"/>
              </a:spcAft>
              <a:buSzPts val="1500"/>
              <a:buChar char="➢"/>
            </a:pPr>
            <a:r>
              <a:rPr lang="en-GB" sz="1500"/>
              <a:t>Creation of all the obstacle </a:t>
            </a:r>
            <a:endParaRPr sz="1500"/>
          </a:p>
          <a:p>
            <a:pPr indent="-323850" lvl="1" marL="914400" rtl="0" algn="l">
              <a:spcBef>
                <a:spcPts val="0"/>
              </a:spcBef>
              <a:spcAft>
                <a:spcPts val="0"/>
              </a:spcAft>
              <a:buSzPts val="1500"/>
              <a:buChar char="➢"/>
            </a:pPr>
            <a:r>
              <a:rPr lang="en-GB" sz="1500"/>
              <a:t>Adding sound effect in Code</a:t>
            </a:r>
            <a:endParaRPr sz="1500"/>
          </a:p>
          <a:p>
            <a:pPr indent="-323850" lvl="1" marL="914400" rtl="0" algn="l">
              <a:spcBef>
                <a:spcPts val="0"/>
              </a:spcBef>
              <a:spcAft>
                <a:spcPts val="0"/>
              </a:spcAft>
              <a:buSzPts val="1500"/>
              <a:buChar char="➢"/>
            </a:pPr>
            <a:r>
              <a:rPr lang="en-GB" sz="1500"/>
              <a:t>Helping in Ball Animation</a:t>
            </a:r>
            <a:endParaRPr sz="1500"/>
          </a:p>
          <a:p>
            <a:pPr indent="-323850" lvl="1" marL="914400" rtl="0" algn="l">
              <a:spcBef>
                <a:spcPts val="0"/>
              </a:spcBef>
              <a:spcAft>
                <a:spcPts val="0"/>
              </a:spcAft>
              <a:buSzPts val="1500"/>
              <a:buChar char="➢"/>
            </a:pPr>
            <a:r>
              <a:rPr lang="en-GB" sz="1500"/>
              <a:t>Making UML and Class Diagram</a:t>
            </a:r>
            <a:endParaRPr sz="1500"/>
          </a:p>
          <a:p>
            <a:pPr indent="-323850" lvl="1" marL="914400" rtl="0" algn="l">
              <a:spcBef>
                <a:spcPts val="0"/>
              </a:spcBef>
              <a:spcAft>
                <a:spcPts val="0"/>
              </a:spcAft>
              <a:buSzPts val="1500"/>
              <a:buChar char="➢"/>
            </a:pPr>
            <a:r>
              <a:rPr lang="en-GB" sz="1500"/>
              <a:t>Making Obstacle Animation </a:t>
            </a:r>
            <a:endParaRPr sz="1500"/>
          </a:p>
          <a:p>
            <a:pPr indent="-323850" lvl="1" marL="914400" rtl="0" algn="l">
              <a:spcBef>
                <a:spcPts val="0"/>
              </a:spcBef>
              <a:spcAft>
                <a:spcPts val="0"/>
              </a:spcAft>
              <a:buSzPts val="1500"/>
              <a:buChar char="➢"/>
            </a:pPr>
            <a:r>
              <a:rPr lang="en-GB" sz="1500"/>
              <a:t>Making Ball Burst Animation</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Nikhil Kushwah:</a:t>
            </a:r>
            <a:endParaRPr sz="1500"/>
          </a:p>
          <a:p>
            <a:pPr indent="-323850" lvl="1" marL="914400" rtl="0" algn="l">
              <a:spcBef>
                <a:spcPts val="0"/>
              </a:spcBef>
              <a:spcAft>
                <a:spcPts val="0"/>
              </a:spcAft>
              <a:buSzPts val="1500"/>
              <a:buChar char="➢"/>
            </a:pPr>
            <a:r>
              <a:rPr lang="en-GB" sz="1500"/>
              <a:t>Making and handling of all Screens</a:t>
            </a:r>
            <a:endParaRPr sz="1500"/>
          </a:p>
          <a:p>
            <a:pPr indent="-323850" lvl="1" marL="914400" rtl="0" algn="l">
              <a:spcBef>
                <a:spcPts val="0"/>
              </a:spcBef>
              <a:spcAft>
                <a:spcPts val="0"/>
              </a:spcAft>
              <a:buSzPts val="1500"/>
              <a:buChar char="➢"/>
            </a:pPr>
            <a:r>
              <a:rPr lang="en-GB" sz="1500"/>
              <a:t>Handling obstacle intersection</a:t>
            </a:r>
            <a:endParaRPr sz="1500"/>
          </a:p>
          <a:p>
            <a:pPr indent="-323850" lvl="1" marL="914400" rtl="0" algn="l">
              <a:spcBef>
                <a:spcPts val="0"/>
              </a:spcBef>
              <a:spcAft>
                <a:spcPts val="0"/>
              </a:spcAft>
              <a:buSzPts val="1500"/>
              <a:buChar char="➢"/>
            </a:pPr>
            <a:r>
              <a:rPr lang="en-GB" sz="1500"/>
              <a:t>Serialization and Deserialization of Games</a:t>
            </a:r>
            <a:endParaRPr sz="1500"/>
          </a:p>
          <a:p>
            <a:pPr indent="-323850" lvl="1" marL="914400" rtl="0" algn="l">
              <a:spcBef>
                <a:spcPts val="0"/>
              </a:spcBef>
              <a:spcAft>
                <a:spcPts val="0"/>
              </a:spcAft>
              <a:buSzPts val="1500"/>
              <a:buChar char="➢"/>
            </a:pPr>
            <a:r>
              <a:rPr lang="en-GB" sz="1500"/>
              <a:t>Load Saved Game</a:t>
            </a:r>
            <a:endParaRPr sz="1500"/>
          </a:p>
          <a:p>
            <a:pPr indent="-323850" lvl="1" marL="914400" rtl="0" algn="l">
              <a:spcBef>
                <a:spcPts val="0"/>
              </a:spcBef>
              <a:spcAft>
                <a:spcPts val="0"/>
              </a:spcAft>
              <a:buSzPts val="1500"/>
              <a:buChar char="➢"/>
            </a:pPr>
            <a:r>
              <a:rPr lang="en-GB" sz="1500"/>
              <a:t>Setting of obstacle, star and color changer on pane</a:t>
            </a:r>
            <a:endParaRPr sz="1500"/>
          </a:p>
          <a:p>
            <a:pPr indent="-323850" lvl="1" marL="914400" rtl="0" algn="l">
              <a:spcBef>
                <a:spcPts val="0"/>
              </a:spcBef>
              <a:spcAft>
                <a:spcPts val="0"/>
              </a:spcAft>
              <a:buSzPts val="1500"/>
              <a:buChar char="➢"/>
            </a:pPr>
            <a:r>
              <a:rPr lang="en-GB" sz="1500"/>
              <a:t>Score </a:t>
            </a:r>
            <a:r>
              <a:rPr lang="en-GB" sz="1500"/>
              <a:t>maintenance</a:t>
            </a:r>
            <a:endParaRPr sz="1500"/>
          </a:p>
          <a:p>
            <a:pPr indent="-323850" lvl="1" marL="914400" rtl="0" algn="l">
              <a:spcBef>
                <a:spcPts val="0"/>
              </a:spcBef>
              <a:spcAft>
                <a:spcPts val="0"/>
              </a:spcAft>
              <a:buSzPts val="1500"/>
              <a:buChar char="➢"/>
            </a:pPr>
            <a:r>
              <a:rPr lang="en-GB" sz="1500"/>
              <a:t>Adding necessary Buttons and animation </a:t>
            </a:r>
            <a:endParaRPr sz="1500"/>
          </a:p>
          <a:p>
            <a:pPr indent="0" lvl="0" marL="0" rtl="0" algn="l">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1297500" y="393750"/>
            <a:ext cx="7038900" cy="9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5400"/>
              <a:t>Bonus Work</a:t>
            </a:r>
            <a:endParaRPr sz="5400"/>
          </a:p>
        </p:txBody>
      </p:sp>
      <p:sp>
        <p:nvSpPr>
          <p:cNvPr id="153" name="Google Shape;153;p29"/>
          <p:cNvSpPr txBox="1"/>
          <p:nvPr>
            <p:ph idx="1" type="body"/>
          </p:nvPr>
        </p:nvSpPr>
        <p:spPr>
          <a:xfrm>
            <a:off x="1297500" y="1567550"/>
            <a:ext cx="7038900" cy="29112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sz="2000"/>
              <a:t>Sound Effect in Game</a:t>
            </a:r>
            <a:endParaRPr sz="2000"/>
          </a:p>
          <a:p>
            <a:pPr indent="-355600" lvl="1" marL="914400" rtl="0" algn="l">
              <a:spcBef>
                <a:spcPts val="0"/>
              </a:spcBef>
              <a:spcAft>
                <a:spcPts val="0"/>
              </a:spcAft>
              <a:buSzPts val="2000"/>
              <a:buChar char="➢"/>
            </a:pPr>
            <a:r>
              <a:rPr lang="en-GB" sz="2000"/>
              <a:t>Background music</a:t>
            </a:r>
            <a:endParaRPr sz="2000"/>
          </a:p>
          <a:p>
            <a:pPr indent="-355600" lvl="1" marL="914400" rtl="0" algn="l">
              <a:spcBef>
                <a:spcPts val="0"/>
              </a:spcBef>
              <a:spcAft>
                <a:spcPts val="0"/>
              </a:spcAft>
              <a:buSzPts val="2000"/>
              <a:buChar char="➢"/>
            </a:pPr>
            <a:r>
              <a:rPr lang="en-GB" sz="2000"/>
              <a:t>Sound play on every click</a:t>
            </a:r>
            <a:endParaRPr sz="2000"/>
          </a:p>
          <a:p>
            <a:pPr indent="-355600" lvl="1" marL="914400" rtl="0" algn="l">
              <a:spcBef>
                <a:spcPts val="0"/>
              </a:spcBef>
              <a:spcAft>
                <a:spcPts val="0"/>
              </a:spcAft>
              <a:buSzPts val="2000"/>
              <a:buChar char="➢"/>
            </a:pPr>
            <a:r>
              <a:rPr lang="en-GB" sz="2000"/>
              <a:t>Bounce bounce sound</a:t>
            </a:r>
            <a:endParaRPr sz="2000"/>
          </a:p>
          <a:p>
            <a:pPr indent="-355600" lvl="1" marL="914400" rtl="0" algn="l">
              <a:spcBef>
                <a:spcPts val="0"/>
              </a:spcBef>
              <a:spcAft>
                <a:spcPts val="0"/>
              </a:spcAft>
              <a:buSzPts val="2000"/>
              <a:buChar char="➢"/>
            </a:pPr>
            <a:r>
              <a:rPr lang="en-GB" sz="2000"/>
              <a:t>Game over sound</a:t>
            </a:r>
            <a:endParaRPr sz="2000"/>
          </a:p>
          <a:p>
            <a:pPr indent="-355600" lvl="1" marL="914400" rtl="0" algn="l">
              <a:spcBef>
                <a:spcPts val="0"/>
              </a:spcBef>
              <a:spcAft>
                <a:spcPts val="0"/>
              </a:spcAft>
              <a:buSzPts val="2000"/>
              <a:buChar char="➢"/>
            </a:pPr>
            <a:r>
              <a:rPr lang="en-GB" sz="2000"/>
              <a:t>Ball Burst sound</a:t>
            </a:r>
            <a:endParaRPr sz="2000"/>
          </a:p>
          <a:p>
            <a:pPr indent="-355600" lvl="0" marL="457200" rtl="0" algn="l">
              <a:spcBef>
                <a:spcPts val="0"/>
              </a:spcBef>
              <a:spcAft>
                <a:spcPts val="0"/>
              </a:spcAft>
              <a:buSzPts val="2000"/>
              <a:buChar char="❖"/>
            </a:pPr>
            <a:r>
              <a:rPr lang="en-GB" sz="2000"/>
              <a:t>Infinite Rendering of Obstacle</a:t>
            </a:r>
            <a:endParaRPr sz="2000"/>
          </a:p>
          <a:p>
            <a:pPr indent="-355600" lvl="1" marL="914400" rtl="0" algn="l">
              <a:spcBef>
                <a:spcPts val="0"/>
              </a:spcBef>
              <a:spcAft>
                <a:spcPts val="0"/>
              </a:spcAft>
              <a:buSzPts val="2000"/>
              <a:buChar char="➢"/>
            </a:pPr>
            <a:r>
              <a:rPr lang="en-GB" sz="2000"/>
              <a:t>5 Different obstacles are added and made infinity by reinitializing them with </a:t>
            </a:r>
            <a:r>
              <a:rPr lang="en-GB" sz="2000"/>
              <a:t>varying</a:t>
            </a:r>
            <a:r>
              <a:rPr lang="en-GB" sz="2000"/>
              <a:t> animation speed.</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Chalkboard by Slidesgo">
  <a:themeElements>
    <a:clrScheme name="Office">
      <a:dk1>
        <a:srgbClr val="273D40"/>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