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30bb2e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30bb2e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30bb2e8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430bb2e8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0bb2e8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30bb2e8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30bb2e8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30bb2e8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30bb2e8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30bb2e8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2fd1262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2fd1262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fd1262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fd1262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30bb2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30bb2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30bb2e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30bb2e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30bb2e8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30bb2e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30bb2e8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30bb2e8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30bb2e8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30bb2e8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30bb2e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30bb2e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 OOP Review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Wong, Summer 2017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Trim [solution]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 s is Link.empty: 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raise IndexError	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elif index == 0: 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result = s.rest	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s.rest = Link.empty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return result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else:					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return trim(s.rest, index - 1)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Meha’s Linked List Worksheet (Fall 2015)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trim(s, index):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s1 = Link(1, Link(2, Link(3)))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trim(s1, 0) # Returns the trimmed part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trim(s2, 2) == Link.empty # No elements after index 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s3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trim(s3, 3) # s3 has no index 3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			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IndexError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Extend Link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extend_link, which takes two Links, s1 and s2, and mutates s1 such that it contains the elements of s2 at its tail. Do this using mutation — don't return anything! Also, make sure s2 itself does not get attached to s1. You may assume s1 always has at least one element.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extend_link(s1, s2):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"""Extends s1 to include the elements of s2.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 = 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s2 = 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extend_link(s1, s2)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s1.rest is not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Q4: Extend Link [solution]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extend_link, which takes two Links, s1 and s2, and mutates s1 such that it contains the elements of s2 at its tail. Do this using mutation — don't return anything! Also, make sure s2 itself does not get attached to s1. You may assume s1 always has at least one element.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extend_link(s1, s2):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"""Extends s1 to include the elements of s2.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 = 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s2 = 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extend_link(s1, s2)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s1.rest is not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 s2 is Link.empty:</a:t>
            </a:r>
            <a:endParaRPr sz="12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elif s1.rest is Link.empty: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	s1.rest = Link(s2.first)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	extend_link(s1.rest, s2.rest)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	extend_link(s1.rest, s2)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Deep Map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deep_map, which takes an (possibly nested) Link and a function fn, and applies fn to every element in the Link. If an element is itself a Link, recursively apply fn to each of the element's elements.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Hint: Use type()!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deep_map(fn, lst):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"""Applies FN to every element in lst.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 = Link(1, Link(2, Link(3)))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normal)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Link(4, Link(9)))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 = Link(Link(1, Link(2)), Link(3,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Link(4)))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nested)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Link(Link(1, Link(4)), Link(9, Link(16)))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Q5: Deep Map [solution]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a function deep_map, which takes an (possibly nested) Link and a function fn, and applies fn to every element in the Link. If an element is itself a Link, recursively apply fn to each of the element's elements.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Hint: Use type()!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120475" y="4745000"/>
            <a:ext cx="4689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Albert Wu’s Mutable Linked Lists Questions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deep_map(fn, lst):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"""Applies FN to every element in lst.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 = Link(1, Link(2, Link(3)))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normal)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normal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Link(1, Link(4, Link(9)))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 = Link(Link(1, Link(2)), Link(3,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Link(4)))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deep_map(lambda x: x*x, nested)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&gt;&gt;&gt; nested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Link(Link(1, Link(4)), Link(9, Link(16)))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if lst is Link.empty: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return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if type(lst.first) == Link: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deep_map(fn, lst.first)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else: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    lst.first = fn(lst.first)</a:t>
            </a:r>
            <a:b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   deep_map(fn, lst.rest)</a:t>
            </a: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Link Class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class Link: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empty = 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__init__(self, first, rest = empty):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assert rest is Link.empty or isinstance(rest, Link)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self.first = first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self.rest = rest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def __repr__( self 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self.rest is Link.empty 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"Link({})".format(self.first)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return "Link({}, {})".format(self.first,self.rest)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Guidelines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.first : number, or another Linked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.rest : Linked List (includes Link.empty)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Link.empty : empty Linked List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Code-Writing Questions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Pay attention if the question wants you to return a new Linked List or to mutate an existing Linked List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Mutation: change the .first value or the .rest pointer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Think about how you want to change these pointers to achieve the desired result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Does not always mean that we don’t return anything!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Recursion: for the base case, check if lnk or lnk.rest is Link.empty (in that order!)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Boxes and Pointers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box and pointer diagram for the given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e in range(1, 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Link(e, Link(l, l))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l.rest.rest.rest = l.rest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20475" y="4745000"/>
            <a:ext cx="3021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Brian Hou’s Quiz 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Q1: Boxes and Pointers [solution]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4136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the box and pointer diagram for the given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for e in range(1, 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 = Link(e, Link(l, l))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l.rest.rest.rest = l.rest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7-08-08 at 10.56.12 PM.png"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325" y="2126725"/>
            <a:ext cx="3739900" cy="18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120475" y="4745000"/>
            <a:ext cx="3021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Brian Hou’s Quiz 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Shuffle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32775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Define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which takes in a linked list and uses mutation to create a linked list with every pair of elements in the original list swapped (see the doctests). Your function must return a linked list, but that list must be created using only mutation of the rest attribute. You may NOT call the Link constructor.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You may NOT assign to the first attribute. The point of this problem is to mutate rest attributes. USE RECURSION.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Summer 2014 Final, Q8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707975" y="1168075"/>
            <a:ext cx="4615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shuffle(lst):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shuffle(Link(1, Link(2, Link(3, Link(4)))))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Link(1, Link(4, Link(3))))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if ___________________________________: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new_head = lst.rest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lst.rest = ___________________________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_______________________________________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________________________________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Shuffle [solution]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32775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Define 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, which takes in a linked list and uses mutation to create a linked list with every pair of elements in the original list swapped (see the doctests). Your function must return a linked list, but that list must be created using only mutation of the rest attribute. You may NOT call the Link constructor.</a:t>
            </a:r>
            <a:r>
              <a:rPr b="1" lang="en" sz="1200">
                <a:latin typeface="Consolas"/>
                <a:ea typeface="Consolas"/>
                <a:cs typeface="Consolas"/>
                <a:sym typeface="Consolas"/>
              </a:rPr>
              <a:t> You may NOT assign to the first attribute. The point of this problem is to mutate rest attributes. USE RECURSION.</a:t>
            </a:r>
            <a:endParaRPr b="1"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Summer 2014 Final, Q8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4707975" y="1168075"/>
            <a:ext cx="4615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shuffle(lst):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 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shuffle(Link(1, Link(2, Link(3, Link(4)))))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Link(1, Link(4, Link(3))))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b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lst == Link.empty or lst.rest == Link.empty: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new_head = lst.rest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lst.rest =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shuffle(new_head.rest)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new_head.rest = lst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new_head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Trim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01975"/>
            <a:ext cx="3858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Implement trim(s, index), where s is an instance of the Link class and index is a non-negative integer. The trim function mutates s so that all elements that occur after the index are removed. The trim function should also return a linked list of all of the removed elements. If the index exceeds the linked list, raise an IndexError. Your solution must use recursion; you may not use iteration.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120475" y="4745000"/>
            <a:ext cx="4170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Source: Meha’s Linked List Worksheet (Fall 2015) 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587450" y="797375"/>
            <a:ext cx="42630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def trim(s, index):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s1 = Link(1, Link(2, Link(3)))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 trim(s1, 0) # Returns the trimmed part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Link(2, Link(3))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s1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trim(s2, 2) == Link.empty # No elements after index 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s2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onsolas"/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s3 = Link(1, Link(2, Link(3)))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&gt;&gt;&gt; trim(s3, 3) # s3 has no index 3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Traceback (most recent call last):				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IndexError 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