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62" r:id="rId5"/>
    <p:sldId id="264" r:id="rId6"/>
    <p:sldId id="261" r:id="rId7"/>
    <p:sldId id="258" r:id="rId8"/>
    <p:sldId id="265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81250" autoAdjust="0"/>
  </p:normalViewPr>
  <p:slideViewPr>
    <p:cSldViewPr>
      <p:cViewPr varScale="1">
        <p:scale>
          <a:sx n="74" d="100"/>
          <a:sy n="74" d="100"/>
        </p:scale>
        <p:origin x="8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89" d="100"/>
          <a:sy n="89" d="100"/>
        </p:scale>
        <p:origin x="-1668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fld id="{C311246E-7B1E-44BC-8EA3-9A8DD4B9AC2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02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860925"/>
            <a:ext cx="567372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fld id="{AD275431-77FC-44F0-B10B-075AA821772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03976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04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731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52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739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898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700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67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442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sukahara\Dropbox\05_NSSOL\NSSOLlogo\logo_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79797"/>
            <a:ext cx="150018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コネクタ 4"/>
          <p:cNvCxnSpPr/>
          <p:nvPr/>
        </p:nvCxnSpPr>
        <p:spPr>
          <a:xfrm>
            <a:off x="2571683" y="3277726"/>
            <a:ext cx="6156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98501" y="1334076"/>
            <a:ext cx="6048672" cy="1911558"/>
          </a:xfrm>
        </p:spPr>
        <p:txBody>
          <a:bodyPr anchor="b" anchorCtr="0"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2542045" y="3378466"/>
            <a:ext cx="6048672" cy="1944514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z="1800"/>
              <a:t>マスター サブタイトルの書式設定</a:t>
            </a:r>
            <a:endParaRPr lang="en-US" altLang="ja-JP" sz="1800" dirty="0"/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01366" y="71414"/>
            <a:ext cx="7913972" cy="582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6" name="正方形/長方形 15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577013"/>
            <a:ext cx="9144000" cy="280987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6564" y="2714620"/>
            <a:ext cx="2191180" cy="13573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9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2411760" y="188640"/>
            <a:ext cx="6480720" cy="6264548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4375" indent="-174625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800"/>
            </a:lvl3pPr>
            <a:lvl4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/>
            </a:lvl4pPr>
            <a:lvl5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タイトルとテキスト2段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577013"/>
            <a:ext cx="9144000" cy="2841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6564" y="2714620"/>
            <a:ext cx="2191180" cy="13573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9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2411760" y="188640"/>
            <a:ext cx="6480720" cy="302433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11213" indent="-184150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984250" indent="-174625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1" name="コンテンツ プレースホルダ 27"/>
          <p:cNvSpPr>
            <a:spLocks noGrp="1"/>
          </p:cNvSpPr>
          <p:nvPr>
            <p:ph sz="quarter" idx="12"/>
          </p:nvPr>
        </p:nvSpPr>
        <p:spPr>
          <a:xfrm>
            <a:off x="2411760" y="3396233"/>
            <a:ext cx="6480720" cy="302433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09625" indent="-182563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984250" indent="-174625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577013"/>
            <a:ext cx="9144000" cy="2841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6564" y="2714620"/>
            <a:ext cx="2191180" cy="13573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577013"/>
            <a:ext cx="9144000" cy="2841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4213" y="5072074"/>
            <a:ext cx="8064251" cy="1285884"/>
          </a:xfrm>
        </p:spPr>
        <p:txBody>
          <a:bodyPr/>
          <a:lstStyle>
            <a:lvl1pPr marL="0" indent="0" algn="r">
              <a:buFontTx/>
              <a:buNone/>
              <a:defRPr sz="1800"/>
            </a:lvl1pPr>
          </a:lstStyle>
          <a:p>
            <a:r>
              <a:rPr lang="ja-JP" altLang="en-US" dirty="0"/>
              <a:t>発行者</a:t>
            </a:r>
          </a:p>
        </p:txBody>
      </p:sp>
      <p:sp>
        <p:nvSpPr>
          <p:cNvPr id="17" name="コンテンツ プレースホルダ 16"/>
          <p:cNvSpPr>
            <a:spLocks noGrp="1"/>
          </p:cNvSpPr>
          <p:nvPr>
            <p:ph sz="quarter" idx="11" hasCustomPrompt="1"/>
          </p:nvPr>
        </p:nvSpPr>
        <p:spPr>
          <a:xfrm>
            <a:off x="714374" y="4214818"/>
            <a:ext cx="8035049" cy="428626"/>
          </a:xfrm>
        </p:spPr>
        <p:txBody>
          <a:bodyPr anchor="b"/>
          <a:lstStyle>
            <a:lvl1pPr algn="r">
              <a:buNone/>
              <a:defRPr sz="1800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kumimoji="1" lang="ja-JP" altLang="en-US" dirty="0"/>
              <a:t>日付</a:t>
            </a:r>
          </a:p>
        </p:txBody>
      </p:sp>
      <p:pic>
        <p:nvPicPr>
          <p:cNvPr id="1026" name="Picture 2" descr="C:\Users\kawaguch\Desktop\new_type_j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17762"/>
            <a:ext cx="4609472" cy="2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9115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115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1155" name="Rectangle 1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9115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70EAC0-8049-4D5A-9A54-9960F20F77C6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93D22-F980-419D-9D7D-1D32930BEF5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047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09C2C-5A4D-4C38-8850-0C26C614C4F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6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1366" y="188640"/>
            <a:ext cx="8519106" cy="1008111"/>
          </a:xfr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br>
              <a:rPr lang="en-US" altLang="ja-JP" dirty="0"/>
            </a:br>
            <a:r>
              <a:rPr lang="ja-JP" altLang="en-US" dirty="0"/>
              <a:t>マスター</a:t>
            </a:r>
          </a:p>
        </p:txBody>
      </p:sp>
      <p:sp>
        <p:nvSpPr>
          <p:cNvPr id="14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>
            <a:lvl1pPr marL="357188" indent="-357188"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627063" indent="-271463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96938" indent="-266700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800"/>
            </a:lvl3pPr>
            <a:lvl4pPr marL="1077913" indent="-180975" defTabSz="1079500">
              <a:buClr>
                <a:schemeClr val="accent3">
                  <a:lumMod val="75000"/>
                </a:schemeClr>
              </a:buClr>
              <a:defRPr sz="1600"/>
            </a:lvl4pPr>
            <a:lvl5pPr marL="1257300" indent="-171450">
              <a:buClr>
                <a:schemeClr val="accent3">
                  <a:lumMod val="75000"/>
                </a:schemeClr>
              </a:buCl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>
    <p:fade/>
  </p:transition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76808-160C-45B3-9383-794BFAB79C8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85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（画像なし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-1397000" y="2278627"/>
            <a:ext cx="4786312" cy="19923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2112963" y="3275578"/>
            <a:ext cx="5651500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2294" y="1419815"/>
            <a:ext cx="6972194" cy="1835131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039974" y="3367655"/>
            <a:ext cx="6934910" cy="180077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17240" y="2737663"/>
            <a:ext cx="914400" cy="914400"/>
          </a:xfrm>
        </p:spPr>
        <p:txBody>
          <a:bodyPr wrap="square" lIns="36000" rIns="36000" anchor="ctr">
            <a:normAutofit/>
          </a:bodyPr>
          <a:lstStyle>
            <a:lvl1pPr algn="ctr">
              <a:defRPr sz="80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9" name="フリーフォーム 8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Copyright ©2017 NS Solutions Corporation. All Rights Reserved.</a:t>
            </a:r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セクション見出し（画像あ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" y="5373688"/>
            <a:ext cx="9144000" cy="1484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4794" y="5808801"/>
            <a:ext cx="7772400" cy="593735"/>
          </a:xfrm>
        </p:spPr>
        <p:txBody>
          <a:bodyPr anchor="t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5629296"/>
            <a:ext cx="914400" cy="914400"/>
          </a:xfrm>
        </p:spPr>
        <p:txBody>
          <a:bodyPr wrap="square" lIns="0" rIns="0" anchor="ctr" anchorCtr="0">
            <a:normAutofit/>
          </a:bodyPr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Copyright ©2017 NS Solutions Corporation. All Rights Reserved.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1320316" y="6322020"/>
            <a:ext cx="7788188" cy="0"/>
          </a:xfrm>
          <a:prstGeom prst="line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タイトルとテキスト2段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239690"/>
            <a:ext cx="8229600" cy="5826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4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1125538"/>
            <a:ext cx="4032126" cy="532765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4375" indent="-179388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809625" indent="-9525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984250" indent="-889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 27"/>
          <p:cNvSpPr>
            <a:spLocks noGrp="1"/>
          </p:cNvSpPr>
          <p:nvPr>
            <p:ph sz="quarter" idx="12"/>
          </p:nvPr>
        </p:nvSpPr>
        <p:spPr>
          <a:xfrm>
            <a:off x="4743450" y="1124744"/>
            <a:ext cx="4032126" cy="532765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74625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5963" indent="-180975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809625" indent="-9525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987425" indent="-90488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1" name="正方形/長方形 20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10" name="直角三角形 9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239690"/>
            <a:ext cx="8229600" cy="5826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4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6" name="正方形/長方形 15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8" name="直角三角形 7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9" name="直角三角形 8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フリーフォーム 9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01366" y="71414"/>
            <a:ext cx="7913972" cy="582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8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980728"/>
            <a:ext cx="8496300" cy="5472460"/>
          </a:xfrm>
        </p:spPr>
        <p:txBody>
          <a:bodyPr>
            <a:normAutofit/>
          </a:bodyPr>
          <a:lstStyle>
            <a:lvl1pPr marL="357188" indent="-357188"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627063" indent="-263525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96938" indent="-266700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800"/>
            </a:lvl3pPr>
            <a:lvl4pPr marL="1079500" indent="-18256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/>
            </a:lvl4pPr>
            <a:lvl5pPr marL="1254125" indent="-174625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0" name="正方形/長方形 19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タイトルとテキスト2段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01366" y="71414"/>
            <a:ext cx="7913972" cy="582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5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980728"/>
            <a:ext cx="4032126" cy="547246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4375" indent="-174625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809625" indent="-9525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984250" indent="-8731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 27"/>
          <p:cNvSpPr>
            <a:spLocks noGrp="1"/>
          </p:cNvSpPr>
          <p:nvPr>
            <p:ph sz="quarter" idx="12"/>
          </p:nvPr>
        </p:nvSpPr>
        <p:spPr>
          <a:xfrm>
            <a:off x="4743450" y="979934"/>
            <a:ext cx="4032126" cy="547246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444500" indent="-176213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714375" indent="-8731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896938" indent="-8731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0" name="正方形/長方形 19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4048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82025" y="6477000"/>
            <a:ext cx="5429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404040"/>
          </a:solidFill>
          <a:latin typeface="+mj-lt"/>
          <a:ea typeface="+mj-ea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kumimoji="1" sz="2800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1pPr>
      <a:lvl2pPr marL="180975" indent="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kumimoji="1" sz="2400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2pPr>
      <a:lvl3pPr marL="6286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3pPr>
      <a:lvl4pPr marL="8953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tabLst/>
        <a:defRPr kumimoji="1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4pPr>
      <a:lvl5pPr marL="1162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808" y="5301208"/>
            <a:ext cx="5976664" cy="1152426"/>
          </a:xfrm>
        </p:spPr>
        <p:txBody>
          <a:bodyPr/>
          <a:lstStyle/>
          <a:p>
            <a:pPr algn="r"/>
            <a:r>
              <a:rPr lang="ja-JP" altLang="ja-JP" dirty="0"/>
              <a:t>新日鉄住金軟件（上海）有限公司</a:t>
            </a:r>
            <a:endParaRPr lang="en-US" altLang="ja-JP" dirty="0"/>
          </a:p>
          <a:p>
            <a:pPr algn="r"/>
            <a:r>
              <a:rPr lang="ja-JP" altLang="en-US" dirty="0"/>
              <a:t>第五セグメント</a:t>
            </a:r>
            <a:endParaRPr lang="en-US" altLang="ja-JP" dirty="0"/>
          </a:p>
          <a:p>
            <a:pPr algn="r"/>
            <a:r>
              <a:rPr lang="ja-JP" altLang="en-US"/>
              <a:t>システム研究部</a:t>
            </a:r>
            <a:br>
              <a:rPr lang="ja-JP" altLang="en-US" sz="2400" dirty="0"/>
            </a:br>
            <a:endParaRPr lang="ja-JP" altLang="en-US" sz="20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01075" y="6477000"/>
            <a:ext cx="542925" cy="365125"/>
          </a:xfrm>
        </p:spPr>
        <p:txBody>
          <a:bodyPr/>
          <a:lstStyle/>
          <a:p>
            <a:fld id="{9A7DC24E-46F3-4C2A-A271-F5F362A3FC29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760" y="1700808"/>
            <a:ext cx="6408712" cy="1584176"/>
          </a:xfrm>
        </p:spPr>
        <p:txBody>
          <a:bodyPr>
            <a:noAutofit/>
          </a:bodyPr>
          <a:lstStyle/>
          <a:p>
            <a:r>
              <a:rPr lang="en-US" altLang="ja-JP" sz="2800">
                <a:latin typeface="ＭＳ 明朝" pitchFamily="17" charset="-128"/>
                <a:ea typeface="ＭＳ 明朝" pitchFamily="17" charset="-128"/>
              </a:rPr>
              <a:t>HTML5/hifive</a:t>
            </a:r>
            <a:r>
              <a:rPr lang="zh-CN" altLang="en-US" sz="2800">
                <a:latin typeface="ＭＳ 明朝" pitchFamily="17" charset="-128"/>
                <a:ea typeface="ＭＳ 明朝" pitchFamily="17" charset="-128"/>
              </a:rPr>
              <a:t> 编程技术能力水平考试</a:t>
            </a:r>
            <a:br>
              <a:rPr lang="en-US" altLang="zh-CN" sz="2800">
                <a:latin typeface="ＭＳ 明朝" pitchFamily="17" charset="-128"/>
                <a:ea typeface="ＭＳ 明朝" pitchFamily="17" charset="-128"/>
              </a:rPr>
            </a:br>
            <a:r>
              <a:rPr lang="zh-CN" altLang="en-US" sz="2800">
                <a:latin typeface="ＭＳ 明朝" pitchFamily="17" charset="-128"/>
                <a:ea typeface="ＭＳ 明朝" pitchFamily="17" charset="-128"/>
              </a:rPr>
              <a:t>编程题</a:t>
            </a:r>
            <a:br>
              <a:rPr lang="en-US" altLang="zh-CN" sz="2800">
                <a:latin typeface="ＭＳ 明朝" pitchFamily="17" charset="-128"/>
                <a:ea typeface="ＭＳ 明朝" pitchFamily="17" charset="-128"/>
              </a:rPr>
            </a:br>
            <a:r>
              <a:rPr lang="en-US" altLang="zh-CN" sz="2800">
                <a:latin typeface="ＭＳ 明朝" pitchFamily="17" charset="-128"/>
                <a:ea typeface="ＭＳ 明朝" pitchFamily="17" charset="-128"/>
              </a:rPr>
              <a:t>《</a:t>
            </a:r>
            <a:r>
              <a:rPr lang="zh-CN" altLang="en-US" sz="2800">
                <a:latin typeface="ＭＳ 明朝" pitchFamily="17" charset="-128"/>
                <a:ea typeface="ＭＳ 明朝" pitchFamily="17" charset="-128"/>
              </a:rPr>
              <a:t>记事本</a:t>
            </a:r>
            <a:r>
              <a:rPr lang="en-US" altLang="zh-CN" sz="2800">
                <a:latin typeface="ＭＳ 明朝" pitchFamily="17" charset="-128"/>
                <a:ea typeface="ＭＳ 明朝" pitchFamily="17" charset="-128"/>
              </a:rPr>
              <a:t>》</a:t>
            </a:r>
            <a:endParaRPr lang="ja-JP" altLang="en-US" sz="2400" dirty="0">
              <a:latin typeface="ＭＳ 明朝" pitchFamily="17" charset="-128"/>
              <a:ea typeface="ＭＳ 明朝" pitchFamily="17" charset="-128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题目：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NS Solution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记事本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功能要求：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页面布局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标题栏：固定在最上端，用于显示标题“记事本”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登录栏：位于标题栏下方，用于插入新的条目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列表栏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3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未完成列表：显示刚登陆并未完成的事项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3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已完成列表：显示用户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check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过后已完成的事项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3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已取消列表：显示用户点击取消按钮后删除的事项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保存按钮：用于保存用户操作后的事件列表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基本要求（一）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33924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题目：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NS Solution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记事本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功能要求：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数据初始化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打开页面后，在初始化过程中，向服务器发送列表数据请求，将得到的数据显示在视图相应位置。（这里用请求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data.json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文件来模拟）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基本要求（二）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0560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题目：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NS Solution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记事本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功能要求：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交互动作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提交按钮：待办事项输入内容后，点击提交按钮，未完成列表中插入新的事项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check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3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未完成列表中勾选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check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框后，该条事项将重新显示在已完成列表中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3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已完成列表中勾选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check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框后，该条事项将重新显示在未完成列表中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取消按钮：点击该按钮，该条事项将重新显示在已取消列表中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恢复按钮：点击该按钮，该条事项将重新显示在未完成列表中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保存按钮：弹出对话框消息“保存成功”（不用实现向服务器提交数据）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基本要求（三）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8627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题目：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NS Solution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记事本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实现要求：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文件分离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html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、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css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、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javaScript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等文件分离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代码规范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语义化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变量函数命名规范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适当的注释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等等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hifive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框架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Controller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、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View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、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Model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、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Logic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分离，各司其职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hifive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数据模型功能和数据绑定功能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基本</a:t>
            </a:r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要求（四）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1536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题目：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NS Solution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记事本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知识点：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HTML/CSS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实现页面简单布局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事件绑定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ajax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请求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hifive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框架基本使用（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MVC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）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hifive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框架数据模型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hifive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框架数据绑定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知识点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668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完成效果：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6094412"/>
            <a:ext cx="8496300" cy="358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>
                <a:latin typeface="ＭＳ 明朝" pitchFamily="17" charset="-128"/>
                <a:ea typeface="ＭＳ 明朝" pitchFamily="17" charset="-128"/>
              </a:rPr>
              <a:t>* </a:t>
            </a:r>
            <a:r>
              <a:rPr lang="zh-CN" altLang="en-US" sz="1200" b="1" dirty="0">
                <a:latin typeface="ＭＳ 明朝" pitchFamily="17" charset="-128"/>
                <a:ea typeface="ＭＳ 明朝" pitchFamily="17" charset="-128"/>
              </a:rPr>
              <a:t>动态效果详见 记事本</a:t>
            </a:r>
            <a:r>
              <a:rPr lang="en-US" altLang="zh-CN" sz="1200" b="1" dirty="0">
                <a:latin typeface="ＭＳ 明朝" pitchFamily="17" charset="-128"/>
                <a:ea typeface="ＭＳ 明朝" pitchFamily="17" charset="-128"/>
              </a:rPr>
              <a:t>.gif</a:t>
            </a:r>
            <a:endParaRPr lang="zh-CN" altLang="en-US" sz="1200" b="1" dirty="0">
              <a:latin typeface="ＭＳ 明朝" pitchFamily="17" charset="-128"/>
              <a:ea typeface="ＭＳ 明朝" pitchFamily="17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68B668-FDB4-4B55-AAAC-7B9966F9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96751"/>
            <a:ext cx="3600901" cy="45974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4256E2-3E8B-454F-A80D-5C1E2B621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63" y="1237027"/>
            <a:ext cx="3600901" cy="45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33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实现材料：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查看材料目录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.txt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可查看所提供的材料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请对材料中</a:t>
            </a:r>
            <a:r>
              <a:rPr lang="en-US" altLang="zh-CN" dirty="0" err="1">
                <a:latin typeface="ＭＳ 明朝" pitchFamily="17" charset="-128"/>
                <a:ea typeface="ＭＳ 明朝" pitchFamily="17" charset="-128"/>
              </a:rPr>
              <a:t>src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文件夹下的文件进行完善，并且可以自己适当新增新的文件来实现题目。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材料说明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556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ssol_MA_2016">
  <a:themeElements>
    <a:clrScheme name="NSSOLformat">
      <a:dk1>
        <a:sysClr val="windowText" lastClr="000000"/>
      </a:dk1>
      <a:lt1>
        <a:sysClr val="window" lastClr="FFFFFF"/>
      </a:lt1>
      <a:dk2>
        <a:srgbClr val="095195"/>
      </a:dk2>
      <a:lt2>
        <a:srgbClr val="4CBCD7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FFFF4C"/>
      </a:accent5>
      <a:accent6>
        <a:srgbClr val="E8B7B7"/>
      </a:accent6>
      <a:hlink>
        <a:srgbClr val="DB5353"/>
      </a:hlink>
      <a:folHlink>
        <a:srgbClr val="903638"/>
      </a:folHlink>
    </a:clrScheme>
    <a:fontScheme name="NSSOL Standard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nssol_MA_2016</Template>
  <TotalTime>12033</TotalTime>
  <Words>378</Words>
  <Application>Microsoft Office PowerPoint</Application>
  <PresentationFormat>画面に合わせる (4:3)</PresentationFormat>
  <Paragraphs>90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0" baseType="lpstr">
      <vt:lpstr>ＭＳ Ｐゴシック</vt:lpstr>
      <vt:lpstr>ＭＳ Ｐ明朝</vt:lpstr>
      <vt:lpstr>ＭＳ ゴシック</vt:lpstr>
      <vt:lpstr>ＭＳ 明朝</vt:lpstr>
      <vt:lpstr>メイリオ</vt:lpstr>
      <vt:lpstr>Arial</vt:lpstr>
      <vt:lpstr>Calibri</vt:lpstr>
      <vt:lpstr>Segoe UI</vt:lpstr>
      <vt:lpstr>Tahoma</vt:lpstr>
      <vt:lpstr>Times New Roman</vt:lpstr>
      <vt:lpstr>Wingdings</vt:lpstr>
      <vt:lpstr>nssol_MA_2016</vt:lpstr>
      <vt:lpstr>HTML5/hifive 编程技术能力水平考试 编程题 《记事本》</vt:lpstr>
      <vt:lpstr>基本要求（一）</vt:lpstr>
      <vt:lpstr>基本要求（二）</vt:lpstr>
      <vt:lpstr>基本要求（三）</vt:lpstr>
      <vt:lpstr>基本要求（四）</vt:lpstr>
      <vt:lpstr>知识点</vt:lpstr>
      <vt:lpstr>完成效果：</vt:lpstr>
      <vt:lpstr>材料说明</vt:lpstr>
    </vt:vector>
  </TitlesOfParts>
  <Company>NS Solutions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プログラミング研修での留意点</dc:title>
  <dc:creator>T.Tatsumi</dc:creator>
  <cp:lastModifiedBy>tatsumi</cp:lastModifiedBy>
  <cp:revision>530</cp:revision>
  <dcterms:created xsi:type="dcterms:W3CDTF">1601-01-01T00:00:00Z</dcterms:created>
  <dcterms:modified xsi:type="dcterms:W3CDTF">2017-07-19T10:05:57Z</dcterms:modified>
</cp:coreProperties>
</file>